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</p:sldIdLst>
  <p:sldSz cx="11285538" cy="8464550"/>
  <p:notesSz cx="5575300" cy="8464550"/>
  <p:embeddedFontLst>
    <p:embeddedFont>
      <p:font typeface="Century Gothic" panose="020B0502020202020204" pitchFamily="34" charset="0"/>
      <p:regular r:id="rId77"/>
      <p:bold r:id="rId78"/>
      <p:italic r:id="rId79"/>
      <p:boldItalic r:id="rId80"/>
    </p:embeddedFont>
    <p:embeddedFont>
      <p:font typeface="Cambria" panose="02040503050406030204" pitchFamily="18" charset="0"/>
      <p:regular r:id="rId81"/>
      <p:bold r:id="rId82"/>
      <p:italic r:id="rId83"/>
      <p:boldItalic r:id="rId84"/>
    </p:embeddedFont>
    <p:embeddedFont>
      <p:font typeface="Arial Unicode MS" panose="020B0604020202020204" pitchFamily="34" charset="-128"/>
      <p:regular r:id="rId85"/>
    </p:embeddedFont>
    <p:embeddedFont>
      <p:font typeface="Calibri" panose="020F0502020204030204" pitchFamily="34" charset="0"/>
      <p:regular r:id="rId86"/>
      <p:bold r:id="rId87"/>
      <p:italic r:id="rId88"/>
      <p:boldItalic r:id="rId89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3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794" y="294"/>
      </p:cViewPr>
      <p:guideLst>
        <p:guide orient="horz" pos="2880"/>
        <p:guide pos="43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87" Type="http://schemas.openxmlformats.org/officeDocument/2006/relationships/font" Target="fonts/font11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7378" y="2624011"/>
            <a:ext cx="96036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4759" y="4740149"/>
            <a:ext cx="790887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4920" y="1946847"/>
            <a:ext cx="4914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18671" y="1946847"/>
            <a:ext cx="491479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4919" y="338582"/>
            <a:ext cx="101685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4919" y="1946847"/>
            <a:ext cx="101685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41453" y="7872032"/>
            <a:ext cx="36154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4920" y="7872032"/>
            <a:ext cx="2598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34843" y="7872032"/>
            <a:ext cx="2598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jp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jpg"/><Relationship Id="rId12" Type="http://schemas.openxmlformats.org/officeDocument/2006/relationships/image" Target="../media/image134.jp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jpg"/><Relationship Id="rId11" Type="http://schemas.openxmlformats.org/officeDocument/2006/relationships/image" Target="../media/image133.png"/><Relationship Id="rId5" Type="http://schemas.openxmlformats.org/officeDocument/2006/relationships/image" Target="../media/image127.jp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jpg"/><Relationship Id="rId14" Type="http://schemas.openxmlformats.org/officeDocument/2006/relationships/image" Target="../media/image1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g"/><Relationship Id="rId3" Type="http://schemas.openxmlformats.org/officeDocument/2006/relationships/image" Target="../media/image140.png"/><Relationship Id="rId7" Type="http://schemas.openxmlformats.org/officeDocument/2006/relationships/image" Target="../media/image144.jp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jpg"/><Relationship Id="rId5" Type="http://schemas.openxmlformats.org/officeDocument/2006/relationships/image" Target="../media/image142.jpg"/><Relationship Id="rId10" Type="http://schemas.openxmlformats.org/officeDocument/2006/relationships/image" Target="../media/image147.png"/><Relationship Id="rId4" Type="http://schemas.openxmlformats.org/officeDocument/2006/relationships/image" Target="../media/image141.jpg"/><Relationship Id="rId9" Type="http://schemas.openxmlformats.org/officeDocument/2006/relationships/image" Target="../media/image1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7" Type="http://schemas.openxmlformats.org/officeDocument/2006/relationships/image" Target="../media/image160.pn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png"/><Relationship Id="rId5" Type="http://schemas.openxmlformats.org/officeDocument/2006/relationships/image" Target="../media/image158.jpg"/><Relationship Id="rId4" Type="http://schemas.openxmlformats.org/officeDocument/2006/relationships/image" Target="../media/image157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61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g"/><Relationship Id="rId13" Type="http://schemas.openxmlformats.org/officeDocument/2006/relationships/image" Target="../media/image192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jpg"/><Relationship Id="rId14" Type="http://schemas.openxmlformats.org/officeDocument/2006/relationships/image" Target="../media/image19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7" Type="http://schemas.openxmlformats.org/officeDocument/2006/relationships/image" Target="../media/image215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25.jpg"/><Relationship Id="rId7" Type="http://schemas.openxmlformats.org/officeDocument/2006/relationships/image" Target="../media/image229.png"/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10" Type="http://schemas.openxmlformats.org/officeDocument/2006/relationships/image" Target="../media/image232.png"/><Relationship Id="rId4" Type="http://schemas.openxmlformats.org/officeDocument/2006/relationships/image" Target="../media/image226.png"/><Relationship Id="rId9" Type="http://schemas.openxmlformats.org/officeDocument/2006/relationships/image" Target="../media/image23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g"/><Relationship Id="rId2" Type="http://schemas.openxmlformats.org/officeDocument/2006/relationships/image" Target="../media/image23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jp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jpg"/><Relationship Id="rId13" Type="http://schemas.openxmlformats.org/officeDocument/2006/relationships/image" Target="../media/image249.jpg"/><Relationship Id="rId3" Type="http://schemas.openxmlformats.org/officeDocument/2006/relationships/image" Target="../media/image239.jpg"/><Relationship Id="rId7" Type="http://schemas.openxmlformats.org/officeDocument/2006/relationships/image" Target="../media/image243.png"/><Relationship Id="rId12" Type="http://schemas.openxmlformats.org/officeDocument/2006/relationships/image" Target="../media/image248.jpg"/><Relationship Id="rId17" Type="http://schemas.openxmlformats.org/officeDocument/2006/relationships/image" Target="../media/image253.png"/><Relationship Id="rId2" Type="http://schemas.openxmlformats.org/officeDocument/2006/relationships/image" Target="../media/image238.jpg"/><Relationship Id="rId16" Type="http://schemas.openxmlformats.org/officeDocument/2006/relationships/image" Target="../media/image2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2.png"/><Relationship Id="rId11" Type="http://schemas.openxmlformats.org/officeDocument/2006/relationships/image" Target="../media/image247.jpg"/><Relationship Id="rId5" Type="http://schemas.openxmlformats.org/officeDocument/2006/relationships/image" Target="../media/image241.jpg"/><Relationship Id="rId15" Type="http://schemas.openxmlformats.org/officeDocument/2006/relationships/image" Target="../media/image251.jpg"/><Relationship Id="rId10" Type="http://schemas.openxmlformats.org/officeDocument/2006/relationships/image" Target="../media/image246.jpg"/><Relationship Id="rId4" Type="http://schemas.openxmlformats.org/officeDocument/2006/relationships/image" Target="../media/image240.jpg"/><Relationship Id="rId9" Type="http://schemas.openxmlformats.org/officeDocument/2006/relationships/image" Target="../media/image245.jpg"/><Relationship Id="rId14" Type="http://schemas.openxmlformats.org/officeDocument/2006/relationships/image" Target="../media/image25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5229" y="522802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2731" y="47040"/>
            <a:ext cx="9753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70"/>
              </a:spcBef>
            </a:pPr>
            <a:r>
              <a:rPr sz="2800" b="1" dirty="0" err="1">
                <a:solidFill>
                  <a:srgbClr val="211F1F"/>
                </a:solidFill>
                <a:latin typeface="Arial"/>
                <a:cs typeface="Arial"/>
              </a:rPr>
              <a:t>Relación</a:t>
            </a:r>
            <a:r>
              <a:rPr sz="28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80" dirty="0">
                <a:solidFill>
                  <a:srgbClr val="211F1F"/>
                </a:solidFill>
                <a:latin typeface="Arial"/>
                <a:cs typeface="Arial"/>
              </a:rPr>
              <a:t>entre</a:t>
            </a:r>
            <a:r>
              <a:rPr sz="2800" b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50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2800" b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2800" b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11F1F"/>
                </a:solidFill>
                <a:latin typeface="Arial"/>
                <a:cs typeface="Arial"/>
              </a:rPr>
              <a:t>potencia </a:t>
            </a:r>
            <a:r>
              <a:rPr sz="2800" b="1" dirty="0">
                <a:solidFill>
                  <a:srgbClr val="211F1F"/>
                </a:solidFill>
                <a:latin typeface="Arial"/>
                <a:cs typeface="Arial"/>
              </a:rPr>
              <a:t>activa</a:t>
            </a:r>
            <a:r>
              <a:rPr sz="28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28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819" y="558134"/>
            <a:ext cx="9982200" cy="15888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z="14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Se </a:t>
            </a:r>
            <a:r>
              <a:rPr lang="en-US" sz="1400" spc="-30" dirty="0" err="1">
                <a:solidFill>
                  <a:srgbClr val="211F1F"/>
                </a:solidFill>
                <a:latin typeface="Arial Unicode MS"/>
                <a:cs typeface="Arial Unicode MS"/>
              </a:rPr>
              <a:t>presenta</a:t>
            </a:r>
            <a:r>
              <a:rPr lang="en-US" sz="1400" spc="-30" dirty="0">
                <a:solidFill>
                  <a:srgbClr val="211F1F"/>
                </a:solidFill>
                <a:latin typeface="Arial Unicode MS"/>
                <a:cs typeface="Arial Unicode MS"/>
              </a:rPr>
              <a:t> el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vínculo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analítico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14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4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14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4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cargas.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endParaRPr lang="en-US" sz="1400" spc="5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endParaRPr lang="en-US" sz="1400" spc="5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z="14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introducen</a:t>
            </a:r>
            <a:r>
              <a:rPr sz="1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simplificaciones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aceptables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resaltar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aspectos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dominantes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z="1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vinculaci</a:t>
            </a:r>
            <a:r>
              <a:rPr lang="en-US"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ón</a:t>
            </a:r>
            <a:r>
              <a:rPr lang="en-US" sz="1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lang="en-US" sz="1400" i="1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impacta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fuertemente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nuestra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comprensión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fenómenos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soluciones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protección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4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14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diseño.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endParaRPr lang="en-US" sz="1400" spc="12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endParaRPr lang="en-US" sz="1400" spc="12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16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Se </a:t>
            </a:r>
            <a:r>
              <a:rPr lang="en-US" sz="1400" spc="120" dirty="0" err="1">
                <a:solidFill>
                  <a:srgbClr val="211F1F"/>
                </a:solidFill>
                <a:latin typeface="Arial Unicode MS"/>
                <a:cs typeface="Arial Unicode MS"/>
              </a:rPr>
              <a:t>provee</a:t>
            </a:r>
            <a:r>
              <a:rPr lang="en-US"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spc="120" dirty="0" err="1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na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presentación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imprescindible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principals</a:t>
            </a:r>
            <a:r>
              <a:rPr lang="en-US" sz="1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interrelaciones</a:t>
            </a:r>
            <a:r>
              <a:rPr lang="en-US" sz="1400" dirty="0">
                <a:solidFill>
                  <a:srgbClr val="211F1F"/>
                </a:solidFill>
                <a:latin typeface="Arial Unicode MS"/>
                <a:cs typeface="Arial Unicode MS"/>
              </a:rPr>
              <a:t> entre 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lang="en-US" sz="1400" i="1" dirty="0">
                <a:solidFill>
                  <a:srgbClr val="211F1F"/>
                </a:solidFill>
                <a:latin typeface="Arial"/>
                <a:cs typeface="Arial"/>
              </a:rPr>
              <a:t> y </a:t>
            </a:r>
            <a:r>
              <a:rPr sz="14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lang="en-US" sz="1400" i="1" dirty="0">
                <a:solidFill>
                  <a:srgbClr val="211F1F"/>
                </a:solidFill>
                <a:latin typeface="Arial"/>
                <a:cs typeface="Arial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169" y="2206447"/>
            <a:ext cx="42291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400" b="1" spc="45" dirty="0" err="1" smtClean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1400" b="1" dirty="0" err="1">
                <a:solidFill>
                  <a:srgbClr val="211F1F"/>
                </a:solidFill>
                <a:latin typeface="Arial"/>
                <a:cs typeface="Arial"/>
              </a:rPr>
              <a:t>íneas</a:t>
            </a:r>
            <a:r>
              <a:rPr sz="14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400" b="1" spc="-10" dirty="0" err="1">
                <a:solidFill>
                  <a:srgbClr val="211F1F"/>
                </a:solidFill>
                <a:latin typeface="Arial"/>
                <a:cs typeface="Arial"/>
              </a:rPr>
              <a:t>cortas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84709" y="5329224"/>
            <a:ext cx="546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400">
              <a:latin typeface="Arial Unicode MS"/>
              <a:cs typeface="Arial Unicode MS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69" y="2397075"/>
            <a:ext cx="5714999" cy="2252582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00" y="4673840"/>
            <a:ext cx="4847581" cy="3956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258" y="5132443"/>
            <a:ext cx="4778821" cy="62780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11" y="5680075"/>
            <a:ext cx="4972975" cy="1295399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707" y="6875882"/>
            <a:ext cx="4435021" cy="62780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163" y="7681425"/>
            <a:ext cx="4228741" cy="748200"/>
          </a:xfrm>
          <a:prstGeom prst="rect">
            <a:avLst/>
          </a:prstGeom>
        </p:spPr>
      </p:pic>
      <p:sp>
        <p:nvSpPr>
          <p:cNvPr id="32" name="object 35"/>
          <p:cNvSpPr txBox="1"/>
          <p:nvPr/>
        </p:nvSpPr>
        <p:spPr>
          <a:xfrm>
            <a:off x="6099969" y="2948446"/>
            <a:ext cx="4919821" cy="1333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2585" algn="just">
              <a:lnSpc>
                <a:spcPts val="1680"/>
              </a:lnSpc>
              <a:spcBef>
                <a:spcPts val="1015"/>
              </a:spcBef>
            </a:pPr>
            <a:r>
              <a:rPr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1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significa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nodo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dependerá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magnitude </a:t>
            </a:r>
            <a:r>
              <a:rPr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1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 inyectada</a:t>
            </a:r>
            <a:r>
              <a:rPr sz="14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él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nodo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1,</a:t>
            </a:r>
            <a:r>
              <a:rPr sz="14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 err="1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 deficit d</a:t>
            </a:r>
            <a:r>
              <a:rPr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4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nodo</a:t>
            </a:r>
            <a:r>
              <a:rPr sz="14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2.</a:t>
            </a:r>
            <a:endParaRPr sz="1400" dirty="0">
              <a:latin typeface="Arial Unicode MS"/>
              <a:cs typeface="Arial Unicode MS"/>
            </a:endParaRPr>
          </a:p>
          <a:p>
            <a:pPr marL="12700" marR="5080" indent="152400" algn="just">
              <a:lnSpc>
                <a:spcPts val="1680"/>
              </a:lnSpc>
              <a:spcBef>
                <a:spcPts val="80"/>
              </a:spcBef>
            </a:pP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partir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consideraciones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anteriores,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siguientes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puntos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relacionados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14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llegada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y la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1400" spc="4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partida</a:t>
            </a:r>
            <a:r>
              <a:rPr lang="en-US"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1400" spc="4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00" spc="-10" dirty="0" err="1">
                <a:solidFill>
                  <a:srgbClr val="211F1F"/>
                </a:solidFill>
                <a:latin typeface="Arial Unicode MS"/>
                <a:cs typeface="Arial Unicode MS"/>
              </a:rPr>
              <a:t>claros</a:t>
            </a:r>
            <a:r>
              <a:rPr sz="65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lang="en-US" sz="65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33" name="object 36"/>
          <p:cNvSpPr txBox="1"/>
          <p:nvPr/>
        </p:nvSpPr>
        <p:spPr>
          <a:xfrm>
            <a:off x="6084888" y="4401206"/>
            <a:ext cx="5044281" cy="4003019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1905" rIns="0" bIns="0" rtlCol="0">
            <a:spAutoFit/>
          </a:bodyPr>
          <a:lstStyle/>
          <a:p>
            <a:pPr algn="just">
              <a:lnSpc>
                <a:spcPts val="2400"/>
              </a:lnSpc>
              <a:spcBef>
                <a:spcPts val="1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485775" indent="-342900" algn="just">
              <a:lnSpc>
                <a:spcPts val="2400"/>
              </a:lnSpc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193040" algn="l"/>
              </a:tabLst>
            </a:pP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magnitudes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voltaje</a:t>
            </a:r>
            <a:r>
              <a:rPr sz="2000" b="1" i="1" spc="9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están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determinadas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gran</a:t>
            </a:r>
            <a:r>
              <a:rPr sz="2000" b="1" i="1" spc="9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medida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por</a:t>
            </a:r>
            <a:r>
              <a:rPr sz="2000" b="1" i="1" spc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los </a:t>
            </a:r>
            <a:r>
              <a:rPr lang="es-AR" sz="2000" b="1" i="1" spc="-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flujos</a:t>
            </a:r>
            <a:r>
              <a:rPr sz="2000" b="1" i="1" spc="9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n-US" sz="2000" b="1" i="1" spc="9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 </a:t>
            </a:r>
            <a:r>
              <a:rPr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potencia</a:t>
            </a:r>
            <a:r>
              <a:rPr sz="2000" b="1" i="1" spc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reactiva</a:t>
            </a:r>
            <a:r>
              <a:rPr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endParaRPr sz="2000" dirty="0">
              <a:latin typeface="Arial Unicode MS"/>
              <a:cs typeface="Arial Unicode MS"/>
            </a:endParaRPr>
          </a:p>
          <a:p>
            <a:pPr marL="486410" marR="336550" indent="-342900" algn="just">
              <a:lnSpc>
                <a:spcPts val="2400"/>
              </a:lnSpc>
              <a:spcBef>
                <a:spcPts val="4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sz="20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entre </a:t>
            </a:r>
            <a:r>
              <a:rPr lang="en-US" sz="20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lang="en-US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0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barras</a:t>
            </a:r>
            <a:r>
              <a:rPr lang="en-US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 </a:t>
            </a:r>
            <a:r>
              <a:rPr lang="en-US" sz="20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enviar</a:t>
            </a:r>
            <a:r>
              <a:rPr sz="2000" spc="1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>
                <a:solidFill>
                  <a:srgbClr val="211F1F"/>
                </a:solidFill>
                <a:latin typeface="Arial Unicode MS"/>
                <a:cs typeface="Arial Unicode MS"/>
              </a:rPr>
              <a:t>recibir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autobuses;</a:t>
            </a:r>
            <a:endParaRPr lang="en-US" sz="2000" spc="-1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486410" marR="336550" indent="-342900" algn="just">
              <a:lnSpc>
                <a:spcPts val="2400"/>
              </a:lnSpc>
              <a:spcBef>
                <a:spcPts val="4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0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determinado,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reactivaEl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emisor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/>
          <p:nvPr/>
        </p:nvSpPr>
        <p:spPr>
          <a:xfrm>
            <a:off x="1680369" y="269875"/>
            <a:ext cx="8305800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spcBef>
                <a:spcPts val="130"/>
              </a:spcBef>
            </a:pPr>
            <a:r>
              <a:rPr sz="2800" b="1" i="1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Transferencia</a:t>
            </a:r>
            <a:r>
              <a:rPr sz="2800" b="1" i="1" spc="6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i="1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800" b="1" i="1" spc="6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526408" y="7012020"/>
            <a:ext cx="90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endParaRPr sz="1000">
              <a:latin typeface="Arial Unicode MS"/>
              <a:cs typeface="Arial Unicode MS"/>
            </a:endParaRPr>
          </a:p>
        </p:txBody>
      </p:sp>
      <p:pic>
        <p:nvPicPr>
          <p:cNvPr id="75" name="Imagen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69" y="720997"/>
            <a:ext cx="5715000" cy="5791200"/>
          </a:xfrm>
          <a:prstGeom prst="rect">
            <a:avLst/>
          </a:prstGeom>
        </p:spPr>
      </p:pic>
      <p:pic>
        <p:nvPicPr>
          <p:cNvPr id="76" name="Imagen 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12" y="6512197"/>
            <a:ext cx="4724400" cy="1676400"/>
          </a:xfrm>
          <a:prstGeom prst="rect">
            <a:avLst/>
          </a:prstGeom>
        </p:spPr>
      </p:pic>
      <p:sp>
        <p:nvSpPr>
          <p:cNvPr id="77" name="object 13"/>
          <p:cNvSpPr txBox="1"/>
          <p:nvPr/>
        </p:nvSpPr>
        <p:spPr>
          <a:xfrm>
            <a:off x="6176169" y="718603"/>
            <a:ext cx="4953000" cy="8113118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265430" indent="-152400" algn="just">
              <a:lnSpc>
                <a:spcPts val="240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potencias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reactivas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nodos</a:t>
            </a:r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extremos</a:t>
            </a:r>
            <a:r>
              <a:rPr b="1" i="1" spc="7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b="1" i="1" spc="7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spc="-1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inversamente</a:t>
            </a:r>
            <a:r>
              <a:rPr b="1" i="1" spc="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proporcional</a:t>
            </a:r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b="1" i="1" spc="8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b="1" i="1" spc="8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b="1" i="1" spc="8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reactancia</a:t>
            </a:r>
            <a:r>
              <a:rPr b="1" i="1" spc="9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dependencia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pc="-25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25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pc="2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tencias</a:t>
            </a:r>
            <a:r>
              <a:rPr spc="13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</a:t>
            </a:r>
            <a:r>
              <a:rPr lang="en-US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marR="177165" indent="-152400" algn="just">
              <a:lnSpc>
                <a:spcPts val="2400"/>
              </a:lnSpc>
              <a:spcBef>
                <a:spcPts val="10"/>
              </a:spcBef>
              <a:buChar char="•"/>
              <a:tabLst>
                <a:tab pos="205104" algn="l"/>
              </a:tabLst>
            </a:pPr>
            <a:r>
              <a:rPr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emisor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buses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receptores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disminuye</a:t>
            </a:r>
            <a:r>
              <a:rPr lang="en-US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marR="240029" indent="-152400" algn="just">
              <a:lnSpc>
                <a:spcPts val="2400"/>
              </a:lnSpc>
              <a:spcBef>
                <a:spcPts val="55"/>
              </a:spcBef>
              <a:buChar char="•"/>
              <a:tabLst>
                <a:tab pos="196850" algn="l"/>
              </a:tabLst>
            </a:pP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Variaciones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pequeña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magnitud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extremos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pu)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i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i="1"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combinados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tienen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significativo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magnitude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línea.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crítico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voltajes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6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reactiva,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910" marR="201930" indent="-152400" algn="just">
              <a:lnSpc>
                <a:spcPts val="2400"/>
              </a:lnSpc>
              <a:spcBef>
                <a:spcPts val="15"/>
              </a:spcBef>
              <a:buChar char="•"/>
              <a:tabLst>
                <a:tab pos="205104" algn="l"/>
              </a:tabLst>
            </a:pPr>
            <a:r>
              <a:rPr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es,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reactiva,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influenciado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AR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ariación</a:t>
            </a:r>
            <a:r>
              <a:rPr lang="es-AR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</a:t>
            </a:r>
            <a:r>
              <a:rPr lang="es-AR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debido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pendiente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</a:t>
            </a:r>
            <a:r>
              <a:rPr i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i="1"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alrededor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i="1" spc="5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i="1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pc="-2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pc="-2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pc="-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613569" y="346075"/>
            <a:ext cx="9906000" cy="113492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b="1" i="1" spc="-10" dirty="0" err="1" smtClean="0">
                <a:solidFill>
                  <a:srgbClr val="211F1F"/>
                </a:solidFill>
                <a:latin typeface="Century Gothic"/>
                <a:cs typeface="Century Gothic"/>
              </a:rPr>
              <a:t>Pérdidas</a:t>
            </a:r>
            <a:endParaRPr dirty="0">
              <a:latin typeface="Century Gothic"/>
              <a:cs typeface="Century Gothic"/>
            </a:endParaRPr>
          </a:p>
          <a:p>
            <a:pPr>
              <a:lnSpc>
                <a:spcPts val="2160"/>
              </a:lnSpc>
              <a:spcBef>
                <a:spcPts val="5"/>
              </a:spcBef>
            </a:pPr>
            <a:endParaRPr dirty="0">
              <a:latin typeface="Century Gothic"/>
              <a:cs typeface="Century Gothic"/>
            </a:endParaRPr>
          </a:p>
          <a:p>
            <a:pPr marL="12700" marR="5080">
              <a:lnSpc>
                <a:spcPts val="2160"/>
              </a:lnSpc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minimización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transporte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motivada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Joule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hecho,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expresan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3569" y="3142818"/>
            <a:ext cx="9906000" cy="341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sino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contribuye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2160"/>
              </a:lnSpc>
              <a:spcBef>
                <a:spcPts val="75"/>
              </a:spcBef>
            </a:pPr>
            <a:endParaRPr dirty="0"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admisible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elemento</a:t>
            </a:r>
            <a:r>
              <a:rPr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endParaRPr lang="en-US" spc="12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endParaRPr lang="en-US" spc="120" dirty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minimización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lang="en-US" spc="-1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8450" marR="762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endParaRPr dirty="0"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consideraciones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anteriores,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desprende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afirmación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93919" y="6968699"/>
            <a:ext cx="8153400" cy="619400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200025" indent="-57150" algn="just">
              <a:spcBef>
                <a:spcPts val="5"/>
              </a:spcBef>
              <a:buChar char="•"/>
              <a:tabLst>
                <a:tab pos="200660" algn="l"/>
              </a:tabLst>
            </a:pPr>
            <a:r>
              <a:rPr sz="2000" b="1" i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El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flujo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potencia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reactiva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en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la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línea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aumenta</a:t>
            </a:r>
            <a:r>
              <a:rPr sz="2000" b="1" i="1" spc="7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 Unicode MS"/>
                <a:cs typeface="Arial Unicode MS"/>
              </a:rPr>
              <a:t>las</a:t>
            </a:r>
            <a:r>
              <a:rPr sz="2000" b="1" i="1" spc="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Arial Unicode MS"/>
                <a:cs typeface="Arial Unicode MS"/>
              </a:rPr>
              <a:t>pérdidas</a:t>
            </a:r>
            <a:r>
              <a:rPr sz="2000" b="1" i="1" spc="-10" dirty="0">
                <a:solidFill>
                  <a:srgbClr val="FF0000"/>
                </a:solidFill>
                <a:latin typeface="Arial Unicode MS"/>
                <a:cs typeface="Arial Unicode MS"/>
              </a:rPr>
              <a:t>.</a:t>
            </a:r>
            <a:endParaRPr sz="2000" b="1" i="1" dirty="0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568" y="1795909"/>
            <a:ext cx="6704101" cy="103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65682" y="186046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61169" y="205859"/>
            <a:ext cx="190404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400" b="1" dirty="0" err="1" smtClean="0">
                <a:solidFill>
                  <a:srgbClr val="211F1F"/>
                </a:solidFill>
                <a:latin typeface="Arial"/>
                <a:cs typeface="Arial"/>
              </a:rPr>
              <a:t>Cargas</a:t>
            </a:r>
            <a:r>
              <a:rPr sz="1400" b="1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11F1F"/>
                </a:solidFill>
                <a:latin typeface="Arial"/>
                <a:cs typeface="Arial"/>
              </a:rPr>
              <a:t>reactivas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84443" y="421303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211F1F"/>
                </a:solidFill>
                <a:latin typeface="Arial Unicode MS"/>
                <a:cs typeface="Arial Unicode MS"/>
              </a:rPr>
              <a:t>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1169" y="609917"/>
            <a:ext cx="10287000" cy="494366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13970" algn="just">
              <a:lnSpc>
                <a:spcPts val="1920"/>
              </a:lnSpc>
              <a:spcBef>
                <a:spcPts val="55"/>
              </a:spcBef>
            </a:pPr>
            <a:r>
              <a:rPr lang="en-US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160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1.2</a:t>
            </a:r>
            <a:r>
              <a:rPr sz="1600" spc="8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reactivas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básicas: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1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inductivo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(+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j</a:t>
            </a:r>
            <a:r>
              <a:rPr lang="en-US"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1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1.2a</a:t>
            </a:r>
            <a:r>
              <a:rPr lang="en-US" sz="1600" dirty="0" smtClean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600" spc="4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(-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j</a:t>
            </a:r>
            <a:r>
              <a:rPr lang="en-US"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spc="-20" dirty="0" smtClean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1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314A97"/>
                </a:solidFill>
                <a:latin typeface="Arial Unicode MS"/>
                <a:cs typeface="Arial Unicode MS"/>
              </a:rPr>
              <a:t>1.2b</a:t>
            </a:r>
            <a:r>
              <a:rPr sz="16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lang="en-US" sz="16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6807359" y="4056724"/>
            <a:ext cx="4321810" cy="3201517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116839" indent="-152400" algn="just">
              <a:lnSpc>
                <a:spcPts val="216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(1.11),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inductiv</a:t>
            </a:r>
            <a:r>
              <a:rPr lang="es-AR"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a,</a:t>
            </a:r>
            <a:r>
              <a:rPr lang="en-US"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lang="en-US" sz="20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20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20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20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0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69" y="1060680"/>
            <a:ext cx="8354341" cy="2433800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58" y="4271885"/>
            <a:ext cx="6394901" cy="4029750"/>
          </a:xfrm>
          <a:prstGeom prst="rect">
            <a:avLst/>
          </a:prstGeom>
        </p:spPr>
      </p:pic>
      <p:sp>
        <p:nvSpPr>
          <p:cNvPr id="45" name="Rectángulo 44"/>
          <p:cNvSpPr/>
          <p:nvPr/>
        </p:nvSpPr>
        <p:spPr>
          <a:xfrm>
            <a:off x="412458" y="3682154"/>
            <a:ext cx="60960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3970" algn="just">
              <a:lnSpc>
                <a:spcPts val="1920"/>
              </a:lnSpc>
              <a:spcBef>
                <a:spcPts val="55"/>
              </a:spcBef>
            </a:pP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(a)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debido a que la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π</a:t>
            </a:r>
            <a:r>
              <a:rPr lang="es-AR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lang="es-AR" spc="1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-2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respecto</a:t>
            </a:r>
            <a:r>
              <a:rPr lang="es-AR" spc="5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lang="es-AR" spc="5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pc="6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tensión:</a:t>
            </a:r>
            <a:endParaRPr lang="es-AR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4956969" y="657948"/>
            <a:ext cx="6172158" cy="948337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100965" rIns="0" bIns="0" rtlCol="0">
            <a:spAutoFit/>
          </a:bodyPr>
          <a:lstStyle/>
          <a:p>
            <a:pPr marL="295910" marR="174625" indent="-152400" algn="just">
              <a:lnSpc>
                <a:spcPts val="2160"/>
              </a:lnSpc>
              <a:spcBef>
                <a:spcPts val="795"/>
              </a:spcBef>
              <a:buChar char="•"/>
              <a:tabLst>
                <a:tab pos="212725" algn="l"/>
              </a:tabLst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(1.12)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314A97"/>
                </a:solidFill>
                <a:latin typeface="Arial Unicode MS"/>
                <a:cs typeface="Arial Unicode MS"/>
              </a:rPr>
              <a:t>1.2b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claro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inyecta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6969" y="1715004"/>
            <a:ext cx="6172158" cy="48218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100"/>
              </a:spcBef>
            </a:pP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síntesis</a:t>
            </a:r>
            <a:r>
              <a:rPr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dependiendo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naturaleza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vista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bus.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predominantemente </a:t>
            </a:r>
            <a:r>
              <a:rPr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real,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evaluación</a:t>
            </a:r>
            <a:r>
              <a:rPr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efectos</a:t>
            </a:r>
            <a:r>
              <a:rPr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positivos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negativos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requeriría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caída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(debido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flujo)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(debido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2160"/>
              </a:lnSpc>
              <a:spcBef>
                <a:spcPts val="55"/>
              </a:spcBef>
            </a:pPr>
            <a:endParaRPr dirty="0">
              <a:latin typeface="Arial Unicode MS"/>
              <a:cs typeface="Arial Unicode MS"/>
            </a:endParaRPr>
          </a:p>
          <a:p>
            <a:pPr marL="12700" marR="140970" indent="152400" algn="just">
              <a:lnSpc>
                <a:spcPts val="2160"/>
              </a:lnSpc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pequeña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vistas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hecho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reales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básicamente</a:t>
            </a:r>
            <a:r>
              <a:rPr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naturaleza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conclusiones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obvias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siguientes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20" y="6670675"/>
            <a:ext cx="10850107" cy="1638269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8425" rIns="0" bIns="0" rtlCol="0">
            <a:spAutoFit/>
          </a:bodyPr>
          <a:lstStyle/>
          <a:p>
            <a:pPr marL="295910" marR="307975" indent="-152400" algn="just">
              <a:lnSpc>
                <a:spcPts val="2400"/>
              </a:lnSpc>
              <a:spcBef>
                <a:spcPts val="775"/>
              </a:spcBef>
              <a:buChar char="•"/>
              <a:tabLst>
                <a:tab pos="205104" algn="l"/>
              </a:tabLst>
            </a:pPr>
            <a:r>
              <a:rPr sz="20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20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correctamente</a:t>
            </a:r>
            <a:r>
              <a:rPr sz="20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inyectando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(cargas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inductivas)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 cercanos.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opuesto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disminución</a:t>
            </a:r>
            <a:r>
              <a:rPr sz="20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  <a:p>
            <a:pPr marL="295910" marR="284480" indent="-152400" algn="just">
              <a:lnSpc>
                <a:spcPts val="2400"/>
              </a:lnSpc>
              <a:buChar char="•"/>
              <a:tabLst>
                <a:tab pos="205104" algn="l"/>
              </a:tabLst>
            </a:pP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transporte,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20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20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esfuerzo</a:t>
            </a:r>
            <a:r>
              <a:rPr lang="es-AR"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de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20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2000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 err="1">
                <a:solidFill>
                  <a:srgbClr val="211F1F"/>
                </a:solidFill>
                <a:latin typeface="Arial Unicode MS"/>
                <a:cs typeface="Arial Unicode MS"/>
              </a:rPr>
              <a:t>sostener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000" spc="7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los </a:t>
            </a:r>
            <a:r>
              <a:rPr sz="20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20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2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16" name="object 41"/>
          <p:cNvSpPr txBox="1"/>
          <p:nvPr/>
        </p:nvSpPr>
        <p:spPr>
          <a:xfrm>
            <a:off x="461169" y="269875"/>
            <a:ext cx="10668000" cy="577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análoga,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314A97"/>
                </a:solidFill>
                <a:latin typeface="Arial Unicode MS"/>
                <a:cs typeface="Arial Unicode MS"/>
              </a:rPr>
              <a:t>1.2b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 entregada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dirty="0">
              <a:latin typeface="Arial Unicode MS"/>
              <a:cs typeface="Arial Unicode MS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20" y="1235029"/>
            <a:ext cx="4677949" cy="4538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bject 73"/>
          <p:cNvSpPr txBox="1"/>
          <p:nvPr/>
        </p:nvSpPr>
        <p:spPr>
          <a:xfrm>
            <a:off x="251181" y="4366133"/>
            <a:ext cx="5391588" cy="246734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 marR="17780" indent="152400" algn="just">
              <a:lnSpc>
                <a:spcPts val="1920"/>
              </a:lnSpc>
              <a:spcBef>
                <a:spcPts val="140"/>
              </a:spcBef>
            </a:pPr>
            <a:r>
              <a:rPr sz="1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(1.3)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(1.4)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describen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314A97"/>
                </a:solidFill>
                <a:latin typeface="Arial Unicode MS"/>
                <a:cs typeface="Arial Unicode MS"/>
              </a:rPr>
              <a:t>1.3b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1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asumiendo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i="1" spc="85" dirty="0" smtClean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lang="en-US" sz="1600" i="1" spc="85" dirty="0" smtClean="0">
                <a:solidFill>
                  <a:srgbClr val="211F1F"/>
                </a:solidFill>
                <a:latin typeface="Arial"/>
                <a:cs typeface="Arial"/>
              </a:rPr>
              <a:t>1</a:t>
            </a:r>
            <a:r>
              <a:rPr sz="1600" i="1" spc="45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lang="en-US" sz="1600" i="1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1600" i="1" spc="4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16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i="1" spc="85" dirty="0" err="1" smtClean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lang="en-US" sz="1600" i="1" spc="85" dirty="0" err="1" smtClean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1600" i="1" spc="4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1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1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llegar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mismas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conclusiones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antes</a:t>
            </a:r>
            <a:r>
              <a:rPr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1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se </a:t>
            </a:r>
            <a:r>
              <a:rPr lang="en-US" sz="1600" spc="8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considera</a:t>
            </a:r>
            <a:r>
              <a:rPr lang="en-US" sz="16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la </a:t>
            </a:r>
            <a:r>
              <a:rPr lang="en-US" sz="1600" spc="8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admitanca</a:t>
            </a:r>
            <a:r>
              <a:rPr lang="en-US" sz="16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shunt</a:t>
            </a:r>
            <a:r>
              <a:rPr lang="en-US" sz="1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i="1" spc="-25" dirty="0" smtClean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1600" spc="9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incluye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admitancia</a:t>
            </a:r>
            <a:r>
              <a:rPr lang="en-US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shunt,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r>
              <a:rPr sz="1600" i="1" spc="10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1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1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1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i="1" spc="-45" dirty="0" smtClean="0">
                <a:solidFill>
                  <a:srgbClr val="211F1F"/>
                </a:solidFill>
                <a:latin typeface="Arial"/>
                <a:cs typeface="Arial"/>
              </a:rPr>
              <a:t>ωCV</a:t>
            </a:r>
            <a:r>
              <a:rPr lang="en-US" sz="800" i="1" spc="-45" dirty="0" smtClean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r>
              <a:rPr sz="1600" spc="-37" baseline="299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lang="en-US" sz="1600" spc="-2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a la </a:t>
            </a:r>
            <a:r>
              <a:rPr lang="en-US" sz="1600" spc="-2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po</a:t>
            </a:r>
            <a:r>
              <a:rPr sz="1600" spc="-2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tencia</a:t>
            </a:r>
            <a:r>
              <a:rPr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1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1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16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1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6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lang="en-US"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6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lang="en-US"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1600" spc="65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lang="en-US" sz="1600" spc="6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 </a:t>
            </a:r>
            <a:r>
              <a:rPr sz="1600" i="1" dirty="0" smtClean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r>
              <a:rPr sz="1600" i="1" spc="6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6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lang="en-US" sz="16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dependerá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adici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onal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lang="es-AR" sz="1600" spc="12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admitancia </a:t>
            </a:r>
            <a:r>
              <a:rPr lang="es-AR" sz="16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shunt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lang="es-AR" sz="16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1600" spc="-2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lado </a:t>
            </a:r>
            <a:r>
              <a:rPr lang="es-AR" sz="1600" i="1" spc="-55" dirty="0" smtClean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lang="es-AR" sz="800" i="1" spc="-55" dirty="0" smtClean="0">
                <a:solidFill>
                  <a:srgbClr val="211F1F"/>
                </a:solidFill>
                <a:latin typeface="Arial"/>
                <a:cs typeface="Arial"/>
              </a:rPr>
              <a:t>1</a:t>
            </a:r>
            <a:r>
              <a:rPr lang="es-AR" sz="1600" i="1" spc="120" dirty="0" smtClean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lang="es-AR" sz="1600" spc="-2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lang="es-AR" sz="1600" dirty="0" smtClean="0">
              <a:latin typeface="Arial Unicode MS"/>
              <a:cs typeface="Arial Unicode MS"/>
            </a:endParaRPr>
          </a:p>
          <a:p>
            <a:pPr marL="50800" marR="17780" indent="152400">
              <a:lnSpc>
                <a:spcPts val="1920"/>
              </a:lnSpc>
              <a:spcBef>
                <a:spcPts val="140"/>
              </a:spcBef>
            </a:pP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035556" y="2632911"/>
            <a:ext cx="546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764112" y="2785311"/>
            <a:ext cx="546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51181" y="6899275"/>
            <a:ext cx="10801788" cy="1935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spcBef>
                <a:spcPts val="625"/>
              </a:spcBef>
            </a:pPr>
            <a:r>
              <a:rPr sz="1600" spc="-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600" i="1" spc="5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i="1" spc="-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i="1" spc="5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600" i="1" spc="5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=0,0;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8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i="1" spc="5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también.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tanto,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600" spc="5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anteriores,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potencia activa </a:t>
            </a:r>
            <a:r>
              <a:rPr lang="es-AR" sz="1600" i="1" spc="-4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AR" sz="8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1600" spc="3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inyectada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1600"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s-AR" sz="1600"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lang="es-AR" sz="1600" spc="8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cero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1600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de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reactivo. Bajo estas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condiciones,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transmitida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a magnitud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voltaje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unitario.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3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transmite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una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lang="es-AR" sz="1600" i="1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1600" i="1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  <a:r>
              <a:rPr lang="es-AR" sz="1600"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1600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 natural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i="1" spc="-4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AR" sz="800" i="1" spc="-4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AR" sz="1600" i="1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ocurre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aéreas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altamente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cargadas,</a:t>
            </a:r>
            <a:r>
              <a:rPr lang="es-AR" sz="1600" spc="7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absorbe</a:t>
            </a:r>
            <a:r>
              <a:rPr lang="es-AR"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AR" sz="1600" spc="18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reactiva.</a:t>
            </a: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625"/>
              </a:spcBef>
            </a:pPr>
            <a:endParaRPr lang="es-AR" sz="9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625"/>
              </a:spcBef>
            </a:pPr>
            <a:endParaRPr lang="es-AR" sz="9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endParaRPr lang="es-AR" sz="75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30"/>
              </a:spcBef>
            </a:pPr>
            <a:endParaRPr sz="750" dirty="0">
              <a:latin typeface="Arial Unicode MS"/>
              <a:cs typeface="Arial Unicode MS"/>
            </a:endParaRPr>
          </a:p>
        </p:txBody>
      </p:sp>
      <p:sp>
        <p:nvSpPr>
          <p:cNvPr id="107" name="object 15"/>
          <p:cNvSpPr txBox="1"/>
          <p:nvPr/>
        </p:nvSpPr>
        <p:spPr>
          <a:xfrm>
            <a:off x="251181" y="183061"/>
            <a:ext cx="10776210" cy="12311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20"/>
              </a:lnSpc>
              <a:spcBef>
                <a:spcPts val="100"/>
              </a:spcBef>
            </a:pPr>
            <a:r>
              <a:rPr sz="1600" b="1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z="1600" b="1" spc="1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b="1"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</a:t>
            </a:r>
            <a:r>
              <a:rPr sz="1600" b="1"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media-</a:t>
            </a:r>
            <a:r>
              <a:rPr sz="1600" b="1"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larga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20"/>
              </a:lnSpc>
              <a:spcBef>
                <a:spcPts val="35"/>
              </a:spcBef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1920"/>
              </a:lnSpc>
            </a:pP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examinar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  <a:r>
              <a:rPr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larga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admitancia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600" spc="7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1600" spc="6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depreciar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1600" spc="6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suponía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(Fig.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314A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referimos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ahora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Γesquema</a:t>
            </a:r>
            <a:r>
              <a:rPr sz="1600" spc="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(ver</a:t>
            </a:r>
            <a:r>
              <a:rPr sz="1600" spc="5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314A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parámetros</a:t>
            </a:r>
            <a:r>
              <a:rPr sz="1600"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sz="1600" spc="1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12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160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modelan</a:t>
            </a:r>
            <a:r>
              <a:rPr sz="1600" spc="13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sz="1600" spc="13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concentrada</a:t>
            </a:r>
            <a:r>
              <a:rPr sz="1600" spc="1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600" spc="-2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Imagen 1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79968"/>
            <a:ext cx="5391588" cy="2820365"/>
          </a:xfrm>
          <a:prstGeom prst="rect">
            <a:avLst/>
          </a:prstGeom>
        </p:spPr>
      </p:pic>
      <p:pic>
        <p:nvPicPr>
          <p:cNvPr id="109" name="Imagen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769" y="1260475"/>
            <a:ext cx="5410200" cy="52655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56369" y="269875"/>
            <a:ext cx="10591800" cy="18199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152400" algn="just">
              <a:lnSpc>
                <a:spcPct val="133300"/>
              </a:lnSpc>
              <a:spcBef>
                <a:spcPts val="140"/>
              </a:spcBef>
            </a:pP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cables,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i="1" spc="-45" dirty="0">
                <a:latin typeface="Arial" panose="020B0604020202020204" pitchFamily="34" charset="0"/>
                <a:cs typeface="Arial" panose="020B0604020202020204" pitchFamily="34" charset="0"/>
              </a:rPr>
              <a:t>CV</a:t>
            </a:r>
            <a:r>
              <a:rPr i="1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predominante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generación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supera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absorción.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cable,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térmica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admisible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</a:t>
            </a:r>
            <a:r>
              <a:rPr spc="5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inferior</a:t>
            </a:r>
            <a:r>
              <a:rPr spc="114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114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114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1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pc="-10" dirty="0" smtClean="0">
              <a:solidFill>
                <a:srgbClr val="21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52400" algn="just">
              <a:lnSpc>
                <a:spcPct val="133300"/>
              </a:lnSpc>
              <a:spcBef>
                <a:spcPts val="140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5100" algn="just">
              <a:spcBef>
                <a:spcPts val="250"/>
              </a:spcBef>
            </a:pP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-4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sz="8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070" y="2137986"/>
            <a:ext cx="10591800" cy="3530710"/>
          </a:xfrm>
          <a:prstGeom prst="rect">
            <a:avLst/>
          </a:prstGeom>
          <a:solidFill>
            <a:srgbClr val="D1D3D5"/>
          </a:solidFill>
        </p:spPr>
        <p:txBody>
          <a:bodyPr vert="horz" wrap="square" lIns="0" tIns="95885" rIns="0" bIns="0" rtlCol="0">
            <a:spAutoFit/>
          </a:bodyPr>
          <a:lstStyle/>
          <a:p>
            <a:pPr marL="295910" marR="233045" indent="-152400" algn="just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 err="1">
                <a:solidFill>
                  <a:srgbClr val="211F1F"/>
                </a:solidFill>
                <a:latin typeface="Arial Unicode MS"/>
                <a:cs typeface="Arial Unicode MS"/>
              </a:rPr>
              <a:t>admitancia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shunt </a:t>
            </a:r>
            <a:r>
              <a:rPr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2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24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 err="1">
                <a:solidFill>
                  <a:srgbClr val="211F1F"/>
                </a:solidFill>
                <a:latin typeface="Arial Unicode MS"/>
                <a:cs typeface="Arial Unicode MS"/>
              </a:rPr>
              <a:t>significativa</a:t>
            </a:r>
            <a:r>
              <a:rPr sz="24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lang="en-US" sz="240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lang="en-US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 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400" spc="114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2400" spc="125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compensando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parcialmente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locales,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excepto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24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particulares</a:t>
            </a:r>
            <a:r>
              <a:rPr sz="24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-1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24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lang="en-US" sz="2400" spc="-10" dirty="0" smtClean="0">
              <a:solidFill>
                <a:srgbClr val="211F1F"/>
              </a:solidFill>
              <a:latin typeface="Arial Unicode MS"/>
              <a:cs typeface="Arial Unicode MS"/>
            </a:endParaRPr>
          </a:p>
          <a:p>
            <a:pPr marL="295910" marR="233045" indent="-152400" algn="just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endParaRPr lang="en-US" sz="2400" dirty="0" smtClean="0">
              <a:latin typeface="Arial Unicode MS"/>
              <a:cs typeface="Arial Unicode MS"/>
            </a:endParaRPr>
          </a:p>
          <a:p>
            <a:pPr marL="295910" marR="353695" indent="-152400" algn="just">
              <a:lnSpc>
                <a:spcPct val="142900"/>
              </a:lnSpc>
              <a:spcBef>
                <a:spcPts val="10"/>
              </a:spcBef>
              <a:buChar char="•"/>
              <a:tabLst>
                <a:tab pos="200660" algn="l"/>
              </a:tabLst>
            </a:pPr>
            <a:r>
              <a:rPr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2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tension </a:t>
            </a:r>
            <a:r>
              <a:rPr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400" spc="8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línea,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producción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24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24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400" spc="-25" dirty="0" err="1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24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lang="en-US" sz="2400" spc="2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admi</a:t>
            </a:r>
            <a:r>
              <a:rPr lang="en-US" sz="2400" dirty="0" err="1" smtClean="0">
                <a:solidFill>
                  <a:srgbClr val="211F1F"/>
                </a:solidFill>
                <a:latin typeface="Arial Unicode MS"/>
                <a:cs typeface="Arial Unicode MS"/>
              </a:rPr>
              <a:t>tancia</a:t>
            </a:r>
            <a:r>
              <a:rPr lang="en-US" sz="240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 shunt</a:t>
            </a:r>
            <a:r>
              <a:rPr sz="2400" spc="-10" dirty="0" smtClean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039" y="5984875"/>
            <a:ext cx="10606402" cy="1993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2900"/>
              </a:lnSpc>
              <a:spcBef>
                <a:spcPts val="100"/>
              </a:spcBef>
            </a:pP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duda,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9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admitancia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spc="9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considerada</a:t>
            </a:r>
            <a:r>
              <a:rPr spc="4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tension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7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spc="8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operación;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admitancia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5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pc="1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pc="1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real.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palabras,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spc="1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pc="10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sería</a:t>
            </a:r>
            <a:r>
              <a:rPr spc="20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operado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spc="9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85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</a:t>
            </a:r>
            <a:r>
              <a:rPr spc="90" dirty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n-US" spc="-10" dirty="0" err="1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ción</a:t>
            </a:r>
            <a:r>
              <a:rPr spc="-10" dirty="0" smtClean="0">
                <a:solidFill>
                  <a:srgbClr val="21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569" y="255003"/>
            <a:ext cx="914400" cy="43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20" y="680638"/>
            <a:ext cx="2693035" cy="69215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spcBef>
                <a:spcPts val="335"/>
              </a:spcBef>
            </a:pPr>
            <a:r>
              <a:rPr sz="1150" b="1" dirty="0">
                <a:solidFill>
                  <a:srgbClr val="211F1F"/>
                </a:solidFill>
                <a:latin typeface="Arial"/>
                <a:cs typeface="Arial"/>
              </a:rPr>
              <a:t>Capitulo</a:t>
            </a:r>
            <a:r>
              <a:rPr sz="11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150" b="1" spc="-50" dirty="0">
                <a:solidFill>
                  <a:srgbClr val="211F1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  <a:spcBef>
                <a:spcPts val="30"/>
              </a:spcBef>
            </a:pPr>
            <a:r>
              <a:rPr sz="1300" b="1" dirty="0">
                <a:solidFill>
                  <a:srgbClr val="211F1F"/>
                </a:solidFill>
                <a:latin typeface="Arial"/>
                <a:cs typeface="Arial"/>
              </a:rPr>
              <a:t>Equipo</a:t>
            </a:r>
            <a:r>
              <a:rPr sz="13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00" b="1" spc="50" dirty="0">
                <a:solidFill>
                  <a:srgbClr val="211F1F"/>
                </a:solidFill>
                <a:latin typeface="Arial"/>
                <a:cs typeface="Arial"/>
              </a:rPr>
              <a:t>para</a:t>
            </a:r>
            <a:r>
              <a:rPr sz="13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13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13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211F1F"/>
                </a:solidFill>
                <a:latin typeface="Arial"/>
                <a:cs typeface="Arial"/>
              </a:rPr>
              <a:t>tensión</a:t>
            </a:r>
            <a:r>
              <a:rPr sz="13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00" b="1" spc="-50" dirty="0">
                <a:solidFill>
                  <a:srgbClr val="211F1F"/>
                </a:solidFill>
                <a:latin typeface="Arial"/>
                <a:cs typeface="Arial"/>
              </a:rPr>
              <a:t>y </a:t>
            </a:r>
            <a:r>
              <a:rPr sz="1300" b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1300" b="1" spc="2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6420" y="2601140"/>
            <a:ext cx="422465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0655">
              <a:lnSpc>
                <a:spcPct val="142900"/>
              </a:lnSpc>
              <a:spcBef>
                <a:spcPts val="10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Capítulo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explicó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cómo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capítulo,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describimos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detalle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aspectos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particulares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refiere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discute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conmutable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luego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describen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distinción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rotativas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(SVC),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(STATCOM)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(UPFC)).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descripción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detallada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esquemas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rendimientos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dinámicos.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último,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presentamos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(OLTC),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tensión,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explicando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detalle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aplicaciones.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19" y="4831261"/>
            <a:ext cx="11633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solidFill>
                  <a:srgbClr val="211F1F"/>
                </a:solidFill>
                <a:latin typeface="Arial"/>
                <a:cs typeface="Arial"/>
              </a:rPr>
              <a:t>2.1</a:t>
            </a:r>
            <a:r>
              <a:rPr sz="11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211F1F"/>
                </a:solidFill>
                <a:latin typeface="Arial"/>
                <a:cs typeface="Arial"/>
              </a:rPr>
              <a:t>Introducción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19" y="5193210"/>
            <a:ext cx="420751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85">
              <a:lnSpc>
                <a:spcPct val="133300"/>
              </a:lnSpc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Recordamos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consideraciones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práctica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realizar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eléctrico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requiere,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parte,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generada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consumida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transmisión</a:t>
            </a:r>
            <a:r>
              <a:rPr sz="7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distribución).</a:t>
            </a:r>
            <a:endParaRPr sz="75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  <a:spcBef>
                <a:spcPts val="9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significativa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automático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(AVR)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borde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ajuste.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prioridad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ocupa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MT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LV,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disponibles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cubrir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necesidades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AT.</a:t>
            </a:r>
            <a:endParaRPr sz="700">
              <a:latin typeface="Arial Unicode MS"/>
              <a:cs typeface="Arial Unicode MS"/>
            </a:endParaRPr>
          </a:p>
          <a:p>
            <a:pPr marL="12700" marR="262255" indent="152400">
              <a:lnSpc>
                <a:spcPts val="12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instala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subestación,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contribuye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clasificar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como: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20" y="7554599"/>
            <a:ext cx="3039745" cy="40195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©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Springer-Verlag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Londres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2015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160"/>
              </a:spcBef>
            </a:pP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S.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Corsi,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protección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sistemas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energía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eléctrica,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16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Avances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industrial,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DOI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10.1007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978-1-4471-6636-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8_2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30469" y="7551214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13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20" y="690044"/>
            <a:ext cx="4255135" cy="33352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 marR="463550" indent="-69850">
              <a:lnSpc>
                <a:spcPct val="142900"/>
              </a:lnSpc>
              <a:spcBef>
                <a:spcPts val="100"/>
              </a:spcBef>
              <a:buChar char="•"/>
              <a:tabLst>
                <a:tab pos="698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cargas;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incluye: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derivación,compensadores</a:t>
            </a:r>
            <a:r>
              <a:rPr sz="7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crónicos</a:t>
            </a:r>
            <a:r>
              <a:rPr sz="7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7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estáticos;</a:t>
            </a:r>
            <a:endParaRPr sz="700">
              <a:latin typeface="Arial Unicode MS"/>
              <a:cs typeface="Arial Unicode MS"/>
            </a:endParaRPr>
          </a:p>
          <a:p>
            <a:pPr marL="73660" marR="370205" indent="-73660">
              <a:lnSpc>
                <a:spcPct val="133300"/>
              </a:lnSpc>
              <a:spcBef>
                <a:spcPts val="10"/>
              </a:spcBef>
              <a:buChar char="•"/>
              <a:tabLst>
                <a:tab pos="7366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línea;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incluye: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fijoo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condensadores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conmutados;</a:t>
            </a:r>
            <a:endParaRPr sz="750">
              <a:latin typeface="Arial Unicode MS"/>
              <a:cs typeface="Arial Unicode MS"/>
            </a:endParaRPr>
          </a:p>
          <a:p>
            <a:pPr marL="69850" marR="361950" indent="-69850">
              <a:lnSpc>
                <a:spcPts val="1200"/>
              </a:lnSpc>
              <a:spcBef>
                <a:spcPts val="90"/>
              </a:spcBef>
              <a:buChar char="•"/>
              <a:tabLst>
                <a:tab pos="698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transformador;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incluye: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tap-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4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cambiantes.</a:t>
            </a:r>
            <a:endParaRPr sz="700">
              <a:latin typeface="Arial Unicode MS"/>
              <a:cs typeface="Arial Unicode MS"/>
            </a:endParaRPr>
          </a:p>
          <a:p>
            <a:pPr marL="12700" marR="5080">
              <a:lnSpc>
                <a:spcPct val="142900"/>
              </a:lnSpc>
              <a:spcBef>
                <a:spcPts val="5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pasiva: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permanente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conmutables.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caso,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diseñan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básica,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controlar;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segundo,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forman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soportan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recuperando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variaciones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partir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aquí,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discusión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refiere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"conmutables"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controlables.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pasos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suele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manual,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remoto.</a:t>
            </a:r>
            <a:endParaRPr sz="700">
              <a:latin typeface="Arial Unicode MS"/>
              <a:cs typeface="Arial Unicode MS"/>
            </a:endParaRPr>
          </a:p>
          <a:p>
            <a:pPr marL="12700" marR="8255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unidades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cerrado.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permanece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similar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generadores,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ajuste.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términos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diferencian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reales.</a:t>
            </a:r>
            <a:endParaRPr sz="700">
              <a:latin typeface="Arial Unicode MS"/>
              <a:cs typeface="Arial Unicode MS"/>
            </a:endParaRPr>
          </a:p>
          <a:p>
            <a:pPr marL="12700" marR="40640" indent="152400" algn="just">
              <a:lnSpc>
                <a:spcPts val="1200"/>
              </a:lnSpc>
              <a:spcBef>
                <a:spcPts val="8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mencionados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anteriormente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usar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solos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combinación.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Algunos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adecuados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lenta,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otros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permiten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rápida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susceptancia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derivación.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20" y="4406076"/>
            <a:ext cx="4242435" cy="187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2.2</a:t>
            </a:r>
            <a:r>
              <a:rPr sz="8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Dispositivos</a:t>
            </a:r>
            <a:r>
              <a:rPr sz="8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compensación</a:t>
            </a:r>
            <a:r>
              <a:rPr sz="8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8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350">
              <a:latin typeface="Arial"/>
              <a:cs typeface="Arial"/>
            </a:endParaRPr>
          </a:p>
          <a:p>
            <a:pPr marL="12700" marR="3302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retrasada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factor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potencia,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emplean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requieren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correcciones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factor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principal,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cables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poca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ambos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casos,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suministra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recuperar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torno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nominal.</a:t>
            </a:r>
            <a:endParaRPr sz="6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hay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disminución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producidos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absorbidos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reactores;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necesidad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mayor,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efectividad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disminuye,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antes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ocurra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disminución</a:t>
            </a:r>
            <a:r>
              <a:rPr sz="650" spc="4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significativa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lado,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ligeras,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producida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nominales,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adecuadamente.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20" y="6631267"/>
            <a:ext cx="4184015" cy="10947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b="1" i="1" dirty="0">
                <a:solidFill>
                  <a:srgbClr val="211F1F"/>
                </a:solidFill>
                <a:latin typeface="Century Gothic"/>
                <a:cs typeface="Century Gothic"/>
              </a:rPr>
              <a:t>2.2.1</a:t>
            </a:r>
            <a:r>
              <a:rPr sz="6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6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Condensadores</a:t>
            </a:r>
            <a:r>
              <a:rPr sz="65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6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65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6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derivación</a:t>
            </a:r>
            <a:endParaRPr sz="650">
              <a:latin typeface="Century Gothic"/>
              <a:cs typeface="Century Gothic"/>
            </a:endParaRPr>
          </a:p>
          <a:p>
            <a:pPr>
              <a:spcBef>
                <a:spcPts val="15"/>
              </a:spcBef>
            </a:pPr>
            <a:endParaRPr sz="1300">
              <a:latin typeface="Century Gothic"/>
              <a:cs typeface="Century Gothic"/>
            </a:endParaRPr>
          </a:p>
          <a:p>
            <a:pPr marL="12700" marR="5080">
              <a:lnSpc>
                <a:spcPct val="142900"/>
              </a:lnSpc>
              <a:spcBef>
                <a:spcPts val="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directamente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colectora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terciario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disponen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largo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ruta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minimizar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caídas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utilizada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consumidores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distribuyen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ventajas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costo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flexibilidad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instalación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operación.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8830" y="325990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1779" y="1023128"/>
            <a:ext cx="511175" cy="635"/>
          </a:xfrm>
          <a:custGeom>
            <a:avLst/>
            <a:gdLst/>
            <a:ahLst/>
            <a:cxnLst/>
            <a:rect l="l" t="t" r="r" b="b"/>
            <a:pathLst>
              <a:path w="511175" h="634">
                <a:moveTo>
                  <a:pt x="0" y="0"/>
                </a:moveTo>
                <a:lnTo>
                  <a:pt x="511048" y="495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54542" y="1132995"/>
            <a:ext cx="60960" cy="245110"/>
          </a:xfrm>
          <a:custGeom>
            <a:avLst/>
            <a:gdLst/>
            <a:ahLst/>
            <a:cxnLst/>
            <a:rect l="l" t="t" r="r" b="b"/>
            <a:pathLst>
              <a:path w="60960" h="245109">
                <a:moveTo>
                  <a:pt x="33058" y="45364"/>
                </a:moveTo>
                <a:lnTo>
                  <a:pt x="27419" y="45364"/>
                </a:lnTo>
                <a:lnTo>
                  <a:pt x="25196" y="47561"/>
                </a:lnTo>
                <a:lnTo>
                  <a:pt x="25196" y="242735"/>
                </a:lnTo>
                <a:lnTo>
                  <a:pt x="27419" y="244932"/>
                </a:lnTo>
                <a:lnTo>
                  <a:pt x="33058" y="244932"/>
                </a:lnTo>
                <a:lnTo>
                  <a:pt x="35280" y="242735"/>
                </a:lnTo>
                <a:lnTo>
                  <a:pt x="35280" y="47561"/>
                </a:lnTo>
                <a:lnTo>
                  <a:pt x="33058" y="45364"/>
                </a:lnTo>
                <a:close/>
              </a:path>
              <a:path w="60960" h="245109">
                <a:moveTo>
                  <a:pt x="30238" y="0"/>
                </a:moveTo>
                <a:lnTo>
                  <a:pt x="0" y="60477"/>
                </a:lnTo>
                <a:lnTo>
                  <a:pt x="25196" y="60477"/>
                </a:lnTo>
                <a:lnTo>
                  <a:pt x="25196" y="47561"/>
                </a:lnTo>
                <a:lnTo>
                  <a:pt x="27419" y="45364"/>
                </a:lnTo>
                <a:lnTo>
                  <a:pt x="52911" y="45364"/>
                </a:lnTo>
                <a:lnTo>
                  <a:pt x="30238" y="0"/>
                </a:lnTo>
                <a:close/>
              </a:path>
              <a:path w="60960" h="245109">
                <a:moveTo>
                  <a:pt x="52911" y="45364"/>
                </a:moveTo>
                <a:lnTo>
                  <a:pt x="33058" y="45364"/>
                </a:lnTo>
                <a:lnTo>
                  <a:pt x="35280" y="47561"/>
                </a:lnTo>
                <a:lnTo>
                  <a:pt x="35280" y="60477"/>
                </a:lnTo>
                <a:lnTo>
                  <a:pt x="60464" y="60477"/>
                </a:lnTo>
                <a:lnTo>
                  <a:pt x="52911" y="4536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240636" y="831616"/>
            <a:ext cx="1421130" cy="935355"/>
            <a:chOff x="3385517" y="831615"/>
            <a:chExt cx="1421130" cy="935355"/>
          </a:xfrm>
        </p:grpSpPr>
        <p:sp>
          <p:nvSpPr>
            <p:cNvPr id="6" name="object 6"/>
            <p:cNvSpPr/>
            <p:nvPr/>
          </p:nvSpPr>
          <p:spPr>
            <a:xfrm>
              <a:off x="3385515" y="831621"/>
              <a:ext cx="1421130" cy="935355"/>
            </a:xfrm>
            <a:custGeom>
              <a:avLst/>
              <a:gdLst/>
              <a:ahLst/>
              <a:cxnLst/>
              <a:rect l="l" t="t" r="r" b="b"/>
              <a:pathLst>
                <a:path w="1421129" h="935355">
                  <a:moveTo>
                    <a:pt x="1420761" y="904646"/>
                  </a:moveTo>
                  <a:lnTo>
                    <a:pt x="1360284" y="874420"/>
                  </a:lnTo>
                  <a:lnTo>
                    <a:pt x="1360284" y="899617"/>
                  </a:lnTo>
                  <a:lnTo>
                    <a:pt x="35293" y="899121"/>
                  </a:lnTo>
                  <a:lnTo>
                    <a:pt x="35293" y="60477"/>
                  </a:lnTo>
                  <a:lnTo>
                    <a:pt x="60490" y="60477"/>
                  </a:lnTo>
                  <a:lnTo>
                    <a:pt x="52920" y="45351"/>
                  </a:lnTo>
                  <a:lnTo>
                    <a:pt x="30251" y="0"/>
                  </a:lnTo>
                  <a:lnTo>
                    <a:pt x="0" y="60477"/>
                  </a:lnTo>
                  <a:lnTo>
                    <a:pt x="25209" y="60477"/>
                  </a:lnTo>
                  <a:lnTo>
                    <a:pt x="25209" y="901331"/>
                  </a:lnTo>
                  <a:lnTo>
                    <a:pt x="25209" y="906970"/>
                  </a:lnTo>
                  <a:lnTo>
                    <a:pt x="27419" y="909193"/>
                  </a:lnTo>
                  <a:lnTo>
                    <a:pt x="1360284" y="909701"/>
                  </a:lnTo>
                  <a:lnTo>
                    <a:pt x="1360284" y="934897"/>
                  </a:lnTo>
                  <a:lnTo>
                    <a:pt x="1410652" y="909701"/>
                  </a:lnTo>
                  <a:lnTo>
                    <a:pt x="1420761" y="90464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15769" y="952569"/>
              <a:ext cx="1339850" cy="783590"/>
            </a:xfrm>
            <a:custGeom>
              <a:avLst/>
              <a:gdLst/>
              <a:ahLst/>
              <a:cxnLst/>
              <a:rect l="l" t="t" r="r" b="b"/>
              <a:pathLst>
                <a:path w="1339850" h="783589">
                  <a:moveTo>
                    <a:pt x="0" y="783196"/>
                  </a:moveTo>
                  <a:lnTo>
                    <a:pt x="1339608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14753" y="951054"/>
              <a:ext cx="1190625" cy="664210"/>
            </a:xfrm>
            <a:custGeom>
              <a:avLst/>
              <a:gdLst/>
              <a:ahLst/>
              <a:cxnLst/>
              <a:rect l="l" t="t" r="r" b="b"/>
              <a:pathLst>
                <a:path w="1190625" h="664210">
                  <a:moveTo>
                    <a:pt x="1015" y="72567"/>
                  </a:moveTo>
                  <a:lnTo>
                    <a:pt x="1190256" y="73075"/>
                  </a:lnTo>
                </a:path>
                <a:path w="1190625" h="664210">
                  <a:moveTo>
                    <a:pt x="0" y="0"/>
                  </a:moveTo>
                  <a:lnTo>
                    <a:pt x="0" y="663765"/>
                  </a:lnTo>
                </a:path>
              </a:pathLst>
            </a:custGeom>
            <a:ln w="9525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325393" y="1214147"/>
            <a:ext cx="201930" cy="635"/>
          </a:xfrm>
          <a:custGeom>
            <a:avLst/>
            <a:gdLst/>
            <a:ahLst/>
            <a:cxnLst/>
            <a:rect l="l" t="t" r="r" b="b"/>
            <a:pathLst>
              <a:path w="201930" h="634">
                <a:moveTo>
                  <a:pt x="0" y="0"/>
                </a:moveTo>
                <a:lnTo>
                  <a:pt x="201599" y="495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24377" y="1310400"/>
            <a:ext cx="203200" cy="1270"/>
          </a:xfrm>
          <a:custGeom>
            <a:avLst/>
            <a:gdLst/>
            <a:ahLst/>
            <a:cxnLst/>
            <a:rect l="l" t="t" r="r" b="b"/>
            <a:pathLst>
              <a:path w="203200" h="1269">
                <a:moveTo>
                  <a:pt x="0" y="0"/>
                </a:moveTo>
                <a:lnTo>
                  <a:pt x="202615" y="1003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25686" y="1023127"/>
            <a:ext cx="635" cy="191135"/>
          </a:xfrm>
          <a:custGeom>
            <a:avLst/>
            <a:gdLst/>
            <a:ahLst/>
            <a:cxnLst/>
            <a:rect l="l" t="t" r="r" b="b"/>
            <a:pathLst>
              <a:path w="635" h="191134">
                <a:moveTo>
                  <a:pt x="0" y="0"/>
                </a:moveTo>
                <a:lnTo>
                  <a:pt x="507" y="19102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25686" y="1310400"/>
            <a:ext cx="1905" cy="191770"/>
          </a:xfrm>
          <a:custGeom>
            <a:avLst/>
            <a:gdLst/>
            <a:ahLst/>
            <a:cxnLst/>
            <a:rect l="l" t="t" r="r" b="b"/>
            <a:pathLst>
              <a:path w="1905" h="191769">
                <a:moveTo>
                  <a:pt x="0" y="0"/>
                </a:moveTo>
                <a:lnTo>
                  <a:pt x="1511" y="191516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51747" y="1023127"/>
            <a:ext cx="635" cy="713740"/>
          </a:xfrm>
          <a:custGeom>
            <a:avLst/>
            <a:gdLst/>
            <a:ahLst/>
            <a:cxnLst/>
            <a:rect l="l" t="t" r="r" b="b"/>
            <a:pathLst>
              <a:path w="635" h="713739">
                <a:moveTo>
                  <a:pt x="0" y="0"/>
                </a:moveTo>
                <a:lnTo>
                  <a:pt x="495" y="713143"/>
                </a:lnTo>
              </a:path>
            </a:pathLst>
          </a:custGeom>
          <a:ln w="9525">
            <a:solidFill>
              <a:srgbClr val="221F1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526426" y="459403"/>
            <a:ext cx="18103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2.2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26419" y="701191"/>
            <a:ext cx="1170940" cy="27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2.1</a:t>
            </a:r>
            <a:r>
              <a:rPr sz="55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corriente-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16619" y="748775"/>
            <a:ext cx="155575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-2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59797" y="718598"/>
            <a:ext cx="11430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Ic</a:t>
            </a:r>
            <a:endParaRPr sz="8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30416" y="1123141"/>
            <a:ext cx="154305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12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1150" i="1" spc="-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21571" y="1513290"/>
            <a:ext cx="14224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Vc</a:t>
            </a:r>
            <a:endParaRPr sz="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26420" y="2012036"/>
            <a:ext cx="4228465" cy="15910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 indent="15240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desventaja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cuadrado.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vida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útil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distribución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cerca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consume,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lineal,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nominales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Cap.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1,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1.2: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650">
              <a:latin typeface="Arial Unicode MS"/>
              <a:cs typeface="Arial Unicode MS"/>
            </a:endParaRPr>
          </a:p>
          <a:p>
            <a:pPr marR="226695" algn="ctr"/>
            <a:r>
              <a:rPr sz="1000" i="1" spc="-9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9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50" spc="-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50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95" dirty="0">
                <a:solidFill>
                  <a:srgbClr val="211F1F"/>
                </a:solidFill>
                <a:latin typeface="Arial"/>
                <a:cs typeface="Arial"/>
              </a:rPr>
              <a:t>Ji</a:t>
            </a:r>
            <a:r>
              <a:rPr sz="650" i="1" spc="-9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9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650" i="1" spc="-9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6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6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900">
              <a:latin typeface="Arial Unicode MS"/>
              <a:cs typeface="Arial Unicode MS"/>
            </a:endParaRPr>
          </a:p>
          <a:p>
            <a:pPr marL="12700"/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37390" y="3821073"/>
            <a:ext cx="175069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75" i="1" baseline="-21164" dirty="0">
                <a:latin typeface="Arial"/>
                <a:cs typeface="Arial"/>
              </a:rPr>
              <a:t>I</a:t>
            </a:r>
            <a:r>
              <a:rPr sz="1050" i="1" baseline="-51587" dirty="0">
                <a:latin typeface="Arial"/>
                <a:cs typeface="Arial"/>
              </a:rPr>
              <a:t>C</a:t>
            </a:r>
            <a:r>
              <a:rPr sz="1050" i="1" spc="-15" baseline="-51587" dirty="0">
                <a:latin typeface="Arial"/>
                <a:cs typeface="Arial"/>
              </a:rPr>
              <a:t> </a:t>
            </a:r>
            <a:r>
              <a:rPr sz="1500" baseline="-36111" dirty="0">
                <a:latin typeface="Arial Unicode MS"/>
                <a:cs typeface="Arial Unicode MS"/>
              </a:rPr>
              <a:t>=</a:t>
            </a:r>
            <a:r>
              <a:rPr sz="1500" spc="540" baseline="-36111" dirty="0">
                <a:latin typeface="Arial Unicode MS"/>
                <a:cs typeface="Arial Unicode MS"/>
              </a:rPr>
              <a:t> </a:t>
            </a:r>
            <a:r>
              <a:rPr sz="1000" i="1" u="sng" spc="-9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i="1" u="sng" spc="-9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C</a:t>
            </a:r>
            <a:r>
              <a:rPr sz="650" i="1" u="sng" spc="-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=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90" dirty="0">
                <a:latin typeface="Arial"/>
                <a:cs typeface="Arial"/>
              </a:rPr>
              <a:t>ωCV</a:t>
            </a:r>
            <a:r>
              <a:rPr sz="650" i="1" spc="-90" dirty="0">
                <a:latin typeface="Arial"/>
                <a:cs typeface="Arial"/>
              </a:rPr>
              <a:t>C</a:t>
            </a:r>
            <a:r>
              <a:rPr sz="650" i="1" spc="-1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y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55" dirty="0">
                <a:latin typeface="Arial"/>
                <a:cs typeface="Arial"/>
              </a:rPr>
              <a:t>Q</a:t>
            </a:r>
            <a:r>
              <a:rPr sz="650" i="1" spc="-55" dirty="0">
                <a:latin typeface="Arial"/>
                <a:cs typeface="Arial"/>
              </a:rPr>
              <a:t>C</a:t>
            </a:r>
            <a:r>
              <a:rPr sz="650" i="1" spc="-1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90" dirty="0">
                <a:latin typeface="Arial"/>
                <a:cs typeface="Arial"/>
              </a:rPr>
              <a:t>ωCV</a:t>
            </a:r>
            <a:r>
              <a:rPr sz="650" i="1" spc="-90" dirty="0">
                <a:latin typeface="Arial"/>
                <a:cs typeface="Arial"/>
              </a:rPr>
              <a:t>C</a:t>
            </a:r>
            <a:r>
              <a:rPr sz="650" i="1" spc="-10" dirty="0">
                <a:latin typeface="Arial"/>
                <a:cs typeface="Arial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.</a:t>
            </a:r>
            <a:r>
              <a:rPr sz="1000" i="1" spc="-25" dirty="0">
                <a:latin typeface="Arial"/>
                <a:cs typeface="Arial"/>
              </a:rPr>
              <a:t>X</a:t>
            </a:r>
            <a:r>
              <a:rPr sz="650" i="1" spc="-25" dirty="0">
                <a:latin typeface="Arial"/>
                <a:cs typeface="Arial"/>
              </a:rPr>
              <a:t>C</a:t>
            </a:r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23008" y="3859606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6384" y="4296765"/>
            <a:ext cx="4196715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70">
              <a:lnSpc>
                <a:spcPct val="153800"/>
              </a:lnSpc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incluyen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fijos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conmutables.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inductivos.(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ωLI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asegurar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satisfactorios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pesada.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manual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relés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ubicación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completar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flujos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detallados,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análisis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contingencia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estudios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dinámicos.</a:t>
            </a:r>
            <a:endParaRPr sz="650">
              <a:latin typeface="Arial Unicode MS"/>
              <a:cs typeface="Arial Unicode MS"/>
            </a:endParaRPr>
          </a:p>
          <a:p>
            <a:pPr marL="12700" marR="132080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encendido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apagado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convencional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recuperar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desviación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noche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día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contingencia.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contribuir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maniobras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posibles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limitado.</a:t>
            </a:r>
            <a:endParaRPr sz="6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sensibles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sobretensiones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sobrecorrientes,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limitadas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protecciones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adecuadas.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6419" y="6637959"/>
            <a:ext cx="4258310" cy="9613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2.2.2</a:t>
            </a:r>
            <a:r>
              <a:rPr sz="80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Condensadores</a:t>
            </a:r>
            <a:r>
              <a:rPr sz="80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conmutados</a:t>
            </a:r>
            <a:r>
              <a:rPr sz="80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mecánicamente</a:t>
            </a:r>
            <a:r>
              <a:rPr sz="80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(MSC)</a:t>
            </a:r>
            <a:endParaRPr sz="800">
              <a:latin typeface="Century Gothic"/>
              <a:cs typeface="Century Gothic"/>
            </a:endParaRPr>
          </a:p>
          <a:p>
            <a:pPr>
              <a:spcBef>
                <a:spcPts val="35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5080">
              <a:lnSpc>
                <a:spcPct val="153800"/>
              </a:lnSpc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conmutado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mecánicamente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(MSC)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consiste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sola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unidad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unidades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conectadas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energía,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directamente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disyuntor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transformador.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necesitan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interruptores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pre-huelga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re-huelga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evitar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sobretensiones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94232" y="542988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89189" y="5887274"/>
            <a:ext cx="1868805" cy="1374140"/>
            <a:chOff x="1434069" y="5887274"/>
            <a:chExt cx="1868805" cy="1374140"/>
          </a:xfrm>
        </p:grpSpPr>
        <p:sp>
          <p:nvSpPr>
            <p:cNvPr id="4" name="object 4"/>
            <p:cNvSpPr/>
            <p:nvPr/>
          </p:nvSpPr>
          <p:spPr>
            <a:xfrm>
              <a:off x="1434058" y="5977204"/>
              <a:ext cx="1611630" cy="1283970"/>
            </a:xfrm>
            <a:custGeom>
              <a:avLst/>
              <a:gdLst/>
              <a:ahLst/>
              <a:cxnLst/>
              <a:rect l="l" t="t" r="r" b="b"/>
              <a:pathLst>
                <a:path w="1611630" h="1283970">
                  <a:moveTo>
                    <a:pt x="1611122" y="1249057"/>
                  </a:moveTo>
                  <a:lnTo>
                    <a:pt x="1599552" y="1243279"/>
                  </a:lnTo>
                  <a:lnTo>
                    <a:pt x="1541818" y="1214412"/>
                  </a:lnTo>
                  <a:lnTo>
                    <a:pt x="1541818" y="1243279"/>
                  </a:lnTo>
                  <a:lnTo>
                    <a:pt x="40424" y="1242707"/>
                  </a:lnTo>
                  <a:lnTo>
                    <a:pt x="40424" y="69303"/>
                  </a:lnTo>
                  <a:lnTo>
                    <a:pt x="69291" y="69303"/>
                  </a:lnTo>
                  <a:lnTo>
                    <a:pt x="60629" y="51968"/>
                  </a:lnTo>
                  <a:lnTo>
                    <a:pt x="34645" y="0"/>
                  </a:lnTo>
                  <a:lnTo>
                    <a:pt x="0" y="69303"/>
                  </a:lnTo>
                  <a:lnTo>
                    <a:pt x="28867" y="69303"/>
                  </a:lnTo>
                  <a:lnTo>
                    <a:pt x="28867" y="1245235"/>
                  </a:lnTo>
                  <a:lnTo>
                    <a:pt x="28867" y="1251712"/>
                  </a:lnTo>
                  <a:lnTo>
                    <a:pt x="31407" y="1254239"/>
                  </a:lnTo>
                  <a:lnTo>
                    <a:pt x="1541818" y="1254823"/>
                  </a:lnTo>
                  <a:lnTo>
                    <a:pt x="1541818" y="1283703"/>
                  </a:lnTo>
                  <a:lnTo>
                    <a:pt x="1599590" y="1254823"/>
                  </a:lnTo>
                  <a:lnTo>
                    <a:pt x="1611122" y="124905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68710" y="5895212"/>
              <a:ext cx="1330325" cy="1330960"/>
            </a:xfrm>
            <a:custGeom>
              <a:avLst/>
              <a:gdLst/>
              <a:ahLst/>
              <a:cxnLst/>
              <a:rect l="l" t="t" r="r" b="b"/>
              <a:pathLst>
                <a:path w="1330325" h="1330959">
                  <a:moveTo>
                    <a:pt x="0" y="1330464"/>
                  </a:moveTo>
                  <a:lnTo>
                    <a:pt x="1329893" y="0"/>
                  </a:lnTo>
                </a:path>
              </a:pathLst>
            </a:custGeom>
            <a:ln w="158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68710" y="5895210"/>
              <a:ext cx="1829435" cy="1330960"/>
            </a:xfrm>
            <a:custGeom>
              <a:avLst/>
              <a:gdLst/>
              <a:ahLst/>
              <a:cxnLst/>
              <a:rect l="l" t="t" r="r" b="b"/>
              <a:pathLst>
                <a:path w="1829435" h="1330959">
                  <a:moveTo>
                    <a:pt x="0" y="414616"/>
                  </a:moveTo>
                  <a:lnTo>
                    <a:pt x="914133" y="414616"/>
                  </a:lnTo>
                </a:path>
                <a:path w="1829435" h="1330959">
                  <a:moveTo>
                    <a:pt x="914133" y="414616"/>
                  </a:moveTo>
                  <a:lnTo>
                    <a:pt x="914133" y="1330464"/>
                  </a:lnTo>
                </a:path>
                <a:path w="1829435" h="1330959">
                  <a:moveTo>
                    <a:pt x="997851" y="331457"/>
                  </a:moveTo>
                  <a:lnTo>
                    <a:pt x="1039281" y="300423"/>
                  </a:lnTo>
                  <a:lnTo>
                    <a:pt x="1080917" y="269949"/>
                  </a:lnTo>
                  <a:lnTo>
                    <a:pt x="1122660" y="240593"/>
                  </a:lnTo>
                  <a:lnTo>
                    <a:pt x="1164412" y="212912"/>
                  </a:lnTo>
                  <a:lnTo>
                    <a:pt x="1206074" y="187464"/>
                  </a:lnTo>
                  <a:lnTo>
                    <a:pt x="1247546" y="164807"/>
                  </a:lnTo>
                  <a:lnTo>
                    <a:pt x="1295875" y="142680"/>
                  </a:lnTo>
                  <a:lnTo>
                    <a:pt x="1343061" y="125489"/>
                  </a:lnTo>
                  <a:lnTo>
                    <a:pt x="1391041" y="111127"/>
                  </a:lnTo>
                  <a:lnTo>
                    <a:pt x="1441751" y="97486"/>
                  </a:lnTo>
                  <a:lnTo>
                    <a:pt x="1497126" y="82461"/>
                  </a:lnTo>
                  <a:lnTo>
                    <a:pt x="1543291" y="69912"/>
                  </a:lnTo>
                  <a:lnTo>
                    <a:pt x="1595931" y="56335"/>
                  </a:lnTo>
                  <a:lnTo>
                    <a:pt x="1651420" y="42502"/>
                  </a:lnTo>
                  <a:lnTo>
                    <a:pt x="1706136" y="29181"/>
                  </a:lnTo>
                  <a:lnTo>
                    <a:pt x="1756453" y="17144"/>
                  </a:lnTo>
                  <a:lnTo>
                    <a:pt x="1798748" y="7160"/>
                  </a:lnTo>
                  <a:lnTo>
                    <a:pt x="1829396" y="0"/>
                  </a:lnTo>
                </a:path>
              </a:pathLst>
            </a:custGeom>
            <a:ln w="9525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653296" y="6301891"/>
            <a:ext cx="666115" cy="673735"/>
            <a:chOff x="3798176" y="6301890"/>
            <a:chExt cx="666115" cy="6737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755" y="6309817"/>
              <a:ext cx="287020" cy="6654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98176" y="6309827"/>
              <a:ext cx="666115" cy="0"/>
            </a:xfrm>
            <a:custGeom>
              <a:avLst/>
              <a:gdLst/>
              <a:ahLst/>
              <a:cxnLst/>
              <a:rect l="l" t="t" r="r" b="b"/>
              <a:pathLst>
                <a:path w="666114">
                  <a:moveTo>
                    <a:pt x="0" y="0"/>
                  </a:moveTo>
                  <a:lnTo>
                    <a:pt x="665822" y="0"/>
                  </a:lnTo>
                </a:path>
              </a:pathLst>
            </a:custGeom>
            <a:ln w="158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47947" y="6470351"/>
              <a:ext cx="69850" cy="338455"/>
            </a:xfrm>
            <a:custGeom>
              <a:avLst/>
              <a:gdLst/>
              <a:ahLst/>
              <a:cxnLst/>
              <a:rect l="l" t="t" r="r" b="b"/>
              <a:pathLst>
                <a:path w="69850" h="338454">
                  <a:moveTo>
                    <a:pt x="28924" y="269138"/>
                  </a:moveTo>
                  <a:lnTo>
                    <a:pt x="0" y="269328"/>
                  </a:lnTo>
                  <a:lnTo>
                    <a:pt x="35115" y="338391"/>
                  </a:lnTo>
                  <a:lnTo>
                    <a:pt x="60672" y="286423"/>
                  </a:lnTo>
                  <a:lnTo>
                    <a:pt x="31546" y="286423"/>
                  </a:lnTo>
                  <a:lnTo>
                    <a:pt x="29006" y="283883"/>
                  </a:lnTo>
                  <a:lnTo>
                    <a:pt x="28924" y="269138"/>
                  </a:lnTo>
                  <a:close/>
                </a:path>
                <a:path w="69850" h="338454">
                  <a:moveTo>
                    <a:pt x="40480" y="269061"/>
                  </a:moveTo>
                  <a:lnTo>
                    <a:pt x="28924" y="269138"/>
                  </a:lnTo>
                  <a:lnTo>
                    <a:pt x="29006" y="283883"/>
                  </a:lnTo>
                  <a:lnTo>
                    <a:pt x="31546" y="286423"/>
                  </a:lnTo>
                  <a:lnTo>
                    <a:pt x="37896" y="286423"/>
                  </a:lnTo>
                  <a:lnTo>
                    <a:pt x="40448" y="283883"/>
                  </a:lnTo>
                  <a:lnTo>
                    <a:pt x="40480" y="269061"/>
                  </a:lnTo>
                  <a:close/>
                </a:path>
                <a:path w="69850" h="338454">
                  <a:moveTo>
                    <a:pt x="69303" y="268871"/>
                  </a:moveTo>
                  <a:lnTo>
                    <a:pt x="40480" y="269061"/>
                  </a:lnTo>
                  <a:lnTo>
                    <a:pt x="40448" y="283883"/>
                  </a:lnTo>
                  <a:lnTo>
                    <a:pt x="37896" y="286423"/>
                  </a:lnTo>
                  <a:lnTo>
                    <a:pt x="60672" y="286423"/>
                  </a:lnTo>
                  <a:lnTo>
                    <a:pt x="69303" y="268871"/>
                  </a:lnTo>
                  <a:close/>
                </a:path>
                <a:path w="69850" h="338454">
                  <a:moveTo>
                    <a:pt x="35928" y="0"/>
                  </a:moveTo>
                  <a:lnTo>
                    <a:pt x="29578" y="0"/>
                  </a:lnTo>
                  <a:lnTo>
                    <a:pt x="27147" y="2540"/>
                  </a:lnTo>
                  <a:lnTo>
                    <a:pt x="27038" y="5778"/>
                  </a:lnTo>
                  <a:lnTo>
                    <a:pt x="28924" y="269138"/>
                  </a:lnTo>
                  <a:lnTo>
                    <a:pt x="40480" y="269061"/>
                  </a:lnTo>
                  <a:lnTo>
                    <a:pt x="38582" y="5778"/>
                  </a:lnTo>
                  <a:lnTo>
                    <a:pt x="38582" y="2540"/>
                  </a:lnTo>
                  <a:lnTo>
                    <a:pt x="3592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26419" y="489302"/>
            <a:ext cx="20129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dieciséis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6419" y="748464"/>
            <a:ext cx="4253230" cy="240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conmutación,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posiblemente</a:t>
            </a:r>
            <a:r>
              <a:rPr sz="6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amortiguados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pequeños</a:t>
            </a:r>
            <a:r>
              <a:rPr sz="6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serie,</a:t>
            </a:r>
            <a:r>
              <a:rPr sz="6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reducen</a:t>
            </a:r>
            <a:r>
              <a:rPr sz="6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endParaRPr sz="600">
              <a:latin typeface="Arial Unicode MS"/>
              <a:cs typeface="Arial Unicode MS"/>
            </a:endParaRPr>
          </a:p>
          <a:p>
            <a:pPr marL="12700">
              <a:spcBef>
                <a:spcPts val="480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armónicos.</a:t>
            </a:r>
            <a:endParaRPr sz="600">
              <a:latin typeface="Arial Unicode MS"/>
              <a:cs typeface="Arial Unicode MS"/>
            </a:endParaRPr>
          </a:p>
          <a:p>
            <a:pPr marL="12700" marR="91440" indent="152400">
              <a:lnSpc>
                <a:spcPct val="142900"/>
              </a:lnSpc>
              <a:spcBef>
                <a:spcPts val="2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dictado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disyuntor,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100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inicio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instrucción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realizar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frecuentes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descarga.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normal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veces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día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pesada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desconectados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ligera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armónicos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adicional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(tensión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tensión)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condensador.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bajas,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típicamente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0.02–0.05%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MVA.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varían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tamaño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unos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pocos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KVAR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(LV)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sola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unidad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cientos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MVAR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unidades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aplicaciones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EHV.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00">
              <a:latin typeface="Arial Unicode MS"/>
              <a:cs typeface="Arial Unicode MS"/>
            </a:endParaRPr>
          </a:p>
          <a:p>
            <a:pPr marL="12700" marR="24130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derivación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perturbaciones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desfavorable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cuadrado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reducida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reducido.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419" y="3493796"/>
            <a:ext cx="4253230" cy="20815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2.2.3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Reactores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derivación</a:t>
            </a:r>
            <a:endParaRPr sz="750">
              <a:latin typeface="Century Gothic"/>
              <a:cs typeface="Century Gothic"/>
            </a:endParaRPr>
          </a:p>
          <a:p>
            <a:pPr>
              <a:spcBef>
                <a:spcPts val="50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7239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efectos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capacitancia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limitando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abierto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liviana.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menudo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aéreas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EHV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150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200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km,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fluye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provoca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presentes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emisor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endParaRPr sz="6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desvía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linealidad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hierro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núcleo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hierro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cubierta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hierro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saturación,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314A97"/>
                </a:solidFill>
                <a:latin typeface="Arial Unicode MS"/>
                <a:cs typeface="Arial Unicode MS"/>
              </a:rPr>
              <a:t>2.2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650">
              <a:latin typeface="Arial Unicode MS"/>
              <a:cs typeface="Arial Unicode MS"/>
            </a:endParaRPr>
          </a:p>
          <a:p>
            <a:pPr marL="165100">
              <a:spcBef>
                <a:spcPts val="120"/>
              </a:spcBef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Cap.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1,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1.2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ejecución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lineal,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900">
              <a:latin typeface="Arial Unicode MS"/>
              <a:cs typeface="Arial Unicode MS"/>
            </a:endParaRPr>
          </a:p>
          <a:p>
            <a:pPr marR="306705" algn="ctr"/>
            <a:r>
              <a:rPr sz="100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7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4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650" i="1" spc="-4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(-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90" dirty="0">
                <a:solidFill>
                  <a:srgbClr val="211F1F"/>
                </a:solidFill>
                <a:latin typeface="Arial"/>
                <a:cs typeface="Arial"/>
              </a:rPr>
              <a:t>Ji</a:t>
            </a:r>
            <a:r>
              <a:rPr sz="650" i="1" spc="-9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3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65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1000" i="1" spc="-3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5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5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8419" y="5898096"/>
            <a:ext cx="14541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87118" y="6028189"/>
            <a:ext cx="1185545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260985" algn="ctr">
              <a:spcBef>
                <a:spcPts val="5"/>
              </a:spcBef>
            </a:pPr>
            <a:r>
              <a:rPr sz="1050" i="1" spc="1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1050" i="1" spc="-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marL="12700"/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6419" y="7361205"/>
            <a:ext cx="24091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2.2</a:t>
            </a:r>
            <a:r>
              <a:rPr sz="5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voltaje-corriente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3914" y="2888522"/>
            <a:ext cx="192405" cy="0"/>
          </a:xfrm>
          <a:custGeom>
            <a:avLst/>
            <a:gdLst/>
            <a:ahLst/>
            <a:cxnLst/>
            <a:rect l="l" t="t" r="r" b="b"/>
            <a:pathLst>
              <a:path w="192404">
                <a:moveTo>
                  <a:pt x="0" y="0"/>
                </a:moveTo>
                <a:lnTo>
                  <a:pt x="192087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2387" y="749307"/>
            <a:ext cx="2808732" cy="142341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26426" y="459403"/>
            <a:ext cx="18103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2.2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20" y="699746"/>
            <a:ext cx="1111885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800"/>
              </a:lnSpc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2.3</a:t>
            </a:r>
            <a:r>
              <a:rPr sz="600" b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Configuraciones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conexión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shunt: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conmutables</a:t>
            </a:r>
            <a:r>
              <a:rPr sz="60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permanentes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6419" y="2463956"/>
            <a:ext cx="5397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72838" y="2874993"/>
            <a:ext cx="502284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23215" algn="l"/>
              </a:tabLst>
            </a:pP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700" i="1" spc="-50" dirty="0">
                <a:latin typeface="Arial"/>
                <a:cs typeface="Arial"/>
              </a:rPr>
              <a:t>L</a:t>
            </a:r>
            <a:r>
              <a:rPr sz="700" i="1" dirty="0">
                <a:latin typeface="Arial"/>
                <a:cs typeface="Arial"/>
              </a:rPr>
              <a:t>	</a:t>
            </a:r>
            <a:r>
              <a:rPr sz="1050" i="1" spc="-25" dirty="0">
                <a:latin typeface="Arial"/>
                <a:cs typeface="Arial"/>
              </a:rPr>
              <a:t>ωL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22026" y="2691239"/>
            <a:ext cx="7404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baseline="-38888" dirty="0">
                <a:latin typeface="Arial Unicode MS"/>
                <a:cs typeface="Arial Unicode MS"/>
              </a:rPr>
              <a:t>=</a:t>
            </a:r>
            <a:r>
              <a:rPr sz="1500" spc="82" baseline="-38888" dirty="0">
                <a:latin typeface="Arial Unicode MS"/>
                <a:cs typeface="Arial Unicode MS"/>
              </a:rPr>
              <a:t> 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700" i="1" spc="330" dirty="0">
                <a:latin typeface="Arial"/>
                <a:cs typeface="Arial"/>
              </a:rPr>
              <a:t> </a:t>
            </a:r>
            <a:r>
              <a:rPr sz="1500" baseline="-38888" dirty="0">
                <a:latin typeface="Arial Unicode MS"/>
                <a:cs typeface="Arial Unicode MS"/>
              </a:rPr>
              <a:t>=</a:t>
            </a:r>
            <a:r>
              <a:rPr sz="1500" spc="67" baseline="-38888" dirty="0">
                <a:latin typeface="Arial Unicode MS"/>
                <a:cs typeface="Arial Unicode MS"/>
              </a:rPr>
              <a:t> 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700" i="1" spc="190" dirty="0">
                <a:latin typeface="Arial"/>
                <a:cs typeface="Arial"/>
              </a:rPr>
              <a:t> </a:t>
            </a:r>
            <a:r>
              <a:rPr sz="1500" spc="-75" baseline="-38888" dirty="0">
                <a:latin typeface="Arial Unicode MS"/>
                <a:cs typeface="Arial Unicode MS"/>
              </a:rPr>
              <a:t>;</a:t>
            </a:r>
            <a:endParaRPr sz="1500" baseline="-38888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1797" y="2691239"/>
            <a:ext cx="25907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70" dirty="0">
                <a:latin typeface="Arial"/>
                <a:cs typeface="Arial"/>
              </a:rPr>
              <a:t>V</a:t>
            </a:r>
            <a:r>
              <a:rPr sz="700" i="1" spc="-70" dirty="0">
                <a:latin typeface="Arial"/>
                <a:cs typeface="Arial"/>
              </a:rPr>
              <a:t>L</a:t>
            </a:r>
            <a:r>
              <a:rPr sz="700" i="1" spc="-114" dirty="0">
                <a:latin typeface="Arial"/>
                <a:cs typeface="Arial"/>
              </a:rPr>
              <a:t> </a:t>
            </a:r>
            <a:r>
              <a:rPr sz="1050" spc="-75" baseline="35714" dirty="0">
                <a:latin typeface="Arial Unicode MS"/>
                <a:cs typeface="Arial Unicode MS"/>
              </a:rPr>
              <a:t>2</a:t>
            </a:r>
            <a:endParaRPr sz="1050" baseline="35714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21347" y="2776964"/>
            <a:ext cx="62357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dirty="0">
                <a:latin typeface="Arial"/>
                <a:cs typeface="Arial"/>
              </a:rPr>
              <a:t>Q</a:t>
            </a:r>
            <a:r>
              <a:rPr sz="700" i="1" dirty="0">
                <a:latin typeface="Arial"/>
                <a:cs typeface="Arial"/>
              </a:rPr>
              <a:t>L</a:t>
            </a:r>
            <a:r>
              <a:rPr sz="700" i="1" spc="80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575" i="1" spc="-82" baseline="-39682" dirty="0">
                <a:latin typeface="Arial"/>
                <a:cs typeface="Arial"/>
              </a:rPr>
              <a:t>ωL</a:t>
            </a:r>
            <a:r>
              <a:rPr sz="1575" i="1" spc="-67" baseline="-39682" dirty="0">
                <a:latin typeface="Arial"/>
                <a:cs typeface="Arial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97803" y="2809905"/>
            <a:ext cx="11557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I</a:t>
            </a:r>
            <a:r>
              <a:rPr sz="700" i="1" spc="-25" dirty="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6419" y="3238656"/>
            <a:ext cx="4253230" cy="21204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conectar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directamente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endParaRPr sz="600">
              <a:latin typeface="Arial Unicode MS"/>
              <a:cs typeface="Arial Unicode MS"/>
            </a:endParaRPr>
          </a:p>
          <a:p>
            <a:pPr marL="12700" marR="5080">
              <a:lnSpc>
                <a:spcPct val="166700"/>
              </a:lnSpc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instalado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estación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314A97"/>
                </a:solidFill>
                <a:latin typeface="Arial Unicode MS"/>
                <a:cs typeface="Arial Unicode MS"/>
              </a:rPr>
              <a:t>2.3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robustos,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permanentemente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largas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limitar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sobretensiones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temporales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(que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duran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s)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sobretensiones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1,5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adicionales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limitar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sobretensiones.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debidos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rayo.</a:t>
            </a:r>
            <a:endParaRPr sz="600">
              <a:latin typeface="Arial Unicode MS"/>
              <a:cs typeface="Arial Unicode MS"/>
            </a:endParaRPr>
          </a:p>
          <a:p>
            <a:pPr marL="12700" marR="78105" indent="152400">
              <a:lnSpc>
                <a:spcPct val="142900"/>
              </a:lnSpc>
              <a:spcBef>
                <a:spcPts val="2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disyuntor,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100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inicio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instrucción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realizar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frecuentes.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normal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veces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día,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ligera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desconectados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pesada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sistema.</a:t>
            </a:r>
            <a:endParaRPr sz="700">
              <a:latin typeface="Arial Unicode MS"/>
              <a:cs typeface="Arial Unicode MS"/>
            </a:endParaRPr>
          </a:p>
          <a:p>
            <a:pPr marL="12700" marR="165735" indent="152400">
              <a:lnSpc>
                <a:spcPts val="1200"/>
              </a:lnSpc>
              <a:spcBef>
                <a:spcPts val="9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armónicos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producen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distorsión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saturación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superiores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nominales.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bajas,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0,2%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0,4%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MVA.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uso,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pocos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MVAR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cientos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MVAR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aplicaciones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HV-EHV.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419" y="5659299"/>
            <a:ext cx="4191000" cy="158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b="1" i="1" dirty="0">
                <a:solidFill>
                  <a:srgbClr val="211F1F"/>
                </a:solidFill>
                <a:latin typeface="Century Gothic"/>
                <a:cs typeface="Century Gothic"/>
              </a:rPr>
              <a:t>2.2.4</a:t>
            </a:r>
            <a:r>
              <a:rPr sz="90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dirty="0">
                <a:solidFill>
                  <a:srgbClr val="211F1F"/>
                </a:solidFill>
                <a:latin typeface="Century Gothic"/>
                <a:cs typeface="Century Gothic"/>
              </a:rPr>
              <a:t>Reactores</a:t>
            </a:r>
            <a:r>
              <a:rPr sz="90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dirty="0">
                <a:solidFill>
                  <a:srgbClr val="211F1F"/>
                </a:solidFill>
                <a:latin typeface="Century Gothic"/>
                <a:cs typeface="Century Gothic"/>
              </a:rPr>
              <a:t>conmutados</a:t>
            </a:r>
            <a:r>
              <a:rPr sz="90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mecánicamente</a:t>
            </a:r>
            <a:r>
              <a:rPr sz="90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(MSR)</a:t>
            </a:r>
            <a:endParaRPr sz="900">
              <a:latin typeface="Century Gothic"/>
              <a:cs typeface="Century Gothic"/>
            </a:endParaRPr>
          </a:p>
          <a:p>
            <a:pPr>
              <a:spcBef>
                <a:spcPts val="25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50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pesada,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desconectarse;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razón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equipados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conmutación.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mecánica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(MSR)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cortas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alimentadas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débiles.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contribuir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maniobras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conmutación.</a:t>
            </a:r>
            <a:endParaRPr sz="700">
              <a:latin typeface="Arial Unicode MS"/>
              <a:cs typeface="Arial Unicode MS"/>
            </a:endParaRPr>
          </a:p>
          <a:p>
            <a:pPr marL="12700" marR="144145" indent="152400">
              <a:lnSpc>
                <a:spcPts val="1200"/>
              </a:lnSpc>
              <a:spcBef>
                <a:spcPts val="90"/>
              </a:spcBef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MSR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consiste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disyuntor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interruptor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desconexión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colectora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terciario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transformador.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86615" y="4773184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5">
                <a:moveTo>
                  <a:pt x="0" y="0"/>
                </a:moveTo>
                <a:lnTo>
                  <a:pt x="17581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934524" y="959165"/>
            <a:ext cx="231775" cy="350520"/>
            <a:chOff x="4079404" y="959165"/>
            <a:chExt cx="231775" cy="350520"/>
          </a:xfrm>
        </p:grpSpPr>
        <p:sp>
          <p:nvSpPr>
            <p:cNvPr id="4" name="object 4"/>
            <p:cNvSpPr/>
            <p:nvPr/>
          </p:nvSpPr>
          <p:spPr>
            <a:xfrm>
              <a:off x="4079404" y="967884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397" y="0"/>
                  </a:lnTo>
                </a:path>
              </a:pathLst>
            </a:custGeom>
            <a:ln w="17437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90368" y="967102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5" h="334644">
                  <a:moveTo>
                    <a:pt x="0" y="0"/>
                  </a:moveTo>
                  <a:lnTo>
                    <a:pt x="520" y="334429"/>
                  </a:lnTo>
                </a:path>
              </a:pathLst>
            </a:custGeom>
            <a:ln w="1587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600802" y="855622"/>
            <a:ext cx="1179195" cy="1192530"/>
            <a:chOff x="1745682" y="855622"/>
            <a:chExt cx="1179195" cy="1192530"/>
          </a:xfrm>
        </p:grpSpPr>
        <p:sp>
          <p:nvSpPr>
            <p:cNvPr id="7" name="object 7"/>
            <p:cNvSpPr/>
            <p:nvPr/>
          </p:nvSpPr>
          <p:spPr>
            <a:xfrm>
              <a:off x="1745678" y="855624"/>
              <a:ext cx="1179195" cy="1146810"/>
            </a:xfrm>
            <a:custGeom>
              <a:avLst/>
              <a:gdLst/>
              <a:ahLst/>
              <a:cxnLst/>
              <a:rect l="l" t="t" r="r" b="b"/>
              <a:pathLst>
                <a:path w="1179195" h="1146810">
                  <a:moveTo>
                    <a:pt x="1178839" y="1115288"/>
                  </a:moveTo>
                  <a:lnTo>
                    <a:pt x="1116330" y="1084033"/>
                  </a:lnTo>
                  <a:lnTo>
                    <a:pt x="1116330" y="1110081"/>
                  </a:lnTo>
                  <a:lnTo>
                    <a:pt x="36461" y="1109573"/>
                  </a:lnTo>
                  <a:lnTo>
                    <a:pt x="36461" y="62522"/>
                  </a:lnTo>
                  <a:lnTo>
                    <a:pt x="62509" y="62522"/>
                  </a:lnTo>
                  <a:lnTo>
                    <a:pt x="54686" y="46888"/>
                  </a:lnTo>
                  <a:lnTo>
                    <a:pt x="31254" y="0"/>
                  </a:lnTo>
                  <a:lnTo>
                    <a:pt x="0" y="62522"/>
                  </a:lnTo>
                  <a:lnTo>
                    <a:pt x="26047" y="62522"/>
                  </a:lnTo>
                  <a:lnTo>
                    <a:pt x="26047" y="1109573"/>
                  </a:lnTo>
                  <a:lnTo>
                    <a:pt x="15633" y="1109560"/>
                  </a:lnTo>
                  <a:lnTo>
                    <a:pt x="12712" y="1109560"/>
                  </a:lnTo>
                  <a:lnTo>
                    <a:pt x="10426" y="1111859"/>
                  </a:lnTo>
                  <a:lnTo>
                    <a:pt x="10426" y="1117688"/>
                  </a:lnTo>
                  <a:lnTo>
                    <a:pt x="12712" y="1119974"/>
                  </a:lnTo>
                  <a:lnTo>
                    <a:pt x="1116330" y="1120495"/>
                  </a:lnTo>
                  <a:lnTo>
                    <a:pt x="1116330" y="1146543"/>
                  </a:lnTo>
                  <a:lnTo>
                    <a:pt x="1168425" y="1120495"/>
                  </a:lnTo>
                  <a:lnTo>
                    <a:pt x="1178839" y="111528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9645" y="967102"/>
              <a:ext cx="1053465" cy="1003300"/>
            </a:xfrm>
            <a:custGeom>
              <a:avLst/>
              <a:gdLst/>
              <a:ahLst/>
              <a:cxnLst/>
              <a:rect l="l" t="t" r="r" b="b"/>
              <a:pathLst>
                <a:path w="1053464" h="1003300">
                  <a:moveTo>
                    <a:pt x="0" y="1003287"/>
                  </a:moveTo>
                  <a:lnTo>
                    <a:pt x="1053299" y="0"/>
                  </a:lnTo>
                </a:path>
              </a:pathLst>
            </a:custGeom>
            <a:ln w="1269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62353" y="1190053"/>
              <a:ext cx="851535" cy="853440"/>
            </a:xfrm>
            <a:custGeom>
              <a:avLst/>
              <a:gdLst/>
              <a:ahLst/>
              <a:cxnLst/>
              <a:rect l="l" t="t" r="r" b="b"/>
              <a:pathLst>
                <a:path w="851535" h="853439">
                  <a:moveTo>
                    <a:pt x="0" y="0"/>
                  </a:moveTo>
                  <a:lnTo>
                    <a:pt x="851179" y="1041"/>
                  </a:lnTo>
                </a:path>
                <a:path w="851535" h="853439">
                  <a:moveTo>
                    <a:pt x="827214" y="0"/>
                  </a:moveTo>
                  <a:lnTo>
                    <a:pt x="828255" y="853262"/>
                  </a:lnTo>
                </a:path>
              </a:pathLst>
            </a:custGeom>
            <a:ln w="9525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836992" y="1293595"/>
            <a:ext cx="730885" cy="678815"/>
            <a:chOff x="3981872" y="1293594"/>
            <a:chExt cx="730885" cy="67881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0897" y="1301534"/>
              <a:ext cx="271779" cy="67055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89810" y="1301532"/>
              <a:ext cx="585470" cy="635"/>
            </a:xfrm>
            <a:custGeom>
              <a:avLst/>
              <a:gdLst/>
              <a:ahLst/>
              <a:cxnLst/>
              <a:rect l="l" t="t" r="r" b="b"/>
              <a:pathLst>
                <a:path w="585470" h="634">
                  <a:moveTo>
                    <a:pt x="0" y="0"/>
                  </a:moveTo>
                  <a:lnTo>
                    <a:pt x="584987" y="520"/>
                  </a:lnTo>
                </a:path>
              </a:pathLst>
            </a:custGeom>
            <a:ln w="1587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59532" y="1407804"/>
              <a:ext cx="62865" cy="315595"/>
            </a:xfrm>
            <a:custGeom>
              <a:avLst/>
              <a:gdLst/>
              <a:ahLst/>
              <a:cxnLst/>
              <a:rect l="l" t="t" r="r" b="b"/>
              <a:pathLst>
                <a:path w="62864" h="315594">
                  <a:moveTo>
                    <a:pt x="26026" y="252658"/>
                  </a:moveTo>
                  <a:lnTo>
                    <a:pt x="0" y="252742"/>
                  </a:lnTo>
                  <a:lnTo>
                    <a:pt x="31356" y="315150"/>
                  </a:lnTo>
                  <a:lnTo>
                    <a:pt x="54686" y="268262"/>
                  </a:lnTo>
                  <a:lnTo>
                    <a:pt x="28448" y="268262"/>
                  </a:lnTo>
                  <a:lnTo>
                    <a:pt x="26047" y="265976"/>
                  </a:lnTo>
                  <a:lnTo>
                    <a:pt x="26026" y="252658"/>
                  </a:lnTo>
                  <a:close/>
                </a:path>
                <a:path w="62864" h="315594">
                  <a:moveTo>
                    <a:pt x="36444" y="252624"/>
                  </a:moveTo>
                  <a:lnTo>
                    <a:pt x="26026" y="252658"/>
                  </a:lnTo>
                  <a:lnTo>
                    <a:pt x="26047" y="265976"/>
                  </a:lnTo>
                  <a:lnTo>
                    <a:pt x="28448" y="268262"/>
                  </a:lnTo>
                  <a:lnTo>
                    <a:pt x="34188" y="268262"/>
                  </a:lnTo>
                  <a:lnTo>
                    <a:pt x="36461" y="265976"/>
                  </a:lnTo>
                  <a:lnTo>
                    <a:pt x="36444" y="252624"/>
                  </a:lnTo>
                  <a:close/>
                </a:path>
                <a:path w="62864" h="315594">
                  <a:moveTo>
                    <a:pt x="62509" y="252539"/>
                  </a:moveTo>
                  <a:lnTo>
                    <a:pt x="36444" y="252624"/>
                  </a:lnTo>
                  <a:lnTo>
                    <a:pt x="36461" y="265976"/>
                  </a:lnTo>
                  <a:lnTo>
                    <a:pt x="34188" y="268262"/>
                  </a:lnTo>
                  <a:lnTo>
                    <a:pt x="54686" y="268262"/>
                  </a:lnTo>
                  <a:lnTo>
                    <a:pt x="62509" y="252539"/>
                  </a:lnTo>
                  <a:close/>
                </a:path>
                <a:path w="62864" h="315594">
                  <a:moveTo>
                    <a:pt x="33756" y="0"/>
                  </a:moveTo>
                  <a:lnTo>
                    <a:pt x="27927" y="0"/>
                  </a:lnTo>
                  <a:lnTo>
                    <a:pt x="25628" y="2285"/>
                  </a:lnTo>
                  <a:lnTo>
                    <a:pt x="26026" y="252658"/>
                  </a:lnTo>
                  <a:lnTo>
                    <a:pt x="36444" y="252624"/>
                  </a:lnTo>
                  <a:lnTo>
                    <a:pt x="36042" y="5206"/>
                  </a:lnTo>
                  <a:lnTo>
                    <a:pt x="36042" y="2285"/>
                  </a:lnTo>
                  <a:lnTo>
                    <a:pt x="3375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575111" y="960753"/>
            <a:ext cx="1120140" cy="1087755"/>
            <a:chOff x="719992" y="960752"/>
            <a:chExt cx="1120140" cy="1087755"/>
          </a:xfrm>
        </p:grpSpPr>
        <p:sp>
          <p:nvSpPr>
            <p:cNvPr id="15" name="object 15"/>
            <p:cNvSpPr/>
            <p:nvPr/>
          </p:nvSpPr>
          <p:spPr>
            <a:xfrm>
              <a:off x="733014" y="967102"/>
              <a:ext cx="1054100" cy="1003300"/>
            </a:xfrm>
            <a:custGeom>
              <a:avLst/>
              <a:gdLst/>
              <a:ahLst/>
              <a:cxnLst/>
              <a:rect l="l" t="t" r="r" b="b"/>
              <a:pathLst>
                <a:path w="1054100" h="1003300">
                  <a:moveTo>
                    <a:pt x="1053820" y="100328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9992" y="1939658"/>
              <a:ext cx="1091565" cy="62865"/>
            </a:xfrm>
            <a:custGeom>
              <a:avLst/>
              <a:gdLst/>
              <a:ahLst/>
              <a:cxnLst/>
              <a:rect l="l" t="t" r="r" b="b"/>
              <a:pathLst>
                <a:path w="1091564" h="62864">
                  <a:moveTo>
                    <a:pt x="62509" y="0"/>
                  </a:moveTo>
                  <a:lnTo>
                    <a:pt x="0" y="31254"/>
                  </a:lnTo>
                  <a:lnTo>
                    <a:pt x="62509" y="62509"/>
                  </a:lnTo>
                  <a:lnTo>
                    <a:pt x="62509" y="36461"/>
                  </a:lnTo>
                  <a:lnTo>
                    <a:pt x="49169" y="36456"/>
                  </a:lnTo>
                  <a:lnTo>
                    <a:pt x="46875" y="34061"/>
                  </a:lnTo>
                  <a:lnTo>
                    <a:pt x="46875" y="28333"/>
                  </a:lnTo>
                  <a:lnTo>
                    <a:pt x="49174" y="26047"/>
                  </a:lnTo>
                  <a:lnTo>
                    <a:pt x="62509" y="26041"/>
                  </a:lnTo>
                  <a:lnTo>
                    <a:pt x="62509" y="0"/>
                  </a:lnTo>
                  <a:close/>
                </a:path>
                <a:path w="1091564" h="62864">
                  <a:moveTo>
                    <a:pt x="62509" y="26041"/>
                  </a:moveTo>
                  <a:lnTo>
                    <a:pt x="49174" y="26047"/>
                  </a:lnTo>
                  <a:lnTo>
                    <a:pt x="46875" y="28333"/>
                  </a:lnTo>
                  <a:lnTo>
                    <a:pt x="46875" y="34061"/>
                  </a:lnTo>
                  <a:lnTo>
                    <a:pt x="49174" y="36461"/>
                  </a:lnTo>
                  <a:lnTo>
                    <a:pt x="62509" y="36456"/>
                  </a:lnTo>
                  <a:lnTo>
                    <a:pt x="62509" y="26041"/>
                  </a:lnTo>
                  <a:close/>
                </a:path>
                <a:path w="1091564" h="62864">
                  <a:moveTo>
                    <a:pt x="62509" y="36456"/>
                  </a:moveTo>
                  <a:lnTo>
                    <a:pt x="52095" y="36461"/>
                  </a:lnTo>
                  <a:lnTo>
                    <a:pt x="62509" y="36461"/>
                  </a:lnTo>
                  <a:close/>
                </a:path>
                <a:path w="1091564" h="62864">
                  <a:moveTo>
                    <a:pt x="1089037" y="25526"/>
                  </a:moveTo>
                  <a:lnTo>
                    <a:pt x="62509" y="26041"/>
                  </a:lnTo>
                  <a:lnTo>
                    <a:pt x="62509" y="36456"/>
                  </a:lnTo>
                  <a:lnTo>
                    <a:pt x="1089037" y="35940"/>
                  </a:lnTo>
                  <a:lnTo>
                    <a:pt x="1091323" y="33642"/>
                  </a:lnTo>
                  <a:lnTo>
                    <a:pt x="1091323" y="27812"/>
                  </a:lnTo>
                  <a:lnTo>
                    <a:pt x="1089037" y="2552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2538" y="1190053"/>
              <a:ext cx="852805" cy="853440"/>
            </a:xfrm>
            <a:custGeom>
              <a:avLst/>
              <a:gdLst/>
              <a:ahLst/>
              <a:cxnLst/>
              <a:rect l="l" t="t" r="r" b="b"/>
              <a:pathLst>
                <a:path w="852805" h="853439">
                  <a:moveTo>
                    <a:pt x="0" y="0"/>
                  </a:moveTo>
                  <a:lnTo>
                    <a:pt x="520" y="853262"/>
                  </a:lnTo>
                </a:path>
                <a:path w="852805" h="853439">
                  <a:moveTo>
                    <a:pt x="0" y="0"/>
                  </a:moveTo>
                  <a:lnTo>
                    <a:pt x="852220" y="1041"/>
                  </a:lnTo>
                </a:path>
              </a:pathLst>
            </a:custGeom>
            <a:ln w="9525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6694359" y="1301532"/>
            <a:ext cx="309245" cy="223520"/>
          </a:xfrm>
          <a:custGeom>
            <a:avLst/>
            <a:gdLst/>
            <a:ahLst/>
            <a:cxnLst/>
            <a:rect l="l" t="t" r="r" b="b"/>
            <a:pathLst>
              <a:path w="309245" h="223519">
                <a:moveTo>
                  <a:pt x="150571" y="0"/>
                </a:moveTo>
                <a:lnTo>
                  <a:pt x="151091" y="222948"/>
                </a:lnTo>
              </a:path>
              <a:path w="309245" h="223519">
                <a:moveTo>
                  <a:pt x="0" y="222948"/>
                </a:moveTo>
                <a:lnTo>
                  <a:pt x="308927" y="223481"/>
                </a:lnTo>
              </a:path>
            </a:pathLst>
          </a:custGeom>
          <a:ln w="1587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94359" y="1635962"/>
            <a:ext cx="309245" cy="334645"/>
          </a:xfrm>
          <a:custGeom>
            <a:avLst/>
            <a:gdLst/>
            <a:ahLst/>
            <a:cxnLst/>
            <a:rect l="l" t="t" r="r" b="b"/>
            <a:pathLst>
              <a:path w="309245" h="334644">
                <a:moveTo>
                  <a:pt x="0" y="0"/>
                </a:moveTo>
                <a:lnTo>
                  <a:pt x="308927" y="0"/>
                </a:lnTo>
              </a:path>
              <a:path w="309245" h="334644">
                <a:moveTo>
                  <a:pt x="150571" y="0"/>
                </a:moveTo>
                <a:lnTo>
                  <a:pt x="151091" y="334429"/>
                </a:lnTo>
              </a:path>
            </a:pathLst>
          </a:custGeom>
          <a:ln w="1587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6087959" y="959160"/>
            <a:ext cx="389255" cy="1019810"/>
            <a:chOff x="3232839" y="959160"/>
            <a:chExt cx="389255" cy="1019810"/>
          </a:xfrm>
        </p:grpSpPr>
        <p:sp>
          <p:nvSpPr>
            <p:cNvPr id="21" name="object 21"/>
            <p:cNvSpPr/>
            <p:nvPr/>
          </p:nvSpPr>
          <p:spPr>
            <a:xfrm>
              <a:off x="3381378" y="967097"/>
              <a:ext cx="232410" cy="232410"/>
            </a:xfrm>
            <a:custGeom>
              <a:avLst/>
              <a:gdLst/>
              <a:ahLst/>
              <a:cxnLst/>
              <a:rect l="l" t="t" r="r" b="b"/>
              <a:pathLst>
                <a:path w="232410" h="232409">
                  <a:moveTo>
                    <a:pt x="0" y="4165"/>
                  </a:moveTo>
                  <a:lnTo>
                    <a:pt x="232321" y="4698"/>
                  </a:lnTo>
                </a:path>
                <a:path w="232410" h="232409">
                  <a:moveTo>
                    <a:pt x="6769" y="0"/>
                  </a:moveTo>
                  <a:lnTo>
                    <a:pt x="7289" y="231813"/>
                  </a:lnTo>
                </a:path>
              </a:pathLst>
            </a:custGeom>
            <a:ln w="158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37602" y="1190053"/>
              <a:ext cx="310515" cy="334645"/>
            </a:xfrm>
            <a:custGeom>
              <a:avLst/>
              <a:gdLst/>
              <a:ahLst/>
              <a:cxnLst/>
              <a:rect l="l" t="t" r="r" b="b"/>
              <a:pathLst>
                <a:path w="310514" h="334644">
                  <a:moveTo>
                    <a:pt x="155232" y="0"/>
                  </a:moveTo>
                  <a:lnTo>
                    <a:pt x="113958" y="5975"/>
                  </a:lnTo>
                  <a:lnTo>
                    <a:pt x="76875" y="22838"/>
                  </a:lnTo>
                  <a:lnTo>
                    <a:pt x="45459" y="48991"/>
                  </a:lnTo>
                  <a:lnTo>
                    <a:pt x="21189" y="82837"/>
                  </a:lnTo>
                  <a:lnTo>
                    <a:pt x="5543" y="122779"/>
                  </a:lnTo>
                  <a:lnTo>
                    <a:pt x="0" y="167220"/>
                  </a:lnTo>
                  <a:lnTo>
                    <a:pt x="5543" y="211656"/>
                  </a:lnTo>
                  <a:lnTo>
                    <a:pt x="21189" y="251594"/>
                  </a:lnTo>
                  <a:lnTo>
                    <a:pt x="45459" y="285438"/>
                  </a:lnTo>
                  <a:lnTo>
                    <a:pt x="76875" y="311590"/>
                  </a:lnTo>
                  <a:lnTo>
                    <a:pt x="113958" y="328453"/>
                  </a:lnTo>
                  <a:lnTo>
                    <a:pt x="155232" y="334429"/>
                  </a:lnTo>
                  <a:lnTo>
                    <a:pt x="196496" y="328453"/>
                  </a:lnTo>
                  <a:lnTo>
                    <a:pt x="233577" y="311590"/>
                  </a:lnTo>
                  <a:lnTo>
                    <a:pt x="264995" y="285438"/>
                  </a:lnTo>
                  <a:lnTo>
                    <a:pt x="289268" y="251594"/>
                  </a:lnTo>
                  <a:lnTo>
                    <a:pt x="304918" y="211656"/>
                  </a:lnTo>
                  <a:lnTo>
                    <a:pt x="310464" y="167220"/>
                  </a:lnTo>
                  <a:lnTo>
                    <a:pt x="304918" y="122779"/>
                  </a:lnTo>
                  <a:lnTo>
                    <a:pt x="289268" y="82837"/>
                  </a:lnTo>
                  <a:lnTo>
                    <a:pt x="264995" y="48991"/>
                  </a:lnTo>
                  <a:lnTo>
                    <a:pt x="233577" y="22838"/>
                  </a:lnTo>
                  <a:lnTo>
                    <a:pt x="196496" y="5975"/>
                  </a:lnTo>
                  <a:lnTo>
                    <a:pt x="15523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37602" y="1190053"/>
              <a:ext cx="310515" cy="334645"/>
            </a:xfrm>
            <a:custGeom>
              <a:avLst/>
              <a:gdLst/>
              <a:ahLst/>
              <a:cxnLst/>
              <a:rect l="l" t="t" r="r" b="b"/>
              <a:pathLst>
                <a:path w="310514" h="334644">
                  <a:moveTo>
                    <a:pt x="155232" y="0"/>
                  </a:moveTo>
                  <a:lnTo>
                    <a:pt x="113958" y="5975"/>
                  </a:lnTo>
                  <a:lnTo>
                    <a:pt x="76875" y="22838"/>
                  </a:lnTo>
                  <a:lnTo>
                    <a:pt x="45459" y="48991"/>
                  </a:lnTo>
                  <a:lnTo>
                    <a:pt x="21189" y="82837"/>
                  </a:lnTo>
                  <a:lnTo>
                    <a:pt x="5543" y="122779"/>
                  </a:lnTo>
                  <a:lnTo>
                    <a:pt x="0" y="167220"/>
                  </a:lnTo>
                  <a:lnTo>
                    <a:pt x="5543" y="211656"/>
                  </a:lnTo>
                  <a:lnTo>
                    <a:pt x="21189" y="251594"/>
                  </a:lnTo>
                  <a:lnTo>
                    <a:pt x="45459" y="285438"/>
                  </a:lnTo>
                  <a:lnTo>
                    <a:pt x="76875" y="311590"/>
                  </a:lnTo>
                  <a:lnTo>
                    <a:pt x="113958" y="328453"/>
                  </a:lnTo>
                  <a:lnTo>
                    <a:pt x="155232" y="334429"/>
                  </a:lnTo>
                  <a:lnTo>
                    <a:pt x="196496" y="328453"/>
                  </a:lnTo>
                  <a:lnTo>
                    <a:pt x="233577" y="311590"/>
                  </a:lnTo>
                  <a:lnTo>
                    <a:pt x="264995" y="285438"/>
                  </a:lnTo>
                  <a:lnTo>
                    <a:pt x="289268" y="251594"/>
                  </a:lnTo>
                  <a:lnTo>
                    <a:pt x="304918" y="211656"/>
                  </a:lnTo>
                  <a:lnTo>
                    <a:pt x="310464" y="167220"/>
                  </a:lnTo>
                  <a:lnTo>
                    <a:pt x="304918" y="122779"/>
                  </a:lnTo>
                  <a:lnTo>
                    <a:pt x="289268" y="82837"/>
                  </a:lnTo>
                  <a:lnTo>
                    <a:pt x="264995" y="48991"/>
                  </a:lnTo>
                  <a:lnTo>
                    <a:pt x="233577" y="22838"/>
                  </a:lnTo>
                  <a:lnTo>
                    <a:pt x="196496" y="5975"/>
                  </a:lnTo>
                  <a:lnTo>
                    <a:pt x="155232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88147" y="1524482"/>
              <a:ext cx="635" cy="446405"/>
            </a:xfrm>
            <a:custGeom>
              <a:avLst/>
              <a:gdLst/>
              <a:ahLst/>
              <a:cxnLst/>
              <a:rect l="l" t="t" r="r" b="b"/>
              <a:pathLst>
                <a:path w="635" h="446405">
                  <a:moveTo>
                    <a:pt x="0" y="0"/>
                  </a:moveTo>
                  <a:lnTo>
                    <a:pt x="520" y="445909"/>
                  </a:lnTo>
                </a:path>
              </a:pathLst>
            </a:custGeom>
            <a:ln w="158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6001" y="1307915"/>
              <a:ext cx="143432" cy="15444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12621" y="1970390"/>
              <a:ext cx="233045" cy="635"/>
            </a:xfrm>
            <a:custGeom>
              <a:avLst/>
              <a:gdLst/>
              <a:ahLst/>
              <a:cxnLst/>
              <a:rect l="l" t="t" r="r" b="b"/>
              <a:pathLst>
                <a:path w="233045" h="635">
                  <a:moveTo>
                    <a:pt x="0" y="0"/>
                  </a:moveTo>
                  <a:lnTo>
                    <a:pt x="232841" y="520"/>
                  </a:lnTo>
                </a:path>
              </a:pathLst>
            </a:custGeom>
            <a:ln w="1587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6769403" y="1970391"/>
            <a:ext cx="233045" cy="635"/>
          </a:xfrm>
          <a:custGeom>
            <a:avLst/>
            <a:gdLst/>
            <a:ahLst/>
            <a:cxnLst/>
            <a:rect l="l" t="t" r="r" b="b"/>
            <a:pathLst>
              <a:path w="233045" h="635">
                <a:moveTo>
                  <a:pt x="0" y="0"/>
                </a:moveTo>
                <a:lnTo>
                  <a:pt x="232841" y="520"/>
                </a:lnTo>
              </a:path>
            </a:pathLst>
          </a:custGeom>
          <a:ln w="1587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96020" y="1970391"/>
            <a:ext cx="232410" cy="635"/>
          </a:xfrm>
          <a:custGeom>
            <a:avLst/>
            <a:gdLst/>
            <a:ahLst/>
            <a:cxnLst/>
            <a:rect l="l" t="t" r="r" b="b"/>
            <a:pathLst>
              <a:path w="232410" h="635">
                <a:moveTo>
                  <a:pt x="0" y="0"/>
                </a:moveTo>
                <a:lnTo>
                  <a:pt x="232346" y="52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40522" y="961883"/>
            <a:ext cx="62865" cy="228600"/>
          </a:xfrm>
          <a:custGeom>
            <a:avLst/>
            <a:gdLst/>
            <a:ahLst/>
            <a:cxnLst/>
            <a:rect l="l" t="t" r="r" b="b"/>
            <a:pathLst>
              <a:path w="62864" h="228600">
                <a:moveTo>
                  <a:pt x="26099" y="165682"/>
                </a:moveTo>
                <a:lnTo>
                  <a:pt x="0" y="165773"/>
                </a:lnTo>
                <a:lnTo>
                  <a:pt x="31559" y="228168"/>
                </a:lnTo>
                <a:lnTo>
                  <a:pt x="54737" y="181279"/>
                </a:lnTo>
                <a:lnTo>
                  <a:pt x="28448" y="181279"/>
                </a:lnTo>
                <a:lnTo>
                  <a:pt x="26149" y="178993"/>
                </a:lnTo>
                <a:lnTo>
                  <a:pt x="26099" y="165682"/>
                </a:lnTo>
                <a:close/>
              </a:path>
              <a:path w="62864" h="228600">
                <a:moveTo>
                  <a:pt x="36513" y="165646"/>
                </a:moveTo>
                <a:lnTo>
                  <a:pt x="26099" y="165682"/>
                </a:lnTo>
                <a:lnTo>
                  <a:pt x="26149" y="178993"/>
                </a:lnTo>
                <a:lnTo>
                  <a:pt x="28448" y="181279"/>
                </a:lnTo>
                <a:lnTo>
                  <a:pt x="34277" y="181279"/>
                </a:lnTo>
                <a:lnTo>
                  <a:pt x="36466" y="178993"/>
                </a:lnTo>
                <a:lnTo>
                  <a:pt x="36513" y="165646"/>
                </a:lnTo>
                <a:close/>
              </a:path>
              <a:path w="62864" h="228600">
                <a:moveTo>
                  <a:pt x="62509" y="165557"/>
                </a:moveTo>
                <a:lnTo>
                  <a:pt x="36513" y="165646"/>
                </a:lnTo>
                <a:lnTo>
                  <a:pt x="36466" y="178993"/>
                </a:lnTo>
                <a:lnTo>
                  <a:pt x="34277" y="181279"/>
                </a:lnTo>
                <a:lnTo>
                  <a:pt x="54737" y="181279"/>
                </a:lnTo>
                <a:lnTo>
                  <a:pt x="62509" y="165557"/>
                </a:lnTo>
                <a:close/>
              </a:path>
              <a:path w="62864" h="228600">
                <a:moveTo>
                  <a:pt x="33337" y="0"/>
                </a:moveTo>
                <a:lnTo>
                  <a:pt x="27609" y="0"/>
                </a:lnTo>
                <a:lnTo>
                  <a:pt x="25420" y="2298"/>
                </a:lnTo>
                <a:lnTo>
                  <a:pt x="25323" y="5219"/>
                </a:lnTo>
                <a:lnTo>
                  <a:pt x="26099" y="165682"/>
                </a:lnTo>
                <a:lnTo>
                  <a:pt x="36513" y="165646"/>
                </a:lnTo>
                <a:lnTo>
                  <a:pt x="35750" y="5219"/>
                </a:lnTo>
                <a:lnTo>
                  <a:pt x="35750" y="2298"/>
                </a:lnTo>
                <a:lnTo>
                  <a:pt x="3333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28102" y="766728"/>
            <a:ext cx="19494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00" i="1" spc="-37" baseline="-9259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93990" y="712350"/>
            <a:ext cx="958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78536" y="776109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68815" y="855625"/>
            <a:ext cx="466090" cy="158377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R="47625" algn="ctr">
              <a:spcBef>
                <a:spcPts val="155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04401" y="975986"/>
            <a:ext cx="14414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943379" y="971639"/>
            <a:ext cx="1358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23635" y="972397"/>
            <a:ext cx="654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1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59200" y="1298065"/>
            <a:ext cx="113664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68483" y="1440006"/>
            <a:ext cx="113664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89496" y="1468524"/>
            <a:ext cx="13462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1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900" i="1" spc="-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i="1" spc="-5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82103" y="1529838"/>
            <a:ext cx="1866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endParaRPr sz="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616420" y="1507532"/>
            <a:ext cx="654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1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661741" y="1601641"/>
            <a:ext cx="6540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2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69926" y="2030688"/>
            <a:ext cx="10413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24218" y="2045699"/>
            <a:ext cx="16256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900" i="1" spc="-37" baseline="-9259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26420" y="2313110"/>
            <a:ext cx="3218815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2.4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3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paralelo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26420" y="2777449"/>
            <a:ext cx="4181475" cy="17633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b="1" i="1" dirty="0">
                <a:solidFill>
                  <a:srgbClr val="211F1F"/>
                </a:solidFill>
                <a:latin typeface="Century Gothic"/>
                <a:cs typeface="Century Gothic"/>
              </a:rPr>
              <a:t>2.2.5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dirty="0">
                <a:solidFill>
                  <a:srgbClr val="211F1F"/>
                </a:solidFill>
                <a:latin typeface="Century Gothic"/>
                <a:cs typeface="Century Gothic"/>
              </a:rPr>
              <a:t>Punto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dirty="0">
                <a:solidFill>
                  <a:srgbClr val="211F1F"/>
                </a:solidFill>
                <a:latin typeface="Century Gothic"/>
                <a:cs typeface="Century Gothic"/>
              </a:rPr>
              <a:t>funcionamiento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dirty="0">
                <a:solidFill>
                  <a:srgbClr val="211F1F"/>
                </a:solidFill>
                <a:latin typeface="Century Gothic"/>
                <a:cs typeface="Century Gothic"/>
              </a:rPr>
              <a:t>del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dirty="0">
                <a:solidFill>
                  <a:srgbClr val="211F1F"/>
                </a:solidFill>
                <a:latin typeface="Century Gothic"/>
                <a:cs typeface="Century Gothic"/>
              </a:rPr>
              <a:t>dispositivo</a:t>
            </a:r>
            <a:r>
              <a:rPr sz="700" b="1" i="1" spc="8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compensación</a:t>
            </a:r>
            <a:r>
              <a:rPr sz="700" b="1" i="1" spc="8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múltiple</a:t>
            </a:r>
            <a:endParaRPr sz="700">
              <a:latin typeface="Century Gothic"/>
              <a:cs typeface="Century Gothic"/>
            </a:endParaRPr>
          </a:p>
          <a:p>
            <a:pPr>
              <a:spcBef>
                <a:spcPts val="15"/>
              </a:spcBef>
            </a:pPr>
            <a:endParaRPr sz="1300">
              <a:latin typeface="Century Gothic"/>
              <a:cs typeface="Century Gothic"/>
            </a:endParaRPr>
          </a:p>
          <a:p>
            <a:pPr marL="12700" marR="508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lineales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plano,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donde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supone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signo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positivo,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2.4</a:t>
            </a:r>
            <a:r>
              <a:rPr sz="750" spc="7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operación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contemporánea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paralelo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derivación.</a:t>
            </a:r>
            <a:endParaRPr sz="750">
              <a:latin typeface="Arial Unicode MS"/>
              <a:cs typeface="Arial Unicode MS"/>
            </a:endParaRPr>
          </a:p>
          <a:p>
            <a:pPr marL="165100">
              <a:spcBef>
                <a:spcPts val="2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8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demuestra</a:t>
            </a:r>
            <a:r>
              <a:rPr sz="8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8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hechos:</a:t>
            </a:r>
            <a:endParaRPr sz="850">
              <a:latin typeface="Arial Unicode MS"/>
              <a:cs typeface="Arial Unicode MS"/>
            </a:endParaRPr>
          </a:p>
          <a:p>
            <a:pPr marL="77470" marR="59055" indent="-77470">
              <a:lnSpc>
                <a:spcPct val="125000"/>
              </a:lnSpc>
              <a:spcBef>
                <a:spcPts val="590"/>
              </a:spcBef>
              <a:buChar char="•"/>
              <a:tabLst>
                <a:tab pos="77470" algn="l"/>
              </a:tabLst>
            </a:pP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corriente.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acuerdo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lavínculo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discutido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2.2.1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2.2.3: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550">
              <a:latin typeface="Arial Unicode MS"/>
              <a:cs typeface="Arial Unicode MS"/>
            </a:endParaRPr>
          </a:p>
          <a:p>
            <a:pPr marL="1130300">
              <a:tabLst>
                <a:tab pos="2399665" algn="l"/>
              </a:tabLst>
            </a:pPr>
            <a:r>
              <a:rPr sz="1000" i="1" dirty="0">
                <a:latin typeface="Arial"/>
                <a:cs typeface="Arial"/>
              </a:rPr>
              <a:t>I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i="1" dirty="0">
                <a:latin typeface="Arial"/>
                <a:cs typeface="Arial"/>
              </a:rPr>
              <a:t>C</a:t>
            </a:r>
            <a:r>
              <a:rPr sz="650" i="1" spc="-1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,</a:t>
            </a:r>
            <a:r>
              <a:rPr sz="950" dirty="0">
                <a:latin typeface="Arial Unicode MS"/>
                <a:cs typeface="Arial Unicode MS"/>
              </a:rPr>
              <a:t>	</a:t>
            </a:r>
            <a:r>
              <a:rPr sz="1000" i="1" spc="-110" dirty="0">
                <a:latin typeface="Arial"/>
                <a:cs typeface="Arial"/>
              </a:rPr>
              <a:t>V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1000" i="1" spc="-90" dirty="0">
                <a:latin typeface="Arial"/>
                <a:cs typeface="Arial"/>
              </a:rPr>
              <a:t>V</a:t>
            </a:r>
            <a:r>
              <a:rPr sz="650" i="1" spc="-90" dirty="0">
                <a:latin typeface="Arial"/>
                <a:cs typeface="Arial"/>
              </a:rPr>
              <a:t>C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1000" i="1" spc="-70" dirty="0">
                <a:latin typeface="Arial"/>
                <a:cs typeface="Arial"/>
              </a:rPr>
              <a:t>V</a:t>
            </a:r>
            <a:r>
              <a:rPr sz="650" i="1" spc="-70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,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58050" y="4692582"/>
            <a:ext cx="5499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35" dirty="0">
                <a:latin typeface="Arial"/>
                <a:cs typeface="Arial"/>
              </a:rPr>
              <a:t>Q</a:t>
            </a:r>
            <a:r>
              <a:rPr sz="700" i="1" spc="-35" dirty="0">
                <a:latin typeface="Arial"/>
                <a:cs typeface="Arial"/>
              </a:rPr>
              <a:t>L</a:t>
            </a:r>
            <a:r>
              <a:rPr sz="700" i="1" spc="-15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120" dirty="0">
                <a:latin typeface="Arial Unicode MS"/>
                <a:cs typeface="Arial Unicode MS"/>
              </a:rPr>
              <a:t> </a:t>
            </a:r>
            <a:r>
              <a:rPr sz="1575" i="1" spc="-37" baseline="47619" dirty="0">
                <a:latin typeface="Arial"/>
                <a:cs typeface="Arial"/>
              </a:rPr>
              <a:t>V</a:t>
            </a:r>
            <a:r>
              <a:rPr sz="1050" i="1" spc="-37" baseline="51587" dirty="0">
                <a:latin typeface="Arial"/>
                <a:cs typeface="Arial"/>
              </a:rPr>
              <a:t>L</a:t>
            </a:r>
            <a:r>
              <a:rPr sz="1050" spc="-37" baseline="71428" dirty="0">
                <a:latin typeface="Arial Unicode MS"/>
                <a:cs typeface="Arial Unicode MS"/>
              </a:rPr>
              <a:t>2</a:t>
            </a:r>
            <a:r>
              <a:rPr sz="1500" spc="-37" baseline="36111" dirty="0">
                <a:latin typeface="Arial Unicode MS"/>
                <a:cs typeface="Arial Unicode MS"/>
              </a:rPr>
              <a:t>,</a:t>
            </a:r>
            <a:endParaRPr sz="1500" baseline="36111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08243" y="4608811"/>
            <a:ext cx="83439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75" i="1" baseline="-34391" dirty="0">
                <a:latin typeface="Arial"/>
                <a:cs typeface="Arial"/>
              </a:rPr>
              <a:t>I</a:t>
            </a:r>
            <a:r>
              <a:rPr sz="1050" i="1" baseline="-51587" dirty="0">
                <a:latin typeface="Arial"/>
                <a:cs typeface="Arial"/>
              </a:rPr>
              <a:t>L</a:t>
            </a:r>
            <a:r>
              <a:rPr sz="1050" i="1" spc="-60" baseline="-51587" dirty="0">
                <a:latin typeface="Arial"/>
                <a:cs typeface="Arial"/>
              </a:rPr>
              <a:t> </a:t>
            </a:r>
            <a:r>
              <a:rPr sz="1500" baseline="-36111" dirty="0">
                <a:latin typeface="Arial Unicode MS"/>
                <a:cs typeface="Arial Unicode MS"/>
              </a:rPr>
              <a:t>=</a:t>
            </a:r>
            <a:r>
              <a:rPr sz="1500" spc="502" baseline="-36111" dirty="0">
                <a:latin typeface="Arial Unicode MS"/>
                <a:cs typeface="Arial Unicode MS"/>
              </a:rPr>
              <a:t> </a:t>
            </a:r>
            <a:r>
              <a:rPr sz="1575" i="1" u="sng" baseline="1322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1050" i="1" u="sng" baseline="1984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1050" i="1" spc="585" baseline="19841" dirty="0">
                <a:latin typeface="Arial"/>
                <a:cs typeface="Arial"/>
              </a:rPr>
              <a:t> </a:t>
            </a:r>
            <a:r>
              <a:rPr sz="1500" baseline="-22222" dirty="0">
                <a:latin typeface="Arial Unicode MS"/>
                <a:cs typeface="Arial Unicode MS"/>
              </a:rPr>
              <a:t>=</a:t>
            </a:r>
            <a:r>
              <a:rPr sz="1500" spc="60" baseline="-22222" dirty="0">
                <a:latin typeface="Arial Unicode MS"/>
                <a:cs typeface="Arial Unicode MS"/>
              </a:rPr>
              <a:t> </a:t>
            </a:r>
            <a:r>
              <a:rPr sz="1000" i="1" u="sng" spc="-7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i="1" u="sng" spc="-7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650" i="1" u="sng" spc="-1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50" u="sng" spc="-5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,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44358" y="4759655"/>
            <a:ext cx="756920" cy="458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  <a:tabLst>
                <a:tab pos="304165" algn="l"/>
              </a:tabLst>
            </a:pP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700" i="1" spc="-50" dirty="0">
                <a:latin typeface="Arial"/>
                <a:cs typeface="Arial"/>
              </a:rPr>
              <a:t>L</a:t>
            </a:r>
            <a:r>
              <a:rPr sz="700" i="1" dirty="0">
                <a:latin typeface="Arial"/>
                <a:cs typeface="Arial"/>
              </a:rPr>
              <a:t>	</a:t>
            </a:r>
            <a:r>
              <a:rPr sz="1050" i="1" spc="-25" dirty="0">
                <a:latin typeface="Arial"/>
                <a:cs typeface="Arial"/>
              </a:rPr>
              <a:t>ωL</a:t>
            </a:r>
            <a:endParaRPr sz="1050">
              <a:latin typeface="Arial"/>
              <a:cs typeface="Arial"/>
            </a:endParaRPr>
          </a:p>
          <a:p>
            <a:pPr marR="34925" algn="r">
              <a:spcBef>
                <a:spcPts val="950"/>
              </a:spcBef>
            </a:pPr>
            <a:r>
              <a:rPr sz="1000" i="1" dirty="0">
                <a:latin typeface="Arial"/>
                <a:cs typeface="Arial"/>
              </a:rPr>
              <a:t>I</a:t>
            </a:r>
            <a:r>
              <a:rPr sz="650" i="1" dirty="0">
                <a:latin typeface="Arial"/>
                <a:cs typeface="Arial"/>
              </a:rPr>
              <a:t>C</a:t>
            </a:r>
            <a:r>
              <a:rPr sz="650" i="1" spc="-2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950" spc="-20" dirty="0">
                <a:latin typeface="Arial Unicode MS"/>
                <a:cs typeface="Arial Unicode MS"/>
              </a:rPr>
              <a:t>-</a:t>
            </a:r>
            <a:r>
              <a:rPr sz="1000" i="1" spc="-95" dirty="0">
                <a:latin typeface="Arial"/>
                <a:cs typeface="Arial"/>
              </a:rPr>
              <a:t>ωCV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spc="-50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863939" y="4759655"/>
            <a:ext cx="765810" cy="458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085" algn="ctr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ωL</a:t>
            </a:r>
            <a:endParaRPr sz="1050">
              <a:latin typeface="Arial"/>
              <a:cs typeface="Arial"/>
            </a:endParaRPr>
          </a:p>
          <a:p>
            <a:pPr algn="ctr">
              <a:spcBef>
                <a:spcPts val="950"/>
              </a:spcBef>
            </a:pPr>
            <a:r>
              <a:rPr sz="1000" i="1" spc="-55" dirty="0">
                <a:latin typeface="Arial"/>
                <a:cs typeface="Arial"/>
              </a:rPr>
              <a:t>Q</a:t>
            </a:r>
            <a:r>
              <a:rPr sz="650" i="1" spc="-55" dirty="0">
                <a:latin typeface="Arial"/>
                <a:cs typeface="Arial"/>
              </a:rPr>
              <a:t>C</a:t>
            </a:r>
            <a:r>
              <a:rPr sz="650" i="1" spc="-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5" dirty="0">
                <a:latin typeface="Arial Unicode MS"/>
                <a:cs typeface="Arial Unicode MS"/>
              </a:rPr>
              <a:t> </a:t>
            </a:r>
            <a:r>
              <a:rPr sz="950" spc="-20" dirty="0">
                <a:latin typeface="Arial Unicode MS"/>
                <a:cs typeface="Arial Unicode MS"/>
              </a:rPr>
              <a:t>-</a:t>
            </a:r>
            <a:r>
              <a:rPr sz="1000" i="1" spc="-90" dirty="0">
                <a:latin typeface="Arial"/>
                <a:cs typeface="Arial"/>
              </a:rPr>
              <a:t>ωCV</a:t>
            </a:r>
            <a:r>
              <a:rPr sz="650" i="1" spc="-90" dirty="0">
                <a:latin typeface="Arial"/>
                <a:cs typeface="Arial"/>
              </a:rPr>
              <a:t>C</a:t>
            </a:r>
            <a:r>
              <a:rPr sz="650" i="1" spc="-5" dirty="0">
                <a:latin typeface="Arial"/>
                <a:cs typeface="Arial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.</a:t>
            </a:r>
            <a:r>
              <a:rPr sz="1050" spc="-37" baseline="35714" dirty="0">
                <a:latin typeface="Arial Unicode MS"/>
                <a:cs typeface="Arial Unicode MS"/>
              </a:rPr>
              <a:t>2</a:t>
            </a:r>
            <a:endParaRPr sz="1050" baseline="35714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95639" y="5134305"/>
            <a:ext cx="1562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70" dirty="0">
                <a:latin typeface="Arial"/>
                <a:cs typeface="Arial"/>
              </a:rPr>
              <a:t>X</a:t>
            </a:r>
            <a:r>
              <a:rPr sz="700" i="1" spc="-70" dirty="0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52395" y="4958922"/>
            <a:ext cx="3200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00" u="sng" spc="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000" spc="15" dirty="0">
                <a:latin typeface="Arial Unicode MS"/>
                <a:cs typeface="Arial Unicode MS"/>
              </a:rPr>
              <a:t>  </a:t>
            </a:r>
            <a:r>
              <a:rPr sz="1500" spc="-15" baseline="-36111" dirty="0">
                <a:latin typeface="Arial Unicode MS"/>
                <a:cs typeface="Arial Unicode MS"/>
              </a:rPr>
              <a:t>,</a:t>
            </a:r>
            <a:endParaRPr sz="1500" baseline="-36111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501020" y="5412814"/>
            <a:ext cx="4277995" cy="98171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99060" marR="30480" indent="-99060">
              <a:lnSpc>
                <a:spcPts val="1200"/>
              </a:lnSpc>
              <a:spcBef>
                <a:spcPts val="520"/>
              </a:spcBef>
              <a:buChar char="•"/>
              <a:tabLst>
                <a:tab pos="9906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pasivos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750" i="1" spc="27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75" i="1" spc="21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0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1050" i="1" spc="18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21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iguales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absoluto,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algebraica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cero;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fija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porla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externa,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impacto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shunts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0,0);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resultante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derivaciones.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recirculación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total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está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activa,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231216" y="6736489"/>
            <a:ext cx="19177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ωL</a:t>
            </a:r>
            <a:endParaRPr sz="10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15220" y="6636508"/>
            <a:ext cx="14357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75" i="1" spc="-52" baseline="-13227" dirty="0">
                <a:latin typeface="Arial"/>
                <a:cs typeface="Arial"/>
              </a:rPr>
              <a:t>Q</a:t>
            </a:r>
            <a:r>
              <a:rPr sz="1050" i="1" spc="-52" baseline="-19841" dirty="0">
                <a:latin typeface="Arial"/>
                <a:cs typeface="Arial"/>
              </a:rPr>
              <a:t>L</a:t>
            </a:r>
            <a:r>
              <a:rPr sz="1050" i="1" spc="-22" baseline="-19841" dirty="0">
                <a:latin typeface="Arial"/>
                <a:cs typeface="Arial"/>
              </a:rPr>
              <a:t> </a:t>
            </a:r>
            <a:r>
              <a:rPr sz="1500" baseline="-13888" dirty="0">
                <a:latin typeface="Arial Unicode MS"/>
                <a:cs typeface="Arial Unicode MS"/>
              </a:rPr>
              <a:t>=</a:t>
            </a:r>
            <a:r>
              <a:rPr sz="1500" spc="75" baseline="-13888" dirty="0">
                <a:latin typeface="Arial Unicode MS"/>
                <a:cs typeface="Arial Unicode MS"/>
              </a:rPr>
              <a:t> </a:t>
            </a:r>
            <a:r>
              <a:rPr sz="1575" i="1" u="sng" spc="-172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1575" i="1" u="sng" spc="-52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050" u="sng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050" spc="217" baseline="51587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4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40" dirty="0">
                <a:latin typeface="Arial Unicode MS"/>
                <a:cs typeface="Arial Unicode MS"/>
              </a:rPr>
              <a:t> </a:t>
            </a:r>
            <a:r>
              <a:rPr sz="1000" i="1" spc="-55" dirty="0">
                <a:latin typeface="Arial"/>
                <a:cs typeface="Arial"/>
              </a:rPr>
              <a:t>Q</a:t>
            </a:r>
            <a:r>
              <a:rPr sz="650" i="1" spc="-55" dirty="0">
                <a:latin typeface="Arial"/>
                <a:cs typeface="Arial"/>
              </a:rPr>
              <a:t>C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40" dirty="0">
                <a:latin typeface="Arial Unicode MS"/>
                <a:cs typeface="Arial Unicode MS"/>
              </a:rPr>
              <a:t> </a:t>
            </a:r>
            <a:r>
              <a:rPr sz="1000" i="1" spc="-20" dirty="0">
                <a:latin typeface="Arial"/>
                <a:cs typeface="Arial"/>
              </a:rPr>
              <a:t>ωCV</a:t>
            </a:r>
            <a:r>
              <a:rPr sz="1000" i="1" spc="315" dirty="0">
                <a:latin typeface="Arial"/>
                <a:cs typeface="Arial"/>
              </a:rPr>
              <a:t> </a:t>
            </a:r>
            <a:r>
              <a:rPr sz="1050" spc="-37" baseline="35714" dirty="0">
                <a:latin typeface="Arial Unicode MS"/>
                <a:cs typeface="Arial Unicode MS"/>
              </a:rPr>
              <a:t>2</a:t>
            </a:r>
            <a:r>
              <a:rPr sz="1000" spc="-25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00958" y="7030550"/>
            <a:ext cx="4202430" cy="50863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>
              <a:spcBef>
                <a:spcPts val="340"/>
              </a:spcBef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-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1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900" spc="-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900" spc="-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2.4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900">
              <a:latin typeface="Arial Unicode MS"/>
              <a:cs typeface="Arial Unicode MS"/>
            </a:endParaRPr>
          </a:p>
          <a:p>
            <a:pPr marL="38100" marR="30480" indent="152400">
              <a:lnSpc>
                <a:spcPts val="1200"/>
              </a:lnSpc>
              <a:spcBef>
                <a:spcPts val="40"/>
              </a:spcBef>
            </a:pP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resultado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obvio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confirma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simultáneo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tipos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compensación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permanentemente</a:t>
            </a:r>
            <a:r>
              <a:rPr sz="8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sentido.</a:t>
            </a:r>
            <a:r>
              <a:rPr sz="8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otra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parte,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8587" y="896137"/>
            <a:ext cx="2102538" cy="108577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220080" y="947119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3781" y="0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816515" y="940401"/>
            <a:ext cx="189230" cy="317500"/>
            <a:chOff x="3961396" y="940401"/>
            <a:chExt cx="189230" cy="317500"/>
          </a:xfrm>
        </p:grpSpPr>
        <p:sp>
          <p:nvSpPr>
            <p:cNvPr id="5" name="object 5"/>
            <p:cNvSpPr/>
            <p:nvPr/>
          </p:nvSpPr>
          <p:spPr>
            <a:xfrm>
              <a:off x="3961396" y="947119"/>
              <a:ext cx="182245" cy="0"/>
            </a:xfrm>
            <a:custGeom>
              <a:avLst/>
              <a:gdLst/>
              <a:ahLst/>
              <a:cxnLst/>
              <a:rect l="l" t="t" r="r" b="b"/>
              <a:pathLst>
                <a:path w="182245">
                  <a:moveTo>
                    <a:pt x="0" y="0"/>
                  </a:moveTo>
                  <a:lnTo>
                    <a:pt x="181985" y="0"/>
                  </a:lnTo>
                </a:path>
              </a:pathLst>
            </a:custGeom>
            <a:ln w="12700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43966" y="940401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7334"/>
                  </a:lnTo>
                </a:path>
              </a:pathLst>
            </a:custGeom>
            <a:ln w="12700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667730" y="1251387"/>
            <a:ext cx="1083310" cy="643255"/>
            <a:chOff x="3812611" y="1251386"/>
            <a:chExt cx="1083310" cy="6432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2106" y="1256894"/>
              <a:ext cx="233679" cy="637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18961" y="1257736"/>
              <a:ext cx="960755" cy="635"/>
            </a:xfrm>
            <a:custGeom>
              <a:avLst/>
              <a:gdLst/>
              <a:ahLst/>
              <a:cxnLst/>
              <a:rect l="l" t="t" r="r" b="b"/>
              <a:pathLst>
                <a:path w="960754" h="634">
                  <a:moveTo>
                    <a:pt x="0" y="0"/>
                  </a:moveTo>
                  <a:lnTo>
                    <a:pt x="960132" y="431"/>
                  </a:lnTo>
                </a:path>
              </a:pathLst>
            </a:custGeom>
            <a:ln w="12699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7016" y="1529410"/>
            <a:ext cx="192430" cy="11153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727041" y="997416"/>
            <a:ext cx="943610" cy="984885"/>
            <a:chOff x="871922" y="997415"/>
            <a:chExt cx="943610" cy="984885"/>
          </a:xfrm>
        </p:grpSpPr>
        <p:sp>
          <p:nvSpPr>
            <p:cNvPr id="12" name="object 12"/>
            <p:cNvSpPr/>
            <p:nvPr/>
          </p:nvSpPr>
          <p:spPr>
            <a:xfrm>
              <a:off x="1001900" y="1002177"/>
              <a:ext cx="779780" cy="949960"/>
            </a:xfrm>
            <a:custGeom>
              <a:avLst/>
              <a:gdLst/>
              <a:ahLst/>
              <a:cxnLst/>
              <a:rect l="l" t="t" r="r" b="b"/>
              <a:pathLst>
                <a:path w="779780" h="949960">
                  <a:moveTo>
                    <a:pt x="779437" y="949642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2303" y="1923129"/>
              <a:ext cx="942975" cy="58419"/>
            </a:xfrm>
            <a:custGeom>
              <a:avLst/>
              <a:gdLst/>
              <a:ahLst/>
              <a:cxnLst/>
              <a:rect l="l" t="t" r="r" b="b"/>
              <a:pathLst>
                <a:path w="942975" h="58419">
                  <a:moveTo>
                    <a:pt x="58902" y="0"/>
                  </a:moveTo>
                  <a:lnTo>
                    <a:pt x="0" y="29197"/>
                  </a:lnTo>
                  <a:lnTo>
                    <a:pt x="58902" y="58407"/>
                  </a:lnTo>
                  <a:lnTo>
                    <a:pt x="58902" y="34023"/>
                  </a:lnTo>
                  <a:lnTo>
                    <a:pt x="46388" y="34018"/>
                  </a:lnTo>
                  <a:lnTo>
                    <a:pt x="44183" y="31915"/>
                  </a:lnTo>
                  <a:lnTo>
                    <a:pt x="44183" y="26504"/>
                  </a:lnTo>
                  <a:lnTo>
                    <a:pt x="46393" y="24320"/>
                  </a:lnTo>
                  <a:lnTo>
                    <a:pt x="58902" y="24314"/>
                  </a:lnTo>
                  <a:lnTo>
                    <a:pt x="58902" y="0"/>
                  </a:lnTo>
                  <a:close/>
                </a:path>
                <a:path w="942975" h="58419">
                  <a:moveTo>
                    <a:pt x="58902" y="24314"/>
                  </a:moveTo>
                  <a:lnTo>
                    <a:pt x="46393" y="24320"/>
                  </a:lnTo>
                  <a:lnTo>
                    <a:pt x="44183" y="26504"/>
                  </a:lnTo>
                  <a:lnTo>
                    <a:pt x="44183" y="31915"/>
                  </a:lnTo>
                  <a:lnTo>
                    <a:pt x="46393" y="34023"/>
                  </a:lnTo>
                  <a:lnTo>
                    <a:pt x="58902" y="34018"/>
                  </a:lnTo>
                  <a:lnTo>
                    <a:pt x="58902" y="24314"/>
                  </a:lnTo>
                  <a:close/>
                </a:path>
                <a:path w="942975" h="58419">
                  <a:moveTo>
                    <a:pt x="58902" y="34018"/>
                  </a:moveTo>
                  <a:lnTo>
                    <a:pt x="49047" y="34023"/>
                  </a:lnTo>
                  <a:lnTo>
                    <a:pt x="58902" y="34023"/>
                  </a:lnTo>
                  <a:close/>
                </a:path>
                <a:path w="942975" h="58419">
                  <a:moveTo>
                    <a:pt x="940257" y="23875"/>
                  </a:moveTo>
                  <a:lnTo>
                    <a:pt x="58902" y="24314"/>
                  </a:lnTo>
                  <a:lnTo>
                    <a:pt x="58902" y="34018"/>
                  </a:lnTo>
                  <a:lnTo>
                    <a:pt x="940257" y="33591"/>
                  </a:lnTo>
                  <a:lnTo>
                    <a:pt x="942454" y="31394"/>
                  </a:lnTo>
                  <a:lnTo>
                    <a:pt x="942454" y="26073"/>
                  </a:lnTo>
                  <a:lnTo>
                    <a:pt x="940257" y="23875"/>
                  </a:lnTo>
                  <a:close/>
                </a:path>
              </a:pathLst>
            </a:custGeom>
            <a:solidFill>
              <a:srgbClr val="2522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72303" y="1923129"/>
              <a:ext cx="942975" cy="58419"/>
            </a:xfrm>
            <a:custGeom>
              <a:avLst/>
              <a:gdLst/>
              <a:ahLst/>
              <a:cxnLst/>
              <a:rect l="l" t="t" r="r" b="b"/>
              <a:pathLst>
                <a:path w="942975" h="58419">
                  <a:moveTo>
                    <a:pt x="58902" y="58407"/>
                  </a:moveTo>
                  <a:lnTo>
                    <a:pt x="0" y="29197"/>
                  </a:lnTo>
                  <a:lnTo>
                    <a:pt x="58902" y="0"/>
                  </a:lnTo>
                  <a:lnTo>
                    <a:pt x="58902" y="58407"/>
                  </a:lnTo>
                  <a:close/>
                </a:path>
                <a:path w="942975" h="58419">
                  <a:moveTo>
                    <a:pt x="937526" y="33591"/>
                  </a:moveTo>
                  <a:lnTo>
                    <a:pt x="49047" y="34023"/>
                  </a:lnTo>
                  <a:lnTo>
                    <a:pt x="46393" y="34023"/>
                  </a:lnTo>
                  <a:lnTo>
                    <a:pt x="44183" y="31915"/>
                  </a:lnTo>
                  <a:lnTo>
                    <a:pt x="44183" y="29197"/>
                  </a:lnTo>
                  <a:lnTo>
                    <a:pt x="44183" y="26504"/>
                  </a:lnTo>
                  <a:lnTo>
                    <a:pt x="46393" y="24320"/>
                  </a:lnTo>
                  <a:lnTo>
                    <a:pt x="49047" y="24320"/>
                  </a:lnTo>
                  <a:lnTo>
                    <a:pt x="937526" y="23875"/>
                  </a:lnTo>
                  <a:lnTo>
                    <a:pt x="940257" y="23875"/>
                  </a:lnTo>
                  <a:lnTo>
                    <a:pt x="942454" y="26073"/>
                  </a:lnTo>
                  <a:lnTo>
                    <a:pt x="942454" y="28689"/>
                  </a:lnTo>
                  <a:lnTo>
                    <a:pt x="942454" y="31394"/>
                  </a:lnTo>
                  <a:lnTo>
                    <a:pt x="940257" y="33591"/>
                  </a:lnTo>
                  <a:lnTo>
                    <a:pt x="937526" y="33591"/>
                  </a:lnTo>
                  <a:close/>
                </a:path>
              </a:pathLst>
            </a:custGeom>
            <a:ln w="3175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93049" y="1156238"/>
              <a:ext cx="8890" cy="796290"/>
            </a:xfrm>
            <a:custGeom>
              <a:avLst/>
              <a:gdLst/>
              <a:ahLst/>
              <a:cxnLst/>
              <a:rect l="l" t="t" r="r" b="b"/>
              <a:pathLst>
                <a:path w="8890" h="796289">
                  <a:moveTo>
                    <a:pt x="6680" y="766660"/>
                  </a:moveTo>
                  <a:lnTo>
                    <a:pt x="2565" y="766660"/>
                  </a:lnTo>
                  <a:lnTo>
                    <a:pt x="952" y="768273"/>
                  </a:lnTo>
                  <a:lnTo>
                    <a:pt x="1028" y="794194"/>
                  </a:lnTo>
                  <a:lnTo>
                    <a:pt x="2654" y="795870"/>
                  </a:lnTo>
                  <a:lnTo>
                    <a:pt x="6680" y="795870"/>
                  </a:lnTo>
                  <a:lnTo>
                    <a:pt x="8381" y="794194"/>
                  </a:lnTo>
                  <a:lnTo>
                    <a:pt x="8305" y="768273"/>
                  </a:lnTo>
                  <a:lnTo>
                    <a:pt x="6680" y="766660"/>
                  </a:lnTo>
                  <a:close/>
                </a:path>
                <a:path w="8890" h="796289">
                  <a:moveTo>
                    <a:pt x="6616" y="715556"/>
                  </a:moveTo>
                  <a:lnTo>
                    <a:pt x="2565" y="715556"/>
                  </a:lnTo>
                  <a:lnTo>
                    <a:pt x="876" y="717156"/>
                  </a:lnTo>
                  <a:lnTo>
                    <a:pt x="952" y="743089"/>
                  </a:lnTo>
                  <a:lnTo>
                    <a:pt x="2565" y="744766"/>
                  </a:lnTo>
                  <a:lnTo>
                    <a:pt x="6616" y="744766"/>
                  </a:lnTo>
                  <a:lnTo>
                    <a:pt x="8305" y="743089"/>
                  </a:lnTo>
                  <a:lnTo>
                    <a:pt x="8229" y="717156"/>
                  </a:lnTo>
                  <a:lnTo>
                    <a:pt x="6616" y="715556"/>
                  </a:lnTo>
                  <a:close/>
                </a:path>
                <a:path w="8890" h="796289">
                  <a:moveTo>
                    <a:pt x="6540" y="664451"/>
                  </a:moveTo>
                  <a:lnTo>
                    <a:pt x="2501" y="664451"/>
                  </a:lnTo>
                  <a:lnTo>
                    <a:pt x="812" y="666051"/>
                  </a:lnTo>
                  <a:lnTo>
                    <a:pt x="876" y="691959"/>
                  </a:lnTo>
                  <a:lnTo>
                    <a:pt x="2501" y="693648"/>
                  </a:lnTo>
                  <a:lnTo>
                    <a:pt x="6616" y="693648"/>
                  </a:lnTo>
                  <a:lnTo>
                    <a:pt x="8229" y="691959"/>
                  </a:lnTo>
                  <a:lnTo>
                    <a:pt x="8153" y="666051"/>
                  </a:lnTo>
                  <a:lnTo>
                    <a:pt x="6540" y="664451"/>
                  </a:lnTo>
                  <a:close/>
                </a:path>
                <a:path w="8890" h="796289">
                  <a:moveTo>
                    <a:pt x="6464" y="613333"/>
                  </a:moveTo>
                  <a:lnTo>
                    <a:pt x="2425" y="613333"/>
                  </a:lnTo>
                  <a:lnTo>
                    <a:pt x="812" y="614933"/>
                  </a:lnTo>
                  <a:lnTo>
                    <a:pt x="812" y="640867"/>
                  </a:lnTo>
                  <a:lnTo>
                    <a:pt x="2425" y="642531"/>
                  </a:lnTo>
                  <a:lnTo>
                    <a:pt x="6540" y="642531"/>
                  </a:lnTo>
                  <a:lnTo>
                    <a:pt x="8153" y="640867"/>
                  </a:lnTo>
                  <a:lnTo>
                    <a:pt x="8153" y="614933"/>
                  </a:lnTo>
                  <a:lnTo>
                    <a:pt x="6464" y="613333"/>
                  </a:lnTo>
                  <a:close/>
                </a:path>
                <a:path w="8890" h="796289">
                  <a:moveTo>
                    <a:pt x="6400" y="562216"/>
                  </a:moveTo>
                  <a:lnTo>
                    <a:pt x="2349" y="562216"/>
                  </a:lnTo>
                  <a:lnTo>
                    <a:pt x="736" y="563816"/>
                  </a:lnTo>
                  <a:lnTo>
                    <a:pt x="736" y="589749"/>
                  </a:lnTo>
                  <a:lnTo>
                    <a:pt x="2425" y="591426"/>
                  </a:lnTo>
                  <a:lnTo>
                    <a:pt x="6464" y="591426"/>
                  </a:lnTo>
                  <a:lnTo>
                    <a:pt x="8089" y="589749"/>
                  </a:lnTo>
                  <a:lnTo>
                    <a:pt x="8089" y="563816"/>
                  </a:lnTo>
                  <a:lnTo>
                    <a:pt x="6400" y="562216"/>
                  </a:lnTo>
                  <a:close/>
                </a:path>
                <a:path w="8890" h="796289">
                  <a:moveTo>
                    <a:pt x="6311" y="511098"/>
                  </a:moveTo>
                  <a:lnTo>
                    <a:pt x="2273" y="511098"/>
                  </a:lnTo>
                  <a:lnTo>
                    <a:pt x="660" y="512711"/>
                  </a:lnTo>
                  <a:lnTo>
                    <a:pt x="660" y="538645"/>
                  </a:lnTo>
                  <a:lnTo>
                    <a:pt x="2349" y="540321"/>
                  </a:lnTo>
                  <a:lnTo>
                    <a:pt x="6400" y="540321"/>
                  </a:lnTo>
                  <a:lnTo>
                    <a:pt x="8013" y="538645"/>
                  </a:lnTo>
                  <a:lnTo>
                    <a:pt x="8013" y="512711"/>
                  </a:lnTo>
                  <a:lnTo>
                    <a:pt x="6311" y="511098"/>
                  </a:lnTo>
                  <a:close/>
                </a:path>
                <a:path w="8890" h="796289">
                  <a:moveTo>
                    <a:pt x="6311" y="459993"/>
                  </a:moveTo>
                  <a:lnTo>
                    <a:pt x="2197" y="459993"/>
                  </a:lnTo>
                  <a:lnTo>
                    <a:pt x="584" y="461606"/>
                  </a:lnTo>
                  <a:lnTo>
                    <a:pt x="584" y="487527"/>
                  </a:lnTo>
                  <a:lnTo>
                    <a:pt x="2273" y="489191"/>
                  </a:lnTo>
                  <a:lnTo>
                    <a:pt x="6311" y="489191"/>
                  </a:lnTo>
                  <a:lnTo>
                    <a:pt x="7937" y="487527"/>
                  </a:lnTo>
                  <a:lnTo>
                    <a:pt x="7937" y="461606"/>
                  </a:lnTo>
                  <a:lnTo>
                    <a:pt x="6311" y="459993"/>
                  </a:lnTo>
                  <a:close/>
                </a:path>
                <a:path w="8890" h="796289">
                  <a:moveTo>
                    <a:pt x="6248" y="408889"/>
                  </a:moveTo>
                  <a:lnTo>
                    <a:pt x="2197" y="408889"/>
                  </a:lnTo>
                  <a:lnTo>
                    <a:pt x="507" y="410489"/>
                  </a:lnTo>
                  <a:lnTo>
                    <a:pt x="584" y="436410"/>
                  </a:lnTo>
                  <a:lnTo>
                    <a:pt x="2197" y="438086"/>
                  </a:lnTo>
                  <a:lnTo>
                    <a:pt x="6248" y="438086"/>
                  </a:lnTo>
                  <a:lnTo>
                    <a:pt x="7937" y="436410"/>
                  </a:lnTo>
                  <a:lnTo>
                    <a:pt x="7861" y="410489"/>
                  </a:lnTo>
                  <a:lnTo>
                    <a:pt x="6248" y="408889"/>
                  </a:lnTo>
                  <a:close/>
                </a:path>
                <a:path w="8890" h="796289">
                  <a:moveTo>
                    <a:pt x="6172" y="357771"/>
                  </a:moveTo>
                  <a:lnTo>
                    <a:pt x="2133" y="357771"/>
                  </a:lnTo>
                  <a:lnTo>
                    <a:pt x="431" y="359397"/>
                  </a:lnTo>
                  <a:lnTo>
                    <a:pt x="507" y="385305"/>
                  </a:lnTo>
                  <a:lnTo>
                    <a:pt x="2133" y="386968"/>
                  </a:lnTo>
                  <a:lnTo>
                    <a:pt x="6172" y="386968"/>
                  </a:lnTo>
                  <a:lnTo>
                    <a:pt x="7861" y="385305"/>
                  </a:lnTo>
                  <a:lnTo>
                    <a:pt x="7797" y="359397"/>
                  </a:lnTo>
                  <a:lnTo>
                    <a:pt x="6172" y="357771"/>
                  </a:lnTo>
                  <a:close/>
                </a:path>
                <a:path w="8890" h="796289">
                  <a:moveTo>
                    <a:pt x="6095" y="306666"/>
                  </a:moveTo>
                  <a:lnTo>
                    <a:pt x="2057" y="306666"/>
                  </a:lnTo>
                  <a:lnTo>
                    <a:pt x="431" y="308279"/>
                  </a:lnTo>
                  <a:lnTo>
                    <a:pt x="431" y="334200"/>
                  </a:lnTo>
                  <a:lnTo>
                    <a:pt x="2057" y="335864"/>
                  </a:lnTo>
                  <a:lnTo>
                    <a:pt x="6172" y="335864"/>
                  </a:lnTo>
                  <a:lnTo>
                    <a:pt x="7797" y="334200"/>
                  </a:lnTo>
                  <a:lnTo>
                    <a:pt x="7797" y="308279"/>
                  </a:lnTo>
                  <a:lnTo>
                    <a:pt x="6095" y="306666"/>
                  </a:lnTo>
                  <a:close/>
                </a:path>
                <a:path w="8890" h="796289">
                  <a:moveTo>
                    <a:pt x="6019" y="255549"/>
                  </a:moveTo>
                  <a:lnTo>
                    <a:pt x="1981" y="255549"/>
                  </a:lnTo>
                  <a:lnTo>
                    <a:pt x="368" y="257162"/>
                  </a:lnTo>
                  <a:lnTo>
                    <a:pt x="368" y="283083"/>
                  </a:lnTo>
                  <a:lnTo>
                    <a:pt x="2057" y="284759"/>
                  </a:lnTo>
                  <a:lnTo>
                    <a:pt x="6095" y="284759"/>
                  </a:lnTo>
                  <a:lnTo>
                    <a:pt x="7721" y="283083"/>
                  </a:lnTo>
                  <a:lnTo>
                    <a:pt x="7721" y="257162"/>
                  </a:lnTo>
                  <a:lnTo>
                    <a:pt x="6019" y="255549"/>
                  </a:lnTo>
                  <a:close/>
                </a:path>
                <a:path w="8890" h="796289">
                  <a:moveTo>
                    <a:pt x="5956" y="204431"/>
                  </a:moveTo>
                  <a:lnTo>
                    <a:pt x="1917" y="204431"/>
                  </a:lnTo>
                  <a:lnTo>
                    <a:pt x="292" y="206057"/>
                  </a:lnTo>
                  <a:lnTo>
                    <a:pt x="292" y="231965"/>
                  </a:lnTo>
                  <a:lnTo>
                    <a:pt x="1981" y="233641"/>
                  </a:lnTo>
                  <a:lnTo>
                    <a:pt x="6019" y="233641"/>
                  </a:lnTo>
                  <a:lnTo>
                    <a:pt x="7645" y="231965"/>
                  </a:lnTo>
                  <a:lnTo>
                    <a:pt x="7645" y="206057"/>
                  </a:lnTo>
                  <a:lnTo>
                    <a:pt x="5956" y="204431"/>
                  </a:lnTo>
                  <a:close/>
                </a:path>
                <a:path w="8890" h="796289">
                  <a:moveTo>
                    <a:pt x="5956" y="153339"/>
                  </a:moveTo>
                  <a:lnTo>
                    <a:pt x="1828" y="153339"/>
                  </a:lnTo>
                  <a:lnTo>
                    <a:pt x="215" y="154952"/>
                  </a:lnTo>
                  <a:lnTo>
                    <a:pt x="215" y="180860"/>
                  </a:lnTo>
                  <a:lnTo>
                    <a:pt x="1917" y="182537"/>
                  </a:lnTo>
                  <a:lnTo>
                    <a:pt x="5956" y="182537"/>
                  </a:lnTo>
                  <a:lnTo>
                    <a:pt x="7569" y="180860"/>
                  </a:lnTo>
                  <a:lnTo>
                    <a:pt x="7569" y="154952"/>
                  </a:lnTo>
                  <a:lnTo>
                    <a:pt x="5956" y="153339"/>
                  </a:lnTo>
                  <a:close/>
                </a:path>
                <a:path w="8890" h="796289">
                  <a:moveTo>
                    <a:pt x="5880" y="102222"/>
                  </a:moveTo>
                  <a:lnTo>
                    <a:pt x="1765" y="102222"/>
                  </a:lnTo>
                  <a:lnTo>
                    <a:pt x="139" y="103835"/>
                  </a:lnTo>
                  <a:lnTo>
                    <a:pt x="215" y="129755"/>
                  </a:lnTo>
                  <a:lnTo>
                    <a:pt x="1828" y="131419"/>
                  </a:lnTo>
                  <a:lnTo>
                    <a:pt x="5880" y="131419"/>
                  </a:lnTo>
                  <a:lnTo>
                    <a:pt x="7569" y="129755"/>
                  </a:lnTo>
                  <a:lnTo>
                    <a:pt x="7492" y="103835"/>
                  </a:lnTo>
                  <a:lnTo>
                    <a:pt x="5880" y="102222"/>
                  </a:lnTo>
                  <a:close/>
                </a:path>
                <a:path w="8890" h="796289">
                  <a:moveTo>
                    <a:pt x="5803" y="51104"/>
                  </a:moveTo>
                  <a:lnTo>
                    <a:pt x="1765" y="51104"/>
                  </a:lnTo>
                  <a:lnTo>
                    <a:pt x="76" y="52730"/>
                  </a:lnTo>
                  <a:lnTo>
                    <a:pt x="139" y="78638"/>
                  </a:lnTo>
                  <a:lnTo>
                    <a:pt x="1765" y="80314"/>
                  </a:lnTo>
                  <a:lnTo>
                    <a:pt x="5803" y="80314"/>
                  </a:lnTo>
                  <a:lnTo>
                    <a:pt x="7492" y="78638"/>
                  </a:lnTo>
                  <a:lnTo>
                    <a:pt x="7429" y="52730"/>
                  </a:lnTo>
                  <a:lnTo>
                    <a:pt x="5803" y="51104"/>
                  </a:lnTo>
                  <a:close/>
                </a:path>
                <a:path w="8890" h="796289">
                  <a:moveTo>
                    <a:pt x="5727" y="0"/>
                  </a:moveTo>
                  <a:lnTo>
                    <a:pt x="1689" y="0"/>
                  </a:lnTo>
                  <a:lnTo>
                    <a:pt x="0" y="1612"/>
                  </a:lnTo>
                  <a:lnTo>
                    <a:pt x="76" y="27533"/>
                  </a:lnTo>
                  <a:lnTo>
                    <a:pt x="1689" y="29209"/>
                  </a:lnTo>
                  <a:lnTo>
                    <a:pt x="5803" y="29209"/>
                  </a:lnTo>
                  <a:lnTo>
                    <a:pt x="7429" y="27533"/>
                  </a:lnTo>
                  <a:lnTo>
                    <a:pt x="7353" y="1612"/>
                  </a:lnTo>
                  <a:lnTo>
                    <a:pt x="5727" y="0"/>
                  </a:lnTo>
                  <a:close/>
                </a:path>
              </a:pathLst>
            </a:custGeom>
            <a:solidFill>
              <a:srgbClr val="2522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93049" y="1156238"/>
              <a:ext cx="8890" cy="796290"/>
            </a:xfrm>
            <a:custGeom>
              <a:avLst/>
              <a:gdLst/>
              <a:ahLst/>
              <a:cxnLst/>
              <a:rect l="l" t="t" r="r" b="b"/>
              <a:pathLst>
                <a:path w="8890" h="796289">
                  <a:moveTo>
                    <a:pt x="8305" y="770305"/>
                  </a:moveTo>
                  <a:lnTo>
                    <a:pt x="8381" y="792225"/>
                  </a:lnTo>
                  <a:lnTo>
                    <a:pt x="8381" y="794194"/>
                  </a:lnTo>
                  <a:lnTo>
                    <a:pt x="6680" y="795870"/>
                  </a:lnTo>
                  <a:lnTo>
                    <a:pt x="4698" y="795870"/>
                  </a:lnTo>
                  <a:lnTo>
                    <a:pt x="2654" y="795870"/>
                  </a:lnTo>
                  <a:lnTo>
                    <a:pt x="1028" y="794194"/>
                  </a:lnTo>
                  <a:lnTo>
                    <a:pt x="1028" y="792225"/>
                  </a:lnTo>
                  <a:lnTo>
                    <a:pt x="952" y="770305"/>
                  </a:lnTo>
                  <a:lnTo>
                    <a:pt x="952" y="768273"/>
                  </a:lnTo>
                  <a:lnTo>
                    <a:pt x="2565" y="766660"/>
                  </a:lnTo>
                  <a:lnTo>
                    <a:pt x="4635" y="766660"/>
                  </a:lnTo>
                  <a:lnTo>
                    <a:pt x="6680" y="766660"/>
                  </a:lnTo>
                  <a:lnTo>
                    <a:pt x="8305" y="768273"/>
                  </a:lnTo>
                  <a:lnTo>
                    <a:pt x="8305" y="770305"/>
                  </a:lnTo>
                  <a:close/>
                </a:path>
                <a:path w="8890" h="796289">
                  <a:moveTo>
                    <a:pt x="8229" y="719213"/>
                  </a:moveTo>
                  <a:lnTo>
                    <a:pt x="8305" y="741108"/>
                  </a:lnTo>
                  <a:lnTo>
                    <a:pt x="8305" y="743089"/>
                  </a:lnTo>
                  <a:lnTo>
                    <a:pt x="6616" y="744766"/>
                  </a:lnTo>
                  <a:lnTo>
                    <a:pt x="4635" y="744766"/>
                  </a:lnTo>
                  <a:lnTo>
                    <a:pt x="2565" y="744766"/>
                  </a:lnTo>
                  <a:lnTo>
                    <a:pt x="952" y="743089"/>
                  </a:lnTo>
                  <a:lnTo>
                    <a:pt x="952" y="741108"/>
                  </a:lnTo>
                  <a:lnTo>
                    <a:pt x="876" y="719213"/>
                  </a:lnTo>
                  <a:lnTo>
                    <a:pt x="876" y="717156"/>
                  </a:lnTo>
                  <a:lnTo>
                    <a:pt x="2565" y="715556"/>
                  </a:lnTo>
                  <a:lnTo>
                    <a:pt x="4546" y="715556"/>
                  </a:lnTo>
                  <a:lnTo>
                    <a:pt x="6616" y="715556"/>
                  </a:lnTo>
                  <a:lnTo>
                    <a:pt x="8229" y="717156"/>
                  </a:lnTo>
                  <a:lnTo>
                    <a:pt x="8229" y="719213"/>
                  </a:lnTo>
                  <a:close/>
                </a:path>
                <a:path w="8890" h="796289">
                  <a:moveTo>
                    <a:pt x="8153" y="668083"/>
                  </a:moveTo>
                  <a:lnTo>
                    <a:pt x="8229" y="689990"/>
                  </a:lnTo>
                  <a:lnTo>
                    <a:pt x="8229" y="691959"/>
                  </a:lnTo>
                  <a:lnTo>
                    <a:pt x="6616" y="693648"/>
                  </a:lnTo>
                  <a:lnTo>
                    <a:pt x="4546" y="693648"/>
                  </a:lnTo>
                  <a:lnTo>
                    <a:pt x="2501" y="693648"/>
                  </a:lnTo>
                  <a:lnTo>
                    <a:pt x="876" y="691959"/>
                  </a:lnTo>
                  <a:lnTo>
                    <a:pt x="876" y="689990"/>
                  </a:lnTo>
                  <a:lnTo>
                    <a:pt x="812" y="668083"/>
                  </a:lnTo>
                  <a:lnTo>
                    <a:pt x="812" y="666051"/>
                  </a:lnTo>
                  <a:lnTo>
                    <a:pt x="2501" y="664451"/>
                  </a:lnTo>
                  <a:lnTo>
                    <a:pt x="4470" y="664451"/>
                  </a:lnTo>
                  <a:lnTo>
                    <a:pt x="6540" y="664451"/>
                  </a:lnTo>
                  <a:lnTo>
                    <a:pt x="8153" y="666051"/>
                  </a:lnTo>
                  <a:lnTo>
                    <a:pt x="8153" y="668083"/>
                  </a:lnTo>
                  <a:close/>
                </a:path>
                <a:path w="8890" h="796289">
                  <a:moveTo>
                    <a:pt x="8153" y="616978"/>
                  </a:moveTo>
                  <a:lnTo>
                    <a:pt x="8153" y="638886"/>
                  </a:lnTo>
                  <a:lnTo>
                    <a:pt x="8153" y="640867"/>
                  </a:lnTo>
                  <a:lnTo>
                    <a:pt x="6540" y="642531"/>
                  </a:lnTo>
                  <a:lnTo>
                    <a:pt x="4470" y="642531"/>
                  </a:lnTo>
                  <a:lnTo>
                    <a:pt x="2425" y="642531"/>
                  </a:lnTo>
                  <a:lnTo>
                    <a:pt x="812" y="640867"/>
                  </a:lnTo>
                  <a:lnTo>
                    <a:pt x="812" y="638886"/>
                  </a:lnTo>
                  <a:lnTo>
                    <a:pt x="812" y="616978"/>
                  </a:lnTo>
                  <a:lnTo>
                    <a:pt x="812" y="614933"/>
                  </a:lnTo>
                  <a:lnTo>
                    <a:pt x="2425" y="613333"/>
                  </a:lnTo>
                  <a:lnTo>
                    <a:pt x="4470" y="613333"/>
                  </a:lnTo>
                  <a:lnTo>
                    <a:pt x="6464" y="613333"/>
                  </a:lnTo>
                  <a:lnTo>
                    <a:pt x="8153" y="614933"/>
                  </a:lnTo>
                  <a:lnTo>
                    <a:pt x="8153" y="616978"/>
                  </a:lnTo>
                  <a:close/>
                </a:path>
                <a:path w="8890" h="796289">
                  <a:moveTo>
                    <a:pt x="8089" y="565873"/>
                  </a:moveTo>
                  <a:lnTo>
                    <a:pt x="8089" y="587781"/>
                  </a:lnTo>
                  <a:lnTo>
                    <a:pt x="8089" y="589749"/>
                  </a:lnTo>
                  <a:lnTo>
                    <a:pt x="6464" y="591426"/>
                  </a:lnTo>
                  <a:lnTo>
                    <a:pt x="4406" y="591426"/>
                  </a:lnTo>
                  <a:lnTo>
                    <a:pt x="2425" y="591426"/>
                  </a:lnTo>
                  <a:lnTo>
                    <a:pt x="736" y="589749"/>
                  </a:lnTo>
                  <a:lnTo>
                    <a:pt x="736" y="587781"/>
                  </a:lnTo>
                  <a:lnTo>
                    <a:pt x="736" y="565873"/>
                  </a:lnTo>
                  <a:lnTo>
                    <a:pt x="736" y="563816"/>
                  </a:lnTo>
                  <a:lnTo>
                    <a:pt x="2349" y="562216"/>
                  </a:lnTo>
                  <a:lnTo>
                    <a:pt x="4406" y="562216"/>
                  </a:lnTo>
                  <a:lnTo>
                    <a:pt x="6400" y="562216"/>
                  </a:lnTo>
                  <a:lnTo>
                    <a:pt x="8089" y="563816"/>
                  </a:lnTo>
                  <a:lnTo>
                    <a:pt x="8089" y="565873"/>
                  </a:lnTo>
                  <a:close/>
                </a:path>
                <a:path w="8890" h="796289">
                  <a:moveTo>
                    <a:pt x="8013" y="514769"/>
                  </a:moveTo>
                  <a:lnTo>
                    <a:pt x="8013" y="536651"/>
                  </a:lnTo>
                  <a:lnTo>
                    <a:pt x="8013" y="538645"/>
                  </a:lnTo>
                  <a:lnTo>
                    <a:pt x="6400" y="540321"/>
                  </a:lnTo>
                  <a:lnTo>
                    <a:pt x="4330" y="540321"/>
                  </a:lnTo>
                  <a:lnTo>
                    <a:pt x="2349" y="540321"/>
                  </a:lnTo>
                  <a:lnTo>
                    <a:pt x="660" y="538645"/>
                  </a:lnTo>
                  <a:lnTo>
                    <a:pt x="660" y="536651"/>
                  </a:lnTo>
                  <a:lnTo>
                    <a:pt x="660" y="514769"/>
                  </a:lnTo>
                  <a:lnTo>
                    <a:pt x="660" y="512711"/>
                  </a:lnTo>
                  <a:lnTo>
                    <a:pt x="2273" y="511098"/>
                  </a:lnTo>
                  <a:lnTo>
                    <a:pt x="4330" y="511098"/>
                  </a:lnTo>
                  <a:lnTo>
                    <a:pt x="6311" y="511098"/>
                  </a:lnTo>
                  <a:lnTo>
                    <a:pt x="8013" y="512711"/>
                  </a:lnTo>
                  <a:lnTo>
                    <a:pt x="8013" y="514769"/>
                  </a:lnTo>
                  <a:close/>
                </a:path>
                <a:path w="8890" h="796289">
                  <a:moveTo>
                    <a:pt x="7937" y="463651"/>
                  </a:moveTo>
                  <a:lnTo>
                    <a:pt x="7937" y="485546"/>
                  </a:lnTo>
                  <a:lnTo>
                    <a:pt x="7937" y="487527"/>
                  </a:lnTo>
                  <a:lnTo>
                    <a:pt x="6311" y="489191"/>
                  </a:lnTo>
                  <a:lnTo>
                    <a:pt x="4330" y="489191"/>
                  </a:lnTo>
                  <a:lnTo>
                    <a:pt x="2273" y="489191"/>
                  </a:lnTo>
                  <a:lnTo>
                    <a:pt x="584" y="487527"/>
                  </a:lnTo>
                  <a:lnTo>
                    <a:pt x="584" y="485546"/>
                  </a:lnTo>
                  <a:lnTo>
                    <a:pt x="584" y="463651"/>
                  </a:lnTo>
                  <a:lnTo>
                    <a:pt x="584" y="461606"/>
                  </a:lnTo>
                  <a:lnTo>
                    <a:pt x="2197" y="459993"/>
                  </a:lnTo>
                  <a:lnTo>
                    <a:pt x="4254" y="459993"/>
                  </a:lnTo>
                  <a:lnTo>
                    <a:pt x="6311" y="459993"/>
                  </a:lnTo>
                  <a:lnTo>
                    <a:pt x="7937" y="461606"/>
                  </a:lnTo>
                  <a:lnTo>
                    <a:pt x="7937" y="463651"/>
                  </a:lnTo>
                  <a:close/>
                </a:path>
                <a:path w="8890" h="796289">
                  <a:moveTo>
                    <a:pt x="7861" y="412534"/>
                  </a:moveTo>
                  <a:lnTo>
                    <a:pt x="7937" y="434454"/>
                  </a:lnTo>
                  <a:lnTo>
                    <a:pt x="7937" y="436410"/>
                  </a:lnTo>
                  <a:lnTo>
                    <a:pt x="6248" y="438086"/>
                  </a:lnTo>
                  <a:lnTo>
                    <a:pt x="4254" y="438086"/>
                  </a:lnTo>
                  <a:lnTo>
                    <a:pt x="2197" y="438086"/>
                  </a:lnTo>
                  <a:lnTo>
                    <a:pt x="584" y="436410"/>
                  </a:lnTo>
                  <a:lnTo>
                    <a:pt x="584" y="434454"/>
                  </a:lnTo>
                  <a:lnTo>
                    <a:pt x="507" y="412534"/>
                  </a:lnTo>
                  <a:lnTo>
                    <a:pt x="507" y="410489"/>
                  </a:lnTo>
                  <a:lnTo>
                    <a:pt x="2197" y="408889"/>
                  </a:lnTo>
                  <a:lnTo>
                    <a:pt x="4178" y="408889"/>
                  </a:lnTo>
                  <a:lnTo>
                    <a:pt x="6248" y="408889"/>
                  </a:lnTo>
                  <a:lnTo>
                    <a:pt x="7861" y="410489"/>
                  </a:lnTo>
                  <a:lnTo>
                    <a:pt x="7861" y="412534"/>
                  </a:lnTo>
                  <a:close/>
                </a:path>
                <a:path w="8890" h="796289">
                  <a:moveTo>
                    <a:pt x="7797" y="361429"/>
                  </a:moveTo>
                  <a:lnTo>
                    <a:pt x="7861" y="383324"/>
                  </a:lnTo>
                  <a:lnTo>
                    <a:pt x="7861" y="385305"/>
                  </a:lnTo>
                  <a:lnTo>
                    <a:pt x="6172" y="386968"/>
                  </a:lnTo>
                  <a:lnTo>
                    <a:pt x="4178" y="386968"/>
                  </a:lnTo>
                  <a:lnTo>
                    <a:pt x="2133" y="386968"/>
                  </a:lnTo>
                  <a:lnTo>
                    <a:pt x="507" y="385305"/>
                  </a:lnTo>
                  <a:lnTo>
                    <a:pt x="507" y="383324"/>
                  </a:lnTo>
                  <a:lnTo>
                    <a:pt x="431" y="361429"/>
                  </a:lnTo>
                  <a:lnTo>
                    <a:pt x="431" y="359397"/>
                  </a:lnTo>
                  <a:lnTo>
                    <a:pt x="2133" y="357771"/>
                  </a:lnTo>
                  <a:lnTo>
                    <a:pt x="4102" y="357771"/>
                  </a:lnTo>
                  <a:lnTo>
                    <a:pt x="6172" y="357771"/>
                  </a:lnTo>
                  <a:lnTo>
                    <a:pt x="7797" y="359397"/>
                  </a:lnTo>
                  <a:lnTo>
                    <a:pt x="7797" y="361429"/>
                  </a:lnTo>
                  <a:close/>
                </a:path>
                <a:path w="8890" h="796289">
                  <a:moveTo>
                    <a:pt x="7797" y="310311"/>
                  </a:moveTo>
                  <a:lnTo>
                    <a:pt x="7797" y="332219"/>
                  </a:lnTo>
                  <a:lnTo>
                    <a:pt x="7797" y="334200"/>
                  </a:lnTo>
                  <a:lnTo>
                    <a:pt x="6172" y="335864"/>
                  </a:lnTo>
                  <a:lnTo>
                    <a:pt x="4102" y="335864"/>
                  </a:lnTo>
                  <a:lnTo>
                    <a:pt x="2057" y="335864"/>
                  </a:lnTo>
                  <a:lnTo>
                    <a:pt x="431" y="334200"/>
                  </a:lnTo>
                  <a:lnTo>
                    <a:pt x="431" y="332219"/>
                  </a:lnTo>
                  <a:lnTo>
                    <a:pt x="431" y="310311"/>
                  </a:lnTo>
                  <a:lnTo>
                    <a:pt x="431" y="308279"/>
                  </a:lnTo>
                  <a:lnTo>
                    <a:pt x="2057" y="306666"/>
                  </a:lnTo>
                  <a:lnTo>
                    <a:pt x="4025" y="306666"/>
                  </a:lnTo>
                  <a:lnTo>
                    <a:pt x="6095" y="306666"/>
                  </a:lnTo>
                  <a:lnTo>
                    <a:pt x="7797" y="308279"/>
                  </a:lnTo>
                  <a:lnTo>
                    <a:pt x="7797" y="310311"/>
                  </a:lnTo>
                  <a:close/>
                </a:path>
                <a:path w="8890" h="796289">
                  <a:moveTo>
                    <a:pt x="7721" y="259194"/>
                  </a:moveTo>
                  <a:lnTo>
                    <a:pt x="7721" y="281101"/>
                  </a:lnTo>
                  <a:lnTo>
                    <a:pt x="7721" y="283083"/>
                  </a:lnTo>
                  <a:lnTo>
                    <a:pt x="6095" y="284759"/>
                  </a:lnTo>
                  <a:lnTo>
                    <a:pt x="4025" y="284759"/>
                  </a:lnTo>
                  <a:lnTo>
                    <a:pt x="2057" y="284759"/>
                  </a:lnTo>
                  <a:lnTo>
                    <a:pt x="368" y="283083"/>
                  </a:lnTo>
                  <a:lnTo>
                    <a:pt x="368" y="281101"/>
                  </a:lnTo>
                  <a:lnTo>
                    <a:pt x="368" y="259194"/>
                  </a:lnTo>
                  <a:lnTo>
                    <a:pt x="368" y="257162"/>
                  </a:lnTo>
                  <a:lnTo>
                    <a:pt x="1981" y="255549"/>
                  </a:lnTo>
                  <a:lnTo>
                    <a:pt x="4025" y="255549"/>
                  </a:lnTo>
                  <a:lnTo>
                    <a:pt x="6019" y="255549"/>
                  </a:lnTo>
                  <a:lnTo>
                    <a:pt x="7721" y="257162"/>
                  </a:lnTo>
                  <a:lnTo>
                    <a:pt x="7721" y="259194"/>
                  </a:lnTo>
                  <a:close/>
                </a:path>
                <a:path w="8890" h="796289">
                  <a:moveTo>
                    <a:pt x="7645" y="208089"/>
                  </a:moveTo>
                  <a:lnTo>
                    <a:pt x="7645" y="229997"/>
                  </a:lnTo>
                  <a:lnTo>
                    <a:pt x="7645" y="231965"/>
                  </a:lnTo>
                  <a:lnTo>
                    <a:pt x="6019" y="233641"/>
                  </a:lnTo>
                  <a:lnTo>
                    <a:pt x="3962" y="233641"/>
                  </a:lnTo>
                  <a:lnTo>
                    <a:pt x="1981" y="233641"/>
                  </a:lnTo>
                  <a:lnTo>
                    <a:pt x="292" y="231965"/>
                  </a:lnTo>
                  <a:lnTo>
                    <a:pt x="292" y="229997"/>
                  </a:lnTo>
                  <a:lnTo>
                    <a:pt x="292" y="208089"/>
                  </a:lnTo>
                  <a:lnTo>
                    <a:pt x="292" y="206057"/>
                  </a:lnTo>
                  <a:lnTo>
                    <a:pt x="1917" y="204431"/>
                  </a:lnTo>
                  <a:lnTo>
                    <a:pt x="3962" y="204431"/>
                  </a:lnTo>
                  <a:lnTo>
                    <a:pt x="5956" y="204431"/>
                  </a:lnTo>
                  <a:lnTo>
                    <a:pt x="7645" y="206057"/>
                  </a:lnTo>
                  <a:lnTo>
                    <a:pt x="7645" y="208089"/>
                  </a:lnTo>
                  <a:close/>
                </a:path>
                <a:path w="8890" h="796289">
                  <a:moveTo>
                    <a:pt x="7569" y="156984"/>
                  </a:moveTo>
                  <a:lnTo>
                    <a:pt x="7569" y="178879"/>
                  </a:lnTo>
                  <a:lnTo>
                    <a:pt x="7569" y="180860"/>
                  </a:lnTo>
                  <a:lnTo>
                    <a:pt x="5956" y="182537"/>
                  </a:lnTo>
                  <a:lnTo>
                    <a:pt x="3898" y="182537"/>
                  </a:lnTo>
                  <a:lnTo>
                    <a:pt x="1917" y="182537"/>
                  </a:lnTo>
                  <a:lnTo>
                    <a:pt x="215" y="180860"/>
                  </a:lnTo>
                  <a:lnTo>
                    <a:pt x="215" y="178879"/>
                  </a:lnTo>
                  <a:lnTo>
                    <a:pt x="215" y="156984"/>
                  </a:lnTo>
                  <a:lnTo>
                    <a:pt x="215" y="154952"/>
                  </a:lnTo>
                  <a:lnTo>
                    <a:pt x="1828" y="153339"/>
                  </a:lnTo>
                  <a:lnTo>
                    <a:pt x="3898" y="153339"/>
                  </a:lnTo>
                  <a:lnTo>
                    <a:pt x="5956" y="153339"/>
                  </a:lnTo>
                  <a:lnTo>
                    <a:pt x="7569" y="154952"/>
                  </a:lnTo>
                  <a:lnTo>
                    <a:pt x="7569" y="156984"/>
                  </a:lnTo>
                  <a:close/>
                </a:path>
                <a:path w="8890" h="796289">
                  <a:moveTo>
                    <a:pt x="7492" y="105867"/>
                  </a:moveTo>
                  <a:lnTo>
                    <a:pt x="7569" y="127774"/>
                  </a:lnTo>
                  <a:lnTo>
                    <a:pt x="7569" y="129755"/>
                  </a:lnTo>
                  <a:lnTo>
                    <a:pt x="5880" y="131419"/>
                  </a:lnTo>
                  <a:lnTo>
                    <a:pt x="3898" y="131419"/>
                  </a:lnTo>
                  <a:lnTo>
                    <a:pt x="1828" y="131419"/>
                  </a:lnTo>
                  <a:lnTo>
                    <a:pt x="215" y="129755"/>
                  </a:lnTo>
                  <a:lnTo>
                    <a:pt x="215" y="127774"/>
                  </a:lnTo>
                  <a:lnTo>
                    <a:pt x="139" y="105867"/>
                  </a:lnTo>
                  <a:lnTo>
                    <a:pt x="139" y="103835"/>
                  </a:lnTo>
                  <a:lnTo>
                    <a:pt x="1765" y="102222"/>
                  </a:lnTo>
                  <a:lnTo>
                    <a:pt x="3822" y="102222"/>
                  </a:lnTo>
                  <a:lnTo>
                    <a:pt x="5880" y="102222"/>
                  </a:lnTo>
                  <a:lnTo>
                    <a:pt x="7492" y="103835"/>
                  </a:lnTo>
                  <a:lnTo>
                    <a:pt x="7492" y="105867"/>
                  </a:lnTo>
                  <a:close/>
                </a:path>
                <a:path w="8890" h="796289">
                  <a:moveTo>
                    <a:pt x="7429" y="54762"/>
                  </a:moveTo>
                  <a:lnTo>
                    <a:pt x="7492" y="76669"/>
                  </a:lnTo>
                  <a:lnTo>
                    <a:pt x="7492" y="78638"/>
                  </a:lnTo>
                  <a:lnTo>
                    <a:pt x="5803" y="80314"/>
                  </a:lnTo>
                  <a:lnTo>
                    <a:pt x="3822" y="80314"/>
                  </a:lnTo>
                  <a:lnTo>
                    <a:pt x="1765" y="80314"/>
                  </a:lnTo>
                  <a:lnTo>
                    <a:pt x="139" y="78638"/>
                  </a:lnTo>
                  <a:lnTo>
                    <a:pt x="139" y="76669"/>
                  </a:lnTo>
                  <a:lnTo>
                    <a:pt x="76" y="54762"/>
                  </a:lnTo>
                  <a:lnTo>
                    <a:pt x="76" y="52730"/>
                  </a:lnTo>
                  <a:lnTo>
                    <a:pt x="1765" y="51104"/>
                  </a:lnTo>
                  <a:lnTo>
                    <a:pt x="3759" y="51104"/>
                  </a:lnTo>
                  <a:lnTo>
                    <a:pt x="5803" y="51104"/>
                  </a:lnTo>
                  <a:lnTo>
                    <a:pt x="7429" y="52730"/>
                  </a:lnTo>
                  <a:lnTo>
                    <a:pt x="7429" y="54762"/>
                  </a:lnTo>
                  <a:close/>
                </a:path>
                <a:path w="8890" h="796289">
                  <a:moveTo>
                    <a:pt x="7353" y="3644"/>
                  </a:moveTo>
                  <a:lnTo>
                    <a:pt x="7429" y="25552"/>
                  </a:lnTo>
                  <a:lnTo>
                    <a:pt x="7429" y="27533"/>
                  </a:lnTo>
                  <a:lnTo>
                    <a:pt x="5803" y="29209"/>
                  </a:lnTo>
                  <a:lnTo>
                    <a:pt x="3759" y="29209"/>
                  </a:lnTo>
                  <a:lnTo>
                    <a:pt x="1689" y="29209"/>
                  </a:lnTo>
                  <a:lnTo>
                    <a:pt x="76" y="27533"/>
                  </a:lnTo>
                  <a:lnTo>
                    <a:pt x="76" y="25552"/>
                  </a:lnTo>
                  <a:lnTo>
                    <a:pt x="0" y="3644"/>
                  </a:lnTo>
                  <a:lnTo>
                    <a:pt x="0" y="1612"/>
                  </a:lnTo>
                  <a:lnTo>
                    <a:pt x="1689" y="0"/>
                  </a:lnTo>
                  <a:lnTo>
                    <a:pt x="3682" y="0"/>
                  </a:lnTo>
                  <a:lnTo>
                    <a:pt x="5727" y="0"/>
                  </a:lnTo>
                  <a:lnTo>
                    <a:pt x="7353" y="1612"/>
                  </a:lnTo>
                  <a:lnTo>
                    <a:pt x="7353" y="3644"/>
                  </a:lnTo>
                  <a:close/>
                </a:path>
              </a:pathLst>
            </a:custGeom>
            <a:ln w="3175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6544033" y="1257736"/>
            <a:ext cx="267335" cy="212090"/>
          </a:xfrm>
          <a:custGeom>
            <a:avLst/>
            <a:gdLst/>
            <a:ahLst/>
            <a:cxnLst/>
            <a:rect l="l" t="t" r="r" b="b"/>
            <a:pathLst>
              <a:path w="267335" h="212090">
                <a:moveTo>
                  <a:pt x="130047" y="0"/>
                </a:moveTo>
                <a:lnTo>
                  <a:pt x="130492" y="210718"/>
                </a:lnTo>
              </a:path>
              <a:path w="267335" h="212090">
                <a:moveTo>
                  <a:pt x="0" y="210718"/>
                </a:moveTo>
                <a:lnTo>
                  <a:pt x="266992" y="211747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4033" y="1573610"/>
            <a:ext cx="267335" cy="317500"/>
          </a:xfrm>
          <a:custGeom>
            <a:avLst/>
            <a:gdLst/>
            <a:ahLst/>
            <a:cxnLst/>
            <a:rect l="l" t="t" r="r" b="b"/>
            <a:pathLst>
              <a:path w="267335" h="317500">
                <a:moveTo>
                  <a:pt x="0" y="0"/>
                </a:moveTo>
                <a:lnTo>
                  <a:pt x="266992" y="571"/>
                </a:lnTo>
              </a:path>
              <a:path w="267335" h="317500">
                <a:moveTo>
                  <a:pt x="130047" y="0"/>
                </a:moveTo>
                <a:lnTo>
                  <a:pt x="130492" y="316890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6084698" y="934047"/>
            <a:ext cx="318770" cy="963930"/>
            <a:chOff x="3229579" y="934047"/>
            <a:chExt cx="318770" cy="963930"/>
          </a:xfrm>
        </p:grpSpPr>
        <p:sp>
          <p:nvSpPr>
            <p:cNvPr id="20" name="object 20"/>
            <p:cNvSpPr/>
            <p:nvPr/>
          </p:nvSpPr>
          <p:spPr>
            <a:xfrm>
              <a:off x="3364388" y="940397"/>
              <a:ext cx="635" cy="219710"/>
            </a:xfrm>
            <a:custGeom>
              <a:avLst/>
              <a:gdLst/>
              <a:ahLst/>
              <a:cxnLst/>
              <a:rect l="l" t="t" r="r" b="b"/>
              <a:pathLst>
                <a:path w="635" h="219709">
                  <a:moveTo>
                    <a:pt x="0" y="0"/>
                  </a:moveTo>
                  <a:lnTo>
                    <a:pt x="571" y="219494"/>
                  </a:lnTo>
                </a:path>
              </a:pathLst>
            </a:custGeom>
            <a:ln w="12700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34341" y="1151559"/>
              <a:ext cx="309245" cy="317500"/>
            </a:xfrm>
            <a:custGeom>
              <a:avLst/>
              <a:gdLst/>
              <a:ahLst/>
              <a:cxnLst/>
              <a:rect l="l" t="t" r="r" b="b"/>
              <a:pathLst>
                <a:path w="309245" h="317500">
                  <a:moveTo>
                    <a:pt x="154330" y="0"/>
                  </a:moveTo>
                  <a:lnTo>
                    <a:pt x="105537" y="8081"/>
                  </a:lnTo>
                  <a:lnTo>
                    <a:pt x="63170" y="30583"/>
                  </a:lnTo>
                  <a:lnTo>
                    <a:pt x="29767" y="64890"/>
                  </a:lnTo>
                  <a:lnTo>
                    <a:pt x="7864" y="108386"/>
                  </a:lnTo>
                  <a:lnTo>
                    <a:pt x="0" y="158457"/>
                  </a:lnTo>
                  <a:lnTo>
                    <a:pt x="7864" y="208576"/>
                  </a:lnTo>
                  <a:lnTo>
                    <a:pt x="29767" y="252075"/>
                  </a:lnTo>
                  <a:lnTo>
                    <a:pt x="63170" y="286360"/>
                  </a:lnTo>
                  <a:lnTo>
                    <a:pt x="105537" y="308834"/>
                  </a:lnTo>
                  <a:lnTo>
                    <a:pt x="154330" y="316903"/>
                  </a:lnTo>
                  <a:lnTo>
                    <a:pt x="203139" y="308834"/>
                  </a:lnTo>
                  <a:lnTo>
                    <a:pt x="245544" y="286360"/>
                  </a:lnTo>
                  <a:lnTo>
                    <a:pt x="278992" y="252075"/>
                  </a:lnTo>
                  <a:lnTo>
                    <a:pt x="300932" y="208576"/>
                  </a:lnTo>
                  <a:lnTo>
                    <a:pt x="308813" y="158457"/>
                  </a:lnTo>
                  <a:lnTo>
                    <a:pt x="300932" y="108386"/>
                  </a:lnTo>
                  <a:lnTo>
                    <a:pt x="278992" y="64890"/>
                  </a:lnTo>
                  <a:lnTo>
                    <a:pt x="245544" y="30583"/>
                  </a:lnTo>
                  <a:lnTo>
                    <a:pt x="203139" y="8081"/>
                  </a:lnTo>
                  <a:lnTo>
                    <a:pt x="154330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34341" y="1151559"/>
              <a:ext cx="309245" cy="317500"/>
            </a:xfrm>
            <a:custGeom>
              <a:avLst/>
              <a:gdLst/>
              <a:ahLst/>
              <a:cxnLst/>
              <a:rect l="l" t="t" r="r" b="b"/>
              <a:pathLst>
                <a:path w="309245" h="317500">
                  <a:moveTo>
                    <a:pt x="154330" y="0"/>
                  </a:moveTo>
                  <a:lnTo>
                    <a:pt x="105537" y="8081"/>
                  </a:lnTo>
                  <a:lnTo>
                    <a:pt x="63170" y="30583"/>
                  </a:lnTo>
                  <a:lnTo>
                    <a:pt x="29767" y="64890"/>
                  </a:lnTo>
                  <a:lnTo>
                    <a:pt x="7864" y="108386"/>
                  </a:lnTo>
                  <a:lnTo>
                    <a:pt x="0" y="158457"/>
                  </a:lnTo>
                  <a:lnTo>
                    <a:pt x="7864" y="208576"/>
                  </a:lnTo>
                  <a:lnTo>
                    <a:pt x="29767" y="252075"/>
                  </a:lnTo>
                  <a:lnTo>
                    <a:pt x="63170" y="286360"/>
                  </a:lnTo>
                  <a:lnTo>
                    <a:pt x="105537" y="308834"/>
                  </a:lnTo>
                  <a:lnTo>
                    <a:pt x="154330" y="316903"/>
                  </a:lnTo>
                  <a:lnTo>
                    <a:pt x="203139" y="308834"/>
                  </a:lnTo>
                  <a:lnTo>
                    <a:pt x="245544" y="286360"/>
                  </a:lnTo>
                  <a:lnTo>
                    <a:pt x="278992" y="252075"/>
                  </a:lnTo>
                  <a:lnTo>
                    <a:pt x="300932" y="208576"/>
                  </a:lnTo>
                  <a:lnTo>
                    <a:pt x="308813" y="158457"/>
                  </a:lnTo>
                  <a:lnTo>
                    <a:pt x="300932" y="108386"/>
                  </a:lnTo>
                  <a:lnTo>
                    <a:pt x="278992" y="64890"/>
                  </a:lnTo>
                  <a:lnTo>
                    <a:pt x="245544" y="30583"/>
                  </a:lnTo>
                  <a:lnTo>
                    <a:pt x="203139" y="8081"/>
                  </a:lnTo>
                  <a:lnTo>
                    <a:pt x="154330" y="0"/>
                  </a:lnTo>
                </a:path>
              </a:pathLst>
            </a:custGeom>
            <a:ln w="9525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64388" y="1468464"/>
              <a:ext cx="635" cy="422275"/>
            </a:xfrm>
            <a:custGeom>
              <a:avLst/>
              <a:gdLst/>
              <a:ahLst/>
              <a:cxnLst/>
              <a:rect l="l" t="t" r="r" b="b"/>
              <a:pathLst>
                <a:path w="635" h="422275">
                  <a:moveTo>
                    <a:pt x="0" y="0"/>
                  </a:moveTo>
                  <a:lnTo>
                    <a:pt x="571" y="422033"/>
                  </a:lnTo>
                </a:path>
              </a:pathLst>
            </a:custGeom>
            <a:ln w="12700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4531" y="1240564"/>
              <a:ext cx="125838" cy="14620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99136" y="1890497"/>
              <a:ext cx="201295" cy="635"/>
            </a:xfrm>
            <a:custGeom>
              <a:avLst/>
              <a:gdLst/>
              <a:ahLst/>
              <a:cxnLst/>
              <a:rect l="l" t="t" r="r" b="b"/>
              <a:pathLst>
                <a:path w="201295" h="635">
                  <a:moveTo>
                    <a:pt x="0" y="0"/>
                  </a:moveTo>
                  <a:lnTo>
                    <a:pt x="200723" y="571"/>
                  </a:lnTo>
                </a:path>
              </a:pathLst>
            </a:custGeom>
            <a:ln w="12700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6608852" y="1890498"/>
            <a:ext cx="201295" cy="635"/>
          </a:xfrm>
          <a:custGeom>
            <a:avLst/>
            <a:gdLst/>
            <a:ahLst/>
            <a:cxnLst/>
            <a:rect l="l" t="t" r="r" b="b"/>
            <a:pathLst>
              <a:path w="201295" h="635">
                <a:moveTo>
                  <a:pt x="0" y="0"/>
                </a:moveTo>
                <a:lnTo>
                  <a:pt x="200723" y="571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33694" y="1890498"/>
            <a:ext cx="201295" cy="635"/>
          </a:xfrm>
          <a:custGeom>
            <a:avLst/>
            <a:gdLst/>
            <a:ahLst/>
            <a:cxnLst/>
            <a:rect l="l" t="t" r="r" b="b"/>
            <a:pathLst>
              <a:path w="201295" h="635">
                <a:moveTo>
                  <a:pt x="0" y="0"/>
                </a:moveTo>
                <a:lnTo>
                  <a:pt x="200875" y="571"/>
                </a:lnTo>
              </a:path>
            </a:pathLst>
          </a:custGeom>
          <a:ln w="9525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7164301" y="935265"/>
            <a:ext cx="59055" cy="216535"/>
            <a:chOff x="4309181" y="935264"/>
            <a:chExt cx="59055" cy="216535"/>
          </a:xfrm>
        </p:grpSpPr>
        <p:sp>
          <p:nvSpPr>
            <p:cNvPr id="29" name="object 29"/>
            <p:cNvSpPr/>
            <p:nvPr/>
          </p:nvSpPr>
          <p:spPr>
            <a:xfrm>
              <a:off x="4309181" y="935442"/>
              <a:ext cx="59055" cy="216535"/>
            </a:xfrm>
            <a:custGeom>
              <a:avLst/>
              <a:gdLst/>
              <a:ahLst/>
              <a:cxnLst/>
              <a:rect l="l" t="t" r="r" b="b"/>
              <a:pathLst>
                <a:path w="59054" h="216534">
                  <a:moveTo>
                    <a:pt x="24592" y="157802"/>
                  </a:moveTo>
                  <a:lnTo>
                    <a:pt x="0" y="157860"/>
                  </a:lnTo>
                  <a:lnTo>
                    <a:pt x="29603" y="216115"/>
                  </a:lnTo>
                  <a:lnTo>
                    <a:pt x="51510" y="172453"/>
                  </a:lnTo>
                  <a:lnTo>
                    <a:pt x="26835" y="172453"/>
                  </a:lnTo>
                  <a:lnTo>
                    <a:pt x="24625" y="170268"/>
                  </a:lnTo>
                  <a:lnTo>
                    <a:pt x="24592" y="157802"/>
                  </a:lnTo>
                  <a:close/>
                </a:path>
                <a:path w="59054" h="216534">
                  <a:moveTo>
                    <a:pt x="34440" y="157779"/>
                  </a:moveTo>
                  <a:lnTo>
                    <a:pt x="24592" y="157802"/>
                  </a:lnTo>
                  <a:lnTo>
                    <a:pt x="24625" y="170268"/>
                  </a:lnTo>
                  <a:lnTo>
                    <a:pt x="26835" y="172453"/>
                  </a:lnTo>
                  <a:lnTo>
                    <a:pt x="29463" y="172313"/>
                  </a:lnTo>
                  <a:lnTo>
                    <a:pt x="32257" y="172313"/>
                  </a:lnTo>
                  <a:lnTo>
                    <a:pt x="34467" y="170129"/>
                  </a:lnTo>
                  <a:lnTo>
                    <a:pt x="34440" y="157779"/>
                  </a:lnTo>
                  <a:close/>
                </a:path>
                <a:path w="59054" h="216534">
                  <a:moveTo>
                    <a:pt x="58902" y="157721"/>
                  </a:moveTo>
                  <a:lnTo>
                    <a:pt x="34440" y="157779"/>
                  </a:lnTo>
                  <a:lnTo>
                    <a:pt x="34467" y="170129"/>
                  </a:lnTo>
                  <a:lnTo>
                    <a:pt x="32257" y="172313"/>
                  </a:lnTo>
                  <a:lnTo>
                    <a:pt x="29463" y="172313"/>
                  </a:lnTo>
                  <a:lnTo>
                    <a:pt x="26835" y="172453"/>
                  </a:lnTo>
                  <a:lnTo>
                    <a:pt x="51510" y="172453"/>
                  </a:lnTo>
                  <a:lnTo>
                    <a:pt x="58902" y="157721"/>
                  </a:lnTo>
                  <a:close/>
                </a:path>
                <a:path w="59054" h="216534">
                  <a:moveTo>
                    <a:pt x="31800" y="0"/>
                  </a:moveTo>
                  <a:lnTo>
                    <a:pt x="29159" y="0"/>
                  </a:lnTo>
                  <a:lnTo>
                    <a:pt x="26390" y="139"/>
                  </a:lnTo>
                  <a:lnTo>
                    <a:pt x="24193" y="2197"/>
                  </a:lnTo>
                  <a:lnTo>
                    <a:pt x="24592" y="157802"/>
                  </a:lnTo>
                  <a:lnTo>
                    <a:pt x="34440" y="157779"/>
                  </a:lnTo>
                  <a:lnTo>
                    <a:pt x="34010" y="4952"/>
                  </a:lnTo>
                  <a:lnTo>
                    <a:pt x="34010" y="2197"/>
                  </a:lnTo>
                  <a:lnTo>
                    <a:pt x="31800" y="0"/>
                  </a:lnTo>
                  <a:close/>
                </a:path>
              </a:pathLst>
            </a:custGeom>
            <a:solidFill>
              <a:srgbClr val="2522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34568" y="935442"/>
              <a:ext cx="12700" cy="216535"/>
            </a:xfrm>
            <a:custGeom>
              <a:avLst/>
              <a:gdLst/>
              <a:ahLst/>
              <a:cxnLst/>
              <a:rect l="l" t="t" r="r" b="b"/>
              <a:pathLst>
                <a:path w="12700" h="216534">
                  <a:moveTo>
                    <a:pt x="12484" y="157721"/>
                  </a:moveTo>
                  <a:lnTo>
                    <a:pt x="6261" y="216115"/>
                  </a:lnTo>
                  <a:lnTo>
                    <a:pt x="0" y="157860"/>
                  </a:lnTo>
                  <a:lnTo>
                    <a:pt x="12484" y="157721"/>
                  </a:lnTo>
                  <a:close/>
                </a:path>
                <a:path w="12700" h="216534">
                  <a:moveTo>
                    <a:pt x="7213" y="4952"/>
                  </a:moveTo>
                  <a:lnTo>
                    <a:pt x="7302" y="167487"/>
                  </a:lnTo>
                  <a:lnTo>
                    <a:pt x="7302" y="170116"/>
                  </a:lnTo>
                  <a:lnTo>
                    <a:pt x="6832" y="172313"/>
                  </a:lnTo>
                  <a:lnTo>
                    <a:pt x="6235" y="172313"/>
                  </a:lnTo>
                  <a:lnTo>
                    <a:pt x="5689" y="172453"/>
                  </a:lnTo>
                  <a:lnTo>
                    <a:pt x="5206" y="170268"/>
                  </a:lnTo>
                  <a:lnTo>
                    <a:pt x="5206" y="167487"/>
                  </a:lnTo>
                  <a:lnTo>
                    <a:pt x="5130" y="4952"/>
                  </a:lnTo>
                  <a:lnTo>
                    <a:pt x="5130" y="2197"/>
                  </a:lnTo>
                  <a:lnTo>
                    <a:pt x="5587" y="139"/>
                  </a:lnTo>
                  <a:lnTo>
                    <a:pt x="6184" y="0"/>
                  </a:lnTo>
                  <a:lnTo>
                    <a:pt x="6743" y="0"/>
                  </a:lnTo>
                  <a:lnTo>
                    <a:pt x="7213" y="2197"/>
                  </a:lnTo>
                  <a:lnTo>
                    <a:pt x="7213" y="4952"/>
                  </a:lnTo>
                  <a:close/>
                </a:path>
              </a:pathLst>
            </a:custGeom>
            <a:ln w="3175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7518325" y="1890498"/>
            <a:ext cx="201295" cy="635"/>
          </a:xfrm>
          <a:custGeom>
            <a:avLst/>
            <a:gdLst/>
            <a:ahLst/>
            <a:cxnLst/>
            <a:rect l="l" t="t" r="r" b="b"/>
            <a:pathLst>
              <a:path w="201295" h="635">
                <a:moveTo>
                  <a:pt x="0" y="0"/>
                </a:moveTo>
                <a:lnTo>
                  <a:pt x="200863" y="571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58267" y="1890498"/>
            <a:ext cx="201295" cy="635"/>
          </a:xfrm>
          <a:custGeom>
            <a:avLst/>
            <a:gdLst/>
            <a:ahLst/>
            <a:cxnLst/>
            <a:rect l="l" t="t" r="r" b="b"/>
            <a:pathLst>
              <a:path w="201295" h="635">
                <a:moveTo>
                  <a:pt x="0" y="0"/>
                </a:moveTo>
                <a:lnTo>
                  <a:pt x="200685" y="571"/>
                </a:lnTo>
              </a:path>
            </a:pathLst>
          </a:custGeom>
          <a:ln w="9525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98501" y="1257736"/>
            <a:ext cx="635" cy="210820"/>
          </a:xfrm>
          <a:custGeom>
            <a:avLst/>
            <a:gdLst/>
            <a:ahLst/>
            <a:cxnLst/>
            <a:rect l="l" t="t" r="r" b="b"/>
            <a:pathLst>
              <a:path w="635" h="210819">
                <a:moveTo>
                  <a:pt x="0" y="0"/>
                </a:moveTo>
                <a:lnTo>
                  <a:pt x="584" y="210718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33693" y="1573610"/>
            <a:ext cx="201295" cy="317500"/>
          </a:xfrm>
          <a:custGeom>
            <a:avLst/>
            <a:gdLst/>
            <a:ahLst/>
            <a:cxnLst/>
            <a:rect l="l" t="t" r="r" b="b"/>
            <a:pathLst>
              <a:path w="201295" h="317500">
                <a:moveTo>
                  <a:pt x="64808" y="0"/>
                </a:moveTo>
                <a:lnTo>
                  <a:pt x="65392" y="316890"/>
                </a:lnTo>
              </a:path>
              <a:path w="201295" h="317500">
                <a:moveTo>
                  <a:pt x="0" y="316890"/>
                </a:moveTo>
                <a:lnTo>
                  <a:pt x="200875" y="317461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23481" y="1257736"/>
            <a:ext cx="635" cy="210820"/>
          </a:xfrm>
          <a:custGeom>
            <a:avLst/>
            <a:gdLst/>
            <a:ahLst/>
            <a:cxnLst/>
            <a:rect l="l" t="t" r="r" b="b"/>
            <a:pathLst>
              <a:path w="635" h="210819">
                <a:moveTo>
                  <a:pt x="0" y="0"/>
                </a:moveTo>
                <a:lnTo>
                  <a:pt x="469" y="210718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58267" y="1573610"/>
            <a:ext cx="201295" cy="317500"/>
          </a:xfrm>
          <a:custGeom>
            <a:avLst/>
            <a:gdLst/>
            <a:ahLst/>
            <a:cxnLst/>
            <a:rect l="l" t="t" r="r" b="b"/>
            <a:pathLst>
              <a:path w="201295" h="317500">
                <a:moveTo>
                  <a:pt x="65214" y="0"/>
                </a:moveTo>
                <a:lnTo>
                  <a:pt x="65684" y="316890"/>
                </a:lnTo>
              </a:path>
              <a:path w="201295" h="317500">
                <a:moveTo>
                  <a:pt x="0" y="316890"/>
                </a:moveTo>
                <a:lnTo>
                  <a:pt x="200685" y="317461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68909" y="1468454"/>
            <a:ext cx="266700" cy="1270"/>
          </a:xfrm>
          <a:custGeom>
            <a:avLst/>
            <a:gdLst/>
            <a:ahLst/>
            <a:cxnLst/>
            <a:rect l="l" t="t" r="r" b="b"/>
            <a:pathLst>
              <a:path w="266700" h="1269">
                <a:moveTo>
                  <a:pt x="0" y="0"/>
                </a:moveTo>
                <a:lnTo>
                  <a:pt x="266560" y="1028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93459" y="1468454"/>
            <a:ext cx="267335" cy="1270"/>
          </a:xfrm>
          <a:custGeom>
            <a:avLst/>
            <a:gdLst/>
            <a:ahLst/>
            <a:cxnLst/>
            <a:rect l="l" t="t" r="r" b="b"/>
            <a:pathLst>
              <a:path w="267335" h="1269">
                <a:moveTo>
                  <a:pt x="0" y="0"/>
                </a:moveTo>
                <a:lnTo>
                  <a:pt x="267004" y="1028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68909" y="1573610"/>
            <a:ext cx="266700" cy="1270"/>
          </a:xfrm>
          <a:custGeom>
            <a:avLst/>
            <a:gdLst/>
            <a:ahLst/>
            <a:cxnLst/>
            <a:rect l="l" t="t" r="r" b="b"/>
            <a:pathLst>
              <a:path w="266700" h="1269">
                <a:moveTo>
                  <a:pt x="0" y="0"/>
                </a:moveTo>
                <a:lnTo>
                  <a:pt x="266560" y="1015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93459" y="1573610"/>
            <a:ext cx="267335" cy="1270"/>
          </a:xfrm>
          <a:custGeom>
            <a:avLst/>
            <a:gdLst/>
            <a:ahLst/>
            <a:cxnLst/>
            <a:rect l="l" t="t" r="r" b="b"/>
            <a:pathLst>
              <a:path w="267335" h="1269">
                <a:moveTo>
                  <a:pt x="0" y="0"/>
                </a:moveTo>
                <a:lnTo>
                  <a:pt x="267004" y="1015"/>
                </a:lnTo>
              </a:path>
            </a:pathLst>
          </a:custGeom>
          <a:ln w="12700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17140" y="1002177"/>
            <a:ext cx="974090" cy="949960"/>
          </a:xfrm>
          <a:custGeom>
            <a:avLst/>
            <a:gdLst/>
            <a:ahLst/>
            <a:cxnLst/>
            <a:rect l="l" t="t" r="r" b="b"/>
            <a:pathLst>
              <a:path w="974089" h="949960">
                <a:moveTo>
                  <a:pt x="519315" y="949642"/>
                </a:moveTo>
                <a:lnTo>
                  <a:pt x="973912" y="105130"/>
                </a:lnTo>
              </a:path>
              <a:path w="974089" h="949960">
                <a:moveTo>
                  <a:pt x="519315" y="949642"/>
                </a:moveTo>
                <a:lnTo>
                  <a:pt x="743673" y="0"/>
                </a:lnTo>
              </a:path>
              <a:path w="974089" h="949960">
                <a:moveTo>
                  <a:pt x="519315" y="949642"/>
                </a:moveTo>
                <a:lnTo>
                  <a:pt x="0" y="0"/>
                </a:lnTo>
              </a:path>
              <a:path w="974089" h="949960">
                <a:moveTo>
                  <a:pt x="519315" y="949642"/>
                </a:moveTo>
                <a:lnTo>
                  <a:pt x="194919" y="0"/>
                </a:lnTo>
              </a:path>
            </a:pathLst>
          </a:custGeom>
          <a:ln w="9525">
            <a:solidFill>
              <a:srgbClr val="252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7477521" y="1122210"/>
            <a:ext cx="170815" cy="58419"/>
            <a:chOff x="4622401" y="1122209"/>
            <a:chExt cx="170815" cy="58419"/>
          </a:xfrm>
        </p:grpSpPr>
        <p:sp>
          <p:nvSpPr>
            <p:cNvPr id="43" name="object 43"/>
            <p:cNvSpPr/>
            <p:nvPr/>
          </p:nvSpPr>
          <p:spPr>
            <a:xfrm>
              <a:off x="4622578" y="1122209"/>
              <a:ext cx="170815" cy="58419"/>
            </a:xfrm>
            <a:custGeom>
              <a:avLst/>
              <a:gdLst/>
              <a:ahLst/>
              <a:cxnLst/>
              <a:rect l="l" t="t" r="r" b="b"/>
              <a:pathLst>
                <a:path w="170814" h="58419">
                  <a:moveTo>
                    <a:pt x="111368" y="34129"/>
                  </a:moveTo>
                  <a:lnTo>
                    <a:pt x="111315" y="58419"/>
                  </a:lnTo>
                  <a:lnTo>
                    <a:pt x="160439" y="34175"/>
                  </a:lnTo>
                  <a:lnTo>
                    <a:pt x="123837" y="34175"/>
                  </a:lnTo>
                  <a:lnTo>
                    <a:pt x="111368" y="34129"/>
                  </a:lnTo>
                  <a:close/>
                </a:path>
                <a:path w="170814" h="58419">
                  <a:moveTo>
                    <a:pt x="111389" y="24347"/>
                  </a:moveTo>
                  <a:lnTo>
                    <a:pt x="111368" y="34129"/>
                  </a:lnTo>
                  <a:lnTo>
                    <a:pt x="123837" y="34175"/>
                  </a:lnTo>
                  <a:lnTo>
                    <a:pt x="126047" y="31991"/>
                  </a:lnTo>
                  <a:lnTo>
                    <a:pt x="126047" y="29349"/>
                  </a:lnTo>
                  <a:lnTo>
                    <a:pt x="126187" y="26568"/>
                  </a:lnTo>
                  <a:lnTo>
                    <a:pt x="123990" y="24371"/>
                  </a:lnTo>
                  <a:lnTo>
                    <a:pt x="111389" y="24347"/>
                  </a:lnTo>
                  <a:close/>
                </a:path>
                <a:path w="170814" h="58419">
                  <a:moveTo>
                    <a:pt x="111442" y="0"/>
                  </a:moveTo>
                  <a:lnTo>
                    <a:pt x="111389" y="24347"/>
                  </a:lnTo>
                  <a:lnTo>
                    <a:pt x="121196" y="24371"/>
                  </a:lnTo>
                  <a:lnTo>
                    <a:pt x="123990" y="24371"/>
                  </a:lnTo>
                  <a:lnTo>
                    <a:pt x="126187" y="26568"/>
                  </a:lnTo>
                  <a:lnTo>
                    <a:pt x="126047" y="29349"/>
                  </a:lnTo>
                  <a:lnTo>
                    <a:pt x="126047" y="31991"/>
                  </a:lnTo>
                  <a:lnTo>
                    <a:pt x="123837" y="34175"/>
                  </a:lnTo>
                  <a:lnTo>
                    <a:pt x="160439" y="34175"/>
                  </a:lnTo>
                  <a:lnTo>
                    <a:pt x="170218" y="29349"/>
                  </a:lnTo>
                  <a:lnTo>
                    <a:pt x="111442" y="0"/>
                  </a:lnTo>
                  <a:close/>
                </a:path>
                <a:path w="170814" h="58419">
                  <a:moveTo>
                    <a:pt x="4838" y="24091"/>
                  </a:moveTo>
                  <a:lnTo>
                    <a:pt x="2197" y="24091"/>
                  </a:lnTo>
                  <a:lnTo>
                    <a:pt x="0" y="26276"/>
                  </a:lnTo>
                  <a:lnTo>
                    <a:pt x="0" y="31546"/>
                  </a:lnTo>
                  <a:lnTo>
                    <a:pt x="2197" y="33731"/>
                  </a:lnTo>
                  <a:lnTo>
                    <a:pt x="111368" y="34129"/>
                  </a:lnTo>
                  <a:lnTo>
                    <a:pt x="111389" y="24347"/>
                  </a:lnTo>
                  <a:lnTo>
                    <a:pt x="4838" y="24091"/>
                  </a:lnTo>
                  <a:close/>
                </a:path>
              </a:pathLst>
            </a:custGeom>
            <a:solidFill>
              <a:srgbClr val="2522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22578" y="1141575"/>
              <a:ext cx="170815" cy="12700"/>
            </a:xfrm>
            <a:custGeom>
              <a:avLst/>
              <a:gdLst/>
              <a:ahLst/>
              <a:cxnLst/>
              <a:rect l="l" t="t" r="r" b="b"/>
              <a:pathLst>
                <a:path w="170814" h="12700">
                  <a:moveTo>
                    <a:pt x="111442" y="0"/>
                  </a:moveTo>
                  <a:lnTo>
                    <a:pt x="170218" y="6261"/>
                  </a:lnTo>
                  <a:lnTo>
                    <a:pt x="111315" y="12471"/>
                  </a:lnTo>
                  <a:lnTo>
                    <a:pt x="111442" y="0"/>
                  </a:lnTo>
                  <a:close/>
                </a:path>
                <a:path w="170814" h="12700">
                  <a:moveTo>
                    <a:pt x="4838" y="5143"/>
                  </a:moveTo>
                  <a:lnTo>
                    <a:pt x="121196" y="5207"/>
                  </a:lnTo>
                  <a:lnTo>
                    <a:pt x="123990" y="5207"/>
                  </a:lnTo>
                  <a:lnTo>
                    <a:pt x="126187" y="5676"/>
                  </a:lnTo>
                  <a:lnTo>
                    <a:pt x="126047" y="6261"/>
                  </a:lnTo>
                  <a:lnTo>
                    <a:pt x="126047" y="6832"/>
                  </a:lnTo>
                  <a:lnTo>
                    <a:pt x="123837" y="7302"/>
                  </a:lnTo>
                  <a:lnTo>
                    <a:pt x="121196" y="7302"/>
                  </a:lnTo>
                  <a:lnTo>
                    <a:pt x="4838" y="7200"/>
                  </a:lnTo>
                  <a:lnTo>
                    <a:pt x="2197" y="7200"/>
                  </a:lnTo>
                  <a:lnTo>
                    <a:pt x="0" y="6730"/>
                  </a:lnTo>
                  <a:lnTo>
                    <a:pt x="0" y="6172"/>
                  </a:lnTo>
                  <a:lnTo>
                    <a:pt x="0" y="5600"/>
                  </a:lnTo>
                  <a:lnTo>
                    <a:pt x="2197" y="5143"/>
                  </a:lnTo>
                  <a:lnTo>
                    <a:pt x="4838" y="5143"/>
                  </a:lnTo>
                  <a:close/>
                </a:path>
              </a:pathLst>
            </a:custGeom>
            <a:ln w="3175">
              <a:solidFill>
                <a:srgbClr val="252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3758836" y="2031246"/>
            <a:ext cx="34925" cy="62865"/>
          </a:xfrm>
          <a:custGeom>
            <a:avLst/>
            <a:gdLst/>
            <a:ahLst/>
            <a:cxnLst/>
            <a:rect l="l" t="t" r="r" b="b"/>
            <a:pathLst>
              <a:path w="34925" h="62864">
                <a:moveTo>
                  <a:pt x="34607" y="0"/>
                </a:moveTo>
                <a:lnTo>
                  <a:pt x="3022" y="0"/>
                </a:lnTo>
                <a:lnTo>
                  <a:pt x="1079" y="6718"/>
                </a:lnTo>
                <a:lnTo>
                  <a:pt x="32778" y="6718"/>
                </a:lnTo>
                <a:lnTo>
                  <a:pt x="34607" y="0"/>
                </a:lnTo>
                <a:close/>
              </a:path>
              <a:path w="34925" h="62864">
                <a:moveTo>
                  <a:pt x="19497" y="18173"/>
                </a:moveTo>
                <a:lnTo>
                  <a:pt x="8293" y="18173"/>
                </a:lnTo>
                <a:lnTo>
                  <a:pt x="9067" y="18376"/>
                </a:lnTo>
                <a:lnTo>
                  <a:pt x="9601" y="18808"/>
                </a:lnTo>
                <a:lnTo>
                  <a:pt x="10121" y="19342"/>
                </a:lnTo>
                <a:lnTo>
                  <a:pt x="10464" y="19989"/>
                </a:lnTo>
                <a:lnTo>
                  <a:pt x="10464" y="21691"/>
                </a:lnTo>
                <a:lnTo>
                  <a:pt x="8737" y="27889"/>
                </a:lnTo>
                <a:lnTo>
                  <a:pt x="1409" y="51523"/>
                </a:lnTo>
                <a:lnTo>
                  <a:pt x="469" y="54394"/>
                </a:lnTo>
                <a:lnTo>
                  <a:pt x="102" y="56222"/>
                </a:lnTo>
                <a:lnTo>
                  <a:pt x="0" y="59321"/>
                </a:lnTo>
                <a:lnTo>
                  <a:pt x="431" y="60286"/>
                </a:lnTo>
                <a:lnTo>
                  <a:pt x="2158" y="62001"/>
                </a:lnTo>
                <a:lnTo>
                  <a:pt x="3238" y="62433"/>
                </a:lnTo>
                <a:lnTo>
                  <a:pt x="6692" y="62433"/>
                </a:lnTo>
                <a:lnTo>
                  <a:pt x="8851" y="61569"/>
                </a:lnTo>
                <a:lnTo>
                  <a:pt x="14236" y="57391"/>
                </a:lnTo>
                <a:lnTo>
                  <a:pt x="14523" y="57073"/>
                </a:lnTo>
                <a:lnTo>
                  <a:pt x="9817" y="57073"/>
                </a:lnTo>
                <a:lnTo>
                  <a:pt x="9385" y="56959"/>
                </a:lnTo>
                <a:lnTo>
                  <a:pt x="9169" y="56553"/>
                </a:lnTo>
                <a:lnTo>
                  <a:pt x="8851" y="56222"/>
                </a:lnTo>
                <a:lnTo>
                  <a:pt x="8636" y="55791"/>
                </a:lnTo>
                <a:lnTo>
                  <a:pt x="8761" y="54394"/>
                </a:lnTo>
                <a:lnTo>
                  <a:pt x="9817" y="50774"/>
                </a:lnTo>
                <a:lnTo>
                  <a:pt x="19497" y="18173"/>
                </a:lnTo>
                <a:close/>
              </a:path>
              <a:path w="34925" h="62864">
                <a:moveTo>
                  <a:pt x="17373" y="49707"/>
                </a:moveTo>
                <a:lnTo>
                  <a:pt x="10667" y="57073"/>
                </a:lnTo>
                <a:lnTo>
                  <a:pt x="14523" y="57073"/>
                </a:lnTo>
                <a:lnTo>
                  <a:pt x="16941" y="54394"/>
                </a:lnTo>
                <a:lnTo>
                  <a:pt x="19202" y="50876"/>
                </a:lnTo>
                <a:lnTo>
                  <a:pt x="17373" y="49707"/>
                </a:lnTo>
                <a:close/>
              </a:path>
              <a:path w="34925" h="62864">
                <a:moveTo>
                  <a:pt x="20802" y="13779"/>
                </a:moveTo>
                <a:lnTo>
                  <a:pt x="2590" y="16675"/>
                </a:lnTo>
                <a:lnTo>
                  <a:pt x="2590" y="18707"/>
                </a:lnTo>
                <a:lnTo>
                  <a:pt x="4965" y="18275"/>
                </a:lnTo>
                <a:lnTo>
                  <a:pt x="6578" y="18173"/>
                </a:lnTo>
                <a:lnTo>
                  <a:pt x="19497" y="18173"/>
                </a:lnTo>
                <a:lnTo>
                  <a:pt x="20802" y="13779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48581" y="2022750"/>
            <a:ext cx="34925" cy="62865"/>
          </a:xfrm>
          <a:custGeom>
            <a:avLst/>
            <a:gdLst/>
            <a:ahLst/>
            <a:cxnLst/>
            <a:rect l="l" t="t" r="r" b="b"/>
            <a:pathLst>
              <a:path w="34925" h="62864">
                <a:moveTo>
                  <a:pt x="34582" y="0"/>
                </a:moveTo>
                <a:lnTo>
                  <a:pt x="3009" y="0"/>
                </a:lnTo>
                <a:lnTo>
                  <a:pt x="1066" y="6730"/>
                </a:lnTo>
                <a:lnTo>
                  <a:pt x="32766" y="6730"/>
                </a:lnTo>
                <a:lnTo>
                  <a:pt x="34582" y="0"/>
                </a:lnTo>
                <a:close/>
              </a:path>
              <a:path w="34925" h="62864">
                <a:moveTo>
                  <a:pt x="19483" y="18186"/>
                </a:moveTo>
                <a:lnTo>
                  <a:pt x="8280" y="18186"/>
                </a:lnTo>
                <a:lnTo>
                  <a:pt x="9042" y="18376"/>
                </a:lnTo>
                <a:lnTo>
                  <a:pt x="9575" y="18808"/>
                </a:lnTo>
                <a:lnTo>
                  <a:pt x="10109" y="19342"/>
                </a:lnTo>
                <a:lnTo>
                  <a:pt x="10452" y="19989"/>
                </a:lnTo>
                <a:lnTo>
                  <a:pt x="10452" y="21691"/>
                </a:lnTo>
                <a:lnTo>
                  <a:pt x="8712" y="27901"/>
                </a:lnTo>
                <a:lnTo>
                  <a:pt x="1397" y="51523"/>
                </a:lnTo>
                <a:lnTo>
                  <a:pt x="452" y="54406"/>
                </a:lnTo>
                <a:lnTo>
                  <a:pt x="99" y="56222"/>
                </a:lnTo>
                <a:lnTo>
                  <a:pt x="0" y="59321"/>
                </a:lnTo>
                <a:lnTo>
                  <a:pt x="419" y="60286"/>
                </a:lnTo>
                <a:lnTo>
                  <a:pt x="2159" y="62001"/>
                </a:lnTo>
                <a:lnTo>
                  <a:pt x="3225" y="62433"/>
                </a:lnTo>
                <a:lnTo>
                  <a:pt x="6667" y="62433"/>
                </a:lnTo>
                <a:lnTo>
                  <a:pt x="8839" y="61569"/>
                </a:lnTo>
                <a:lnTo>
                  <a:pt x="14224" y="57403"/>
                </a:lnTo>
                <a:lnTo>
                  <a:pt x="14510" y="57086"/>
                </a:lnTo>
                <a:lnTo>
                  <a:pt x="9791" y="57086"/>
                </a:lnTo>
                <a:lnTo>
                  <a:pt x="9359" y="56972"/>
                </a:lnTo>
                <a:lnTo>
                  <a:pt x="9143" y="56565"/>
                </a:lnTo>
                <a:lnTo>
                  <a:pt x="8839" y="56222"/>
                </a:lnTo>
                <a:lnTo>
                  <a:pt x="8610" y="55803"/>
                </a:lnTo>
                <a:lnTo>
                  <a:pt x="8736" y="54406"/>
                </a:lnTo>
                <a:lnTo>
                  <a:pt x="9791" y="50787"/>
                </a:lnTo>
                <a:lnTo>
                  <a:pt x="19483" y="18186"/>
                </a:lnTo>
                <a:close/>
              </a:path>
              <a:path w="34925" h="62864">
                <a:moveTo>
                  <a:pt x="17348" y="49720"/>
                </a:moveTo>
                <a:lnTo>
                  <a:pt x="10642" y="57086"/>
                </a:lnTo>
                <a:lnTo>
                  <a:pt x="14510" y="57086"/>
                </a:lnTo>
                <a:lnTo>
                  <a:pt x="16929" y="54406"/>
                </a:lnTo>
                <a:lnTo>
                  <a:pt x="19177" y="50876"/>
                </a:lnTo>
                <a:lnTo>
                  <a:pt x="17348" y="49720"/>
                </a:lnTo>
                <a:close/>
              </a:path>
              <a:path w="34925" h="62864">
                <a:moveTo>
                  <a:pt x="20789" y="13792"/>
                </a:moveTo>
                <a:lnTo>
                  <a:pt x="2578" y="16675"/>
                </a:lnTo>
                <a:lnTo>
                  <a:pt x="2578" y="18719"/>
                </a:lnTo>
                <a:lnTo>
                  <a:pt x="4953" y="18275"/>
                </a:lnTo>
                <a:lnTo>
                  <a:pt x="6553" y="18186"/>
                </a:lnTo>
                <a:lnTo>
                  <a:pt x="19483" y="18186"/>
                </a:lnTo>
                <a:lnTo>
                  <a:pt x="20789" y="13792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87529" y="1005532"/>
            <a:ext cx="34925" cy="62865"/>
          </a:xfrm>
          <a:custGeom>
            <a:avLst/>
            <a:gdLst/>
            <a:ahLst/>
            <a:cxnLst/>
            <a:rect l="l" t="t" r="r" b="b"/>
            <a:pathLst>
              <a:path w="34925" h="62865">
                <a:moveTo>
                  <a:pt x="34594" y="0"/>
                </a:moveTo>
                <a:lnTo>
                  <a:pt x="3009" y="0"/>
                </a:lnTo>
                <a:lnTo>
                  <a:pt x="1066" y="6718"/>
                </a:lnTo>
                <a:lnTo>
                  <a:pt x="32766" y="6718"/>
                </a:lnTo>
                <a:lnTo>
                  <a:pt x="34594" y="0"/>
                </a:lnTo>
                <a:close/>
              </a:path>
              <a:path w="34925" h="62865">
                <a:moveTo>
                  <a:pt x="19507" y="18173"/>
                </a:moveTo>
                <a:lnTo>
                  <a:pt x="8293" y="18173"/>
                </a:lnTo>
                <a:lnTo>
                  <a:pt x="9055" y="18364"/>
                </a:lnTo>
                <a:lnTo>
                  <a:pt x="9588" y="18808"/>
                </a:lnTo>
                <a:lnTo>
                  <a:pt x="10121" y="19342"/>
                </a:lnTo>
                <a:lnTo>
                  <a:pt x="10464" y="19977"/>
                </a:lnTo>
                <a:lnTo>
                  <a:pt x="10464" y="21691"/>
                </a:lnTo>
                <a:lnTo>
                  <a:pt x="8737" y="27889"/>
                </a:lnTo>
                <a:lnTo>
                  <a:pt x="1397" y="51511"/>
                </a:lnTo>
                <a:lnTo>
                  <a:pt x="480" y="54394"/>
                </a:lnTo>
                <a:lnTo>
                  <a:pt x="106" y="56210"/>
                </a:lnTo>
                <a:lnTo>
                  <a:pt x="0" y="59321"/>
                </a:lnTo>
                <a:lnTo>
                  <a:pt x="444" y="60286"/>
                </a:lnTo>
                <a:lnTo>
                  <a:pt x="2146" y="61988"/>
                </a:lnTo>
                <a:lnTo>
                  <a:pt x="3225" y="62420"/>
                </a:lnTo>
                <a:lnTo>
                  <a:pt x="6680" y="62420"/>
                </a:lnTo>
                <a:lnTo>
                  <a:pt x="8851" y="61556"/>
                </a:lnTo>
                <a:lnTo>
                  <a:pt x="11201" y="59753"/>
                </a:lnTo>
                <a:lnTo>
                  <a:pt x="14224" y="57391"/>
                </a:lnTo>
                <a:lnTo>
                  <a:pt x="14510" y="57073"/>
                </a:lnTo>
                <a:lnTo>
                  <a:pt x="9804" y="57073"/>
                </a:lnTo>
                <a:lnTo>
                  <a:pt x="9385" y="56959"/>
                </a:lnTo>
                <a:lnTo>
                  <a:pt x="9156" y="56553"/>
                </a:lnTo>
                <a:lnTo>
                  <a:pt x="8851" y="56210"/>
                </a:lnTo>
                <a:lnTo>
                  <a:pt x="8636" y="55791"/>
                </a:lnTo>
                <a:lnTo>
                  <a:pt x="8760" y="54394"/>
                </a:lnTo>
                <a:lnTo>
                  <a:pt x="9804" y="50774"/>
                </a:lnTo>
                <a:lnTo>
                  <a:pt x="19507" y="18173"/>
                </a:lnTo>
                <a:close/>
              </a:path>
              <a:path w="34925" h="62865">
                <a:moveTo>
                  <a:pt x="17373" y="49707"/>
                </a:moveTo>
                <a:lnTo>
                  <a:pt x="10667" y="57073"/>
                </a:lnTo>
                <a:lnTo>
                  <a:pt x="14510" y="57073"/>
                </a:lnTo>
                <a:lnTo>
                  <a:pt x="16929" y="54394"/>
                </a:lnTo>
                <a:lnTo>
                  <a:pt x="19202" y="50876"/>
                </a:lnTo>
                <a:lnTo>
                  <a:pt x="17373" y="49707"/>
                </a:lnTo>
                <a:close/>
              </a:path>
              <a:path w="34925" h="62865">
                <a:moveTo>
                  <a:pt x="20815" y="13779"/>
                </a:moveTo>
                <a:lnTo>
                  <a:pt x="2578" y="16675"/>
                </a:lnTo>
                <a:lnTo>
                  <a:pt x="2578" y="18707"/>
                </a:lnTo>
                <a:lnTo>
                  <a:pt x="4965" y="18275"/>
                </a:lnTo>
                <a:lnTo>
                  <a:pt x="6578" y="18173"/>
                </a:lnTo>
                <a:lnTo>
                  <a:pt x="19507" y="18173"/>
                </a:lnTo>
                <a:lnTo>
                  <a:pt x="20815" y="13779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82359" y="1005532"/>
            <a:ext cx="34925" cy="62865"/>
          </a:xfrm>
          <a:custGeom>
            <a:avLst/>
            <a:gdLst/>
            <a:ahLst/>
            <a:cxnLst/>
            <a:rect l="l" t="t" r="r" b="b"/>
            <a:pathLst>
              <a:path w="34925" h="62865">
                <a:moveTo>
                  <a:pt x="34607" y="0"/>
                </a:moveTo>
                <a:lnTo>
                  <a:pt x="3009" y="0"/>
                </a:lnTo>
                <a:lnTo>
                  <a:pt x="1079" y="6718"/>
                </a:lnTo>
                <a:lnTo>
                  <a:pt x="32778" y="6718"/>
                </a:lnTo>
                <a:lnTo>
                  <a:pt x="34607" y="0"/>
                </a:lnTo>
                <a:close/>
              </a:path>
              <a:path w="34925" h="62865">
                <a:moveTo>
                  <a:pt x="19508" y="18173"/>
                </a:moveTo>
                <a:lnTo>
                  <a:pt x="8305" y="18173"/>
                </a:lnTo>
                <a:lnTo>
                  <a:pt x="9067" y="18364"/>
                </a:lnTo>
                <a:lnTo>
                  <a:pt x="9601" y="18808"/>
                </a:lnTo>
                <a:lnTo>
                  <a:pt x="10134" y="19342"/>
                </a:lnTo>
                <a:lnTo>
                  <a:pt x="10464" y="19977"/>
                </a:lnTo>
                <a:lnTo>
                  <a:pt x="10464" y="21691"/>
                </a:lnTo>
                <a:lnTo>
                  <a:pt x="8750" y="27889"/>
                </a:lnTo>
                <a:lnTo>
                  <a:pt x="1409" y="51511"/>
                </a:lnTo>
                <a:lnTo>
                  <a:pt x="469" y="54394"/>
                </a:lnTo>
                <a:lnTo>
                  <a:pt x="103" y="56210"/>
                </a:lnTo>
                <a:lnTo>
                  <a:pt x="0" y="59321"/>
                </a:lnTo>
                <a:lnTo>
                  <a:pt x="431" y="60286"/>
                </a:lnTo>
                <a:lnTo>
                  <a:pt x="2158" y="61988"/>
                </a:lnTo>
                <a:lnTo>
                  <a:pt x="3238" y="62420"/>
                </a:lnTo>
                <a:lnTo>
                  <a:pt x="6692" y="62420"/>
                </a:lnTo>
                <a:lnTo>
                  <a:pt x="8851" y="61556"/>
                </a:lnTo>
                <a:lnTo>
                  <a:pt x="11214" y="59753"/>
                </a:lnTo>
                <a:lnTo>
                  <a:pt x="14236" y="57391"/>
                </a:lnTo>
                <a:lnTo>
                  <a:pt x="14523" y="57073"/>
                </a:lnTo>
                <a:lnTo>
                  <a:pt x="9817" y="57073"/>
                </a:lnTo>
                <a:lnTo>
                  <a:pt x="9385" y="56959"/>
                </a:lnTo>
                <a:lnTo>
                  <a:pt x="9169" y="56553"/>
                </a:lnTo>
                <a:lnTo>
                  <a:pt x="8851" y="56210"/>
                </a:lnTo>
                <a:lnTo>
                  <a:pt x="8648" y="55791"/>
                </a:lnTo>
                <a:lnTo>
                  <a:pt x="8773" y="54394"/>
                </a:lnTo>
                <a:lnTo>
                  <a:pt x="9817" y="50774"/>
                </a:lnTo>
                <a:lnTo>
                  <a:pt x="19508" y="18173"/>
                </a:lnTo>
                <a:close/>
              </a:path>
              <a:path w="34925" h="62865">
                <a:moveTo>
                  <a:pt x="17373" y="49707"/>
                </a:moveTo>
                <a:lnTo>
                  <a:pt x="10680" y="57073"/>
                </a:lnTo>
                <a:lnTo>
                  <a:pt x="14523" y="57073"/>
                </a:lnTo>
                <a:lnTo>
                  <a:pt x="16941" y="54394"/>
                </a:lnTo>
                <a:lnTo>
                  <a:pt x="19202" y="50876"/>
                </a:lnTo>
                <a:lnTo>
                  <a:pt x="17373" y="49707"/>
                </a:lnTo>
                <a:close/>
              </a:path>
              <a:path w="34925" h="62865">
                <a:moveTo>
                  <a:pt x="20815" y="13779"/>
                </a:moveTo>
                <a:lnTo>
                  <a:pt x="2590" y="16675"/>
                </a:lnTo>
                <a:lnTo>
                  <a:pt x="2590" y="18707"/>
                </a:lnTo>
                <a:lnTo>
                  <a:pt x="4978" y="18275"/>
                </a:lnTo>
                <a:lnTo>
                  <a:pt x="6591" y="18173"/>
                </a:lnTo>
                <a:lnTo>
                  <a:pt x="19508" y="18173"/>
                </a:lnTo>
                <a:lnTo>
                  <a:pt x="20815" y="13779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76686" y="855918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4" h="62865">
                <a:moveTo>
                  <a:pt x="48285" y="0"/>
                </a:moveTo>
                <a:lnTo>
                  <a:pt x="16713" y="0"/>
                </a:lnTo>
                <a:lnTo>
                  <a:pt x="14770" y="6730"/>
                </a:lnTo>
                <a:lnTo>
                  <a:pt x="46456" y="6730"/>
                </a:lnTo>
                <a:lnTo>
                  <a:pt x="48285" y="0"/>
                </a:lnTo>
                <a:close/>
              </a:path>
              <a:path w="48894" h="62865">
                <a:moveTo>
                  <a:pt x="19405" y="19888"/>
                </a:moveTo>
                <a:lnTo>
                  <a:pt x="9715" y="19888"/>
                </a:lnTo>
                <a:lnTo>
                  <a:pt x="10157" y="20320"/>
                </a:lnTo>
                <a:lnTo>
                  <a:pt x="10190" y="22758"/>
                </a:lnTo>
                <a:lnTo>
                  <a:pt x="10020" y="23723"/>
                </a:lnTo>
                <a:lnTo>
                  <a:pt x="9372" y="25666"/>
                </a:lnTo>
                <a:lnTo>
                  <a:pt x="5079" y="41262"/>
                </a:lnTo>
                <a:lnTo>
                  <a:pt x="3771" y="45758"/>
                </a:lnTo>
                <a:lnTo>
                  <a:pt x="3124" y="49161"/>
                </a:lnTo>
                <a:lnTo>
                  <a:pt x="3124" y="54521"/>
                </a:lnTo>
                <a:lnTo>
                  <a:pt x="4432" y="57200"/>
                </a:lnTo>
                <a:lnTo>
                  <a:pt x="6896" y="59334"/>
                </a:lnTo>
                <a:lnTo>
                  <a:pt x="9372" y="61353"/>
                </a:lnTo>
                <a:lnTo>
                  <a:pt x="12826" y="62433"/>
                </a:lnTo>
                <a:lnTo>
                  <a:pt x="24587" y="62433"/>
                </a:lnTo>
                <a:lnTo>
                  <a:pt x="28747" y="60185"/>
                </a:lnTo>
                <a:lnTo>
                  <a:pt x="15849" y="60185"/>
                </a:lnTo>
                <a:lnTo>
                  <a:pt x="14338" y="59537"/>
                </a:lnTo>
                <a:lnTo>
                  <a:pt x="12928" y="58267"/>
                </a:lnTo>
                <a:lnTo>
                  <a:pt x="11645" y="57073"/>
                </a:lnTo>
                <a:lnTo>
                  <a:pt x="10883" y="55168"/>
                </a:lnTo>
                <a:lnTo>
                  <a:pt x="10883" y="50660"/>
                </a:lnTo>
                <a:lnTo>
                  <a:pt x="11417" y="47993"/>
                </a:lnTo>
                <a:lnTo>
                  <a:pt x="18973" y="22758"/>
                </a:lnTo>
                <a:lnTo>
                  <a:pt x="19288" y="21056"/>
                </a:lnTo>
                <a:lnTo>
                  <a:pt x="19405" y="19888"/>
                </a:lnTo>
                <a:close/>
              </a:path>
              <a:path w="48894" h="62865">
                <a:moveTo>
                  <a:pt x="27482" y="14008"/>
                </a:moveTo>
                <a:lnTo>
                  <a:pt x="27177" y="16040"/>
                </a:lnTo>
                <a:lnTo>
                  <a:pt x="33527" y="17106"/>
                </a:lnTo>
                <a:lnTo>
                  <a:pt x="36698" y="21818"/>
                </a:lnTo>
                <a:lnTo>
                  <a:pt x="22097" y="60185"/>
                </a:lnTo>
                <a:lnTo>
                  <a:pt x="28747" y="60185"/>
                </a:lnTo>
                <a:lnTo>
                  <a:pt x="30721" y="59118"/>
                </a:lnTo>
                <a:lnTo>
                  <a:pt x="35572" y="52603"/>
                </a:lnTo>
                <a:lnTo>
                  <a:pt x="40424" y="45961"/>
                </a:lnTo>
                <a:lnTo>
                  <a:pt x="42900" y="39242"/>
                </a:lnTo>
                <a:lnTo>
                  <a:pt x="42900" y="21818"/>
                </a:lnTo>
                <a:lnTo>
                  <a:pt x="37744" y="15722"/>
                </a:lnTo>
                <a:lnTo>
                  <a:pt x="27482" y="14008"/>
                </a:lnTo>
                <a:close/>
              </a:path>
              <a:path w="48894" h="62865">
                <a:moveTo>
                  <a:pt x="17894" y="14008"/>
                </a:moveTo>
                <a:lnTo>
                  <a:pt x="9918" y="14008"/>
                </a:lnTo>
                <a:lnTo>
                  <a:pt x="5079" y="17754"/>
                </a:lnTo>
                <a:lnTo>
                  <a:pt x="0" y="25323"/>
                </a:lnTo>
                <a:lnTo>
                  <a:pt x="1612" y="26403"/>
                </a:lnTo>
                <a:lnTo>
                  <a:pt x="3771" y="23634"/>
                </a:lnTo>
                <a:lnTo>
                  <a:pt x="5295" y="21818"/>
                </a:lnTo>
                <a:lnTo>
                  <a:pt x="6997" y="20320"/>
                </a:lnTo>
                <a:lnTo>
                  <a:pt x="7873" y="19888"/>
                </a:lnTo>
                <a:lnTo>
                  <a:pt x="19405" y="19888"/>
                </a:lnTo>
                <a:lnTo>
                  <a:pt x="19405" y="15608"/>
                </a:lnTo>
                <a:lnTo>
                  <a:pt x="17894" y="14008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50471" y="795227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5">
                <a:moveTo>
                  <a:pt x="48298" y="0"/>
                </a:moveTo>
                <a:lnTo>
                  <a:pt x="16725" y="0"/>
                </a:lnTo>
                <a:lnTo>
                  <a:pt x="14770" y="6730"/>
                </a:lnTo>
                <a:lnTo>
                  <a:pt x="46469" y="6730"/>
                </a:lnTo>
                <a:lnTo>
                  <a:pt x="48298" y="0"/>
                </a:lnTo>
                <a:close/>
              </a:path>
              <a:path w="48895" h="62865">
                <a:moveTo>
                  <a:pt x="19418" y="19888"/>
                </a:moveTo>
                <a:lnTo>
                  <a:pt x="9715" y="19888"/>
                </a:lnTo>
                <a:lnTo>
                  <a:pt x="10157" y="20320"/>
                </a:lnTo>
                <a:lnTo>
                  <a:pt x="10190" y="22758"/>
                </a:lnTo>
                <a:lnTo>
                  <a:pt x="10020" y="23723"/>
                </a:lnTo>
                <a:lnTo>
                  <a:pt x="9385" y="25653"/>
                </a:lnTo>
                <a:lnTo>
                  <a:pt x="5092" y="41249"/>
                </a:lnTo>
                <a:lnTo>
                  <a:pt x="3784" y="45758"/>
                </a:lnTo>
                <a:lnTo>
                  <a:pt x="3136" y="49161"/>
                </a:lnTo>
                <a:lnTo>
                  <a:pt x="3136" y="54521"/>
                </a:lnTo>
                <a:lnTo>
                  <a:pt x="4444" y="57200"/>
                </a:lnTo>
                <a:lnTo>
                  <a:pt x="6908" y="59334"/>
                </a:lnTo>
                <a:lnTo>
                  <a:pt x="9385" y="61353"/>
                </a:lnTo>
                <a:lnTo>
                  <a:pt x="12826" y="62433"/>
                </a:lnTo>
                <a:lnTo>
                  <a:pt x="24599" y="62433"/>
                </a:lnTo>
                <a:lnTo>
                  <a:pt x="28759" y="60185"/>
                </a:lnTo>
                <a:lnTo>
                  <a:pt x="15849" y="60185"/>
                </a:lnTo>
                <a:lnTo>
                  <a:pt x="14338" y="59537"/>
                </a:lnTo>
                <a:lnTo>
                  <a:pt x="11645" y="57073"/>
                </a:lnTo>
                <a:lnTo>
                  <a:pt x="10896" y="55156"/>
                </a:lnTo>
                <a:lnTo>
                  <a:pt x="10896" y="50660"/>
                </a:lnTo>
                <a:lnTo>
                  <a:pt x="11429" y="48005"/>
                </a:lnTo>
                <a:lnTo>
                  <a:pt x="18973" y="22758"/>
                </a:lnTo>
                <a:lnTo>
                  <a:pt x="19297" y="21056"/>
                </a:lnTo>
                <a:lnTo>
                  <a:pt x="19418" y="19888"/>
                </a:lnTo>
                <a:close/>
              </a:path>
              <a:path w="48895" h="62865">
                <a:moveTo>
                  <a:pt x="27495" y="14008"/>
                </a:moveTo>
                <a:lnTo>
                  <a:pt x="27190" y="16040"/>
                </a:lnTo>
                <a:lnTo>
                  <a:pt x="33540" y="17106"/>
                </a:lnTo>
                <a:lnTo>
                  <a:pt x="36698" y="21818"/>
                </a:lnTo>
                <a:lnTo>
                  <a:pt x="22110" y="60185"/>
                </a:lnTo>
                <a:lnTo>
                  <a:pt x="28759" y="60185"/>
                </a:lnTo>
                <a:lnTo>
                  <a:pt x="30733" y="59118"/>
                </a:lnTo>
                <a:lnTo>
                  <a:pt x="35572" y="52590"/>
                </a:lnTo>
                <a:lnTo>
                  <a:pt x="40436" y="45961"/>
                </a:lnTo>
                <a:lnTo>
                  <a:pt x="42900" y="39230"/>
                </a:lnTo>
                <a:lnTo>
                  <a:pt x="42900" y="21818"/>
                </a:lnTo>
                <a:lnTo>
                  <a:pt x="37744" y="15722"/>
                </a:lnTo>
                <a:lnTo>
                  <a:pt x="27495" y="14008"/>
                </a:lnTo>
                <a:close/>
              </a:path>
              <a:path w="48895" h="62865">
                <a:moveTo>
                  <a:pt x="17906" y="14008"/>
                </a:moveTo>
                <a:lnTo>
                  <a:pt x="9931" y="14008"/>
                </a:lnTo>
                <a:lnTo>
                  <a:pt x="5092" y="17754"/>
                </a:lnTo>
                <a:lnTo>
                  <a:pt x="0" y="25323"/>
                </a:lnTo>
                <a:lnTo>
                  <a:pt x="1625" y="26403"/>
                </a:lnTo>
                <a:lnTo>
                  <a:pt x="3784" y="23634"/>
                </a:lnTo>
                <a:lnTo>
                  <a:pt x="5295" y="21818"/>
                </a:lnTo>
                <a:lnTo>
                  <a:pt x="7010" y="20320"/>
                </a:lnTo>
                <a:lnTo>
                  <a:pt x="7861" y="19888"/>
                </a:lnTo>
                <a:lnTo>
                  <a:pt x="19418" y="19888"/>
                </a:lnTo>
                <a:lnTo>
                  <a:pt x="19418" y="15608"/>
                </a:lnTo>
                <a:lnTo>
                  <a:pt x="17906" y="14008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83352" y="1533531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5">
                <a:moveTo>
                  <a:pt x="48310" y="0"/>
                </a:moveTo>
                <a:lnTo>
                  <a:pt x="16725" y="0"/>
                </a:lnTo>
                <a:lnTo>
                  <a:pt x="14782" y="6730"/>
                </a:lnTo>
                <a:lnTo>
                  <a:pt x="46469" y="6730"/>
                </a:lnTo>
                <a:lnTo>
                  <a:pt x="48310" y="0"/>
                </a:lnTo>
                <a:close/>
              </a:path>
              <a:path w="48895" h="62865">
                <a:moveTo>
                  <a:pt x="19418" y="19888"/>
                </a:moveTo>
                <a:lnTo>
                  <a:pt x="9728" y="19888"/>
                </a:lnTo>
                <a:lnTo>
                  <a:pt x="10170" y="20320"/>
                </a:lnTo>
                <a:lnTo>
                  <a:pt x="10202" y="22758"/>
                </a:lnTo>
                <a:lnTo>
                  <a:pt x="10033" y="23723"/>
                </a:lnTo>
                <a:lnTo>
                  <a:pt x="9385" y="25666"/>
                </a:lnTo>
                <a:lnTo>
                  <a:pt x="5080" y="41262"/>
                </a:lnTo>
                <a:lnTo>
                  <a:pt x="3784" y="45758"/>
                </a:lnTo>
                <a:lnTo>
                  <a:pt x="3136" y="49161"/>
                </a:lnTo>
                <a:lnTo>
                  <a:pt x="3136" y="54521"/>
                </a:lnTo>
                <a:lnTo>
                  <a:pt x="4445" y="57200"/>
                </a:lnTo>
                <a:lnTo>
                  <a:pt x="6908" y="59334"/>
                </a:lnTo>
                <a:lnTo>
                  <a:pt x="9385" y="61353"/>
                </a:lnTo>
                <a:lnTo>
                  <a:pt x="12839" y="62433"/>
                </a:lnTo>
                <a:lnTo>
                  <a:pt x="24612" y="62433"/>
                </a:lnTo>
                <a:lnTo>
                  <a:pt x="28763" y="60185"/>
                </a:lnTo>
                <a:lnTo>
                  <a:pt x="15862" y="60185"/>
                </a:lnTo>
                <a:lnTo>
                  <a:pt x="14351" y="59537"/>
                </a:lnTo>
                <a:lnTo>
                  <a:pt x="11658" y="57073"/>
                </a:lnTo>
                <a:lnTo>
                  <a:pt x="10896" y="55156"/>
                </a:lnTo>
                <a:lnTo>
                  <a:pt x="10896" y="50660"/>
                </a:lnTo>
                <a:lnTo>
                  <a:pt x="11430" y="48005"/>
                </a:lnTo>
                <a:lnTo>
                  <a:pt x="18986" y="22758"/>
                </a:lnTo>
                <a:lnTo>
                  <a:pt x="19300" y="21056"/>
                </a:lnTo>
                <a:lnTo>
                  <a:pt x="19418" y="19888"/>
                </a:lnTo>
                <a:close/>
              </a:path>
              <a:path w="48895" h="62865">
                <a:moveTo>
                  <a:pt x="27495" y="14008"/>
                </a:moveTo>
                <a:lnTo>
                  <a:pt x="27190" y="16040"/>
                </a:lnTo>
                <a:lnTo>
                  <a:pt x="33540" y="17106"/>
                </a:lnTo>
                <a:lnTo>
                  <a:pt x="36710" y="21818"/>
                </a:lnTo>
                <a:lnTo>
                  <a:pt x="22110" y="60185"/>
                </a:lnTo>
                <a:lnTo>
                  <a:pt x="28763" y="60185"/>
                </a:lnTo>
                <a:lnTo>
                  <a:pt x="30734" y="59118"/>
                </a:lnTo>
                <a:lnTo>
                  <a:pt x="35585" y="52603"/>
                </a:lnTo>
                <a:lnTo>
                  <a:pt x="40449" y="45961"/>
                </a:lnTo>
                <a:lnTo>
                  <a:pt x="42913" y="39242"/>
                </a:lnTo>
                <a:lnTo>
                  <a:pt x="42913" y="21818"/>
                </a:lnTo>
                <a:lnTo>
                  <a:pt x="37757" y="15722"/>
                </a:lnTo>
                <a:lnTo>
                  <a:pt x="27495" y="14008"/>
                </a:lnTo>
                <a:close/>
              </a:path>
              <a:path w="48895" h="62865">
                <a:moveTo>
                  <a:pt x="17907" y="14008"/>
                </a:moveTo>
                <a:lnTo>
                  <a:pt x="9931" y="14008"/>
                </a:lnTo>
                <a:lnTo>
                  <a:pt x="5080" y="17754"/>
                </a:lnTo>
                <a:lnTo>
                  <a:pt x="0" y="25323"/>
                </a:lnTo>
                <a:lnTo>
                  <a:pt x="1625" y="26403"/>
                </a:lnTo>
                <a:lnTo>
                  <a:pt x="3784" y="23634"/>
                </a:lnTo>
                <a:lnTo>
                  <a:pt x="5295" y="21818"/>
                </a:lnTo>
                <a:lnTo>
                  <a:pt x="7010" y="20320"/>
                </a:lnTo>
                <a:lnTo>
                  <a:pt x="7874" y="19888"/>
                </a:lnTo>
                <a:lnTo>
                  <a:pt x="19418" y="19888"/>
                </a:lnTo>
                <a:lnTo>
                  <a:pt x="19418" y="15608"/>
                </a:lnTo>
                <a:lnTo>
                  <a:pt x="17907" y="14008"/>
                </a:lnTo>
                <a:close/>
              </a:path>
            </a:pathLst>
          </a:custGeom>
          <a:solidFill>
            <a:srgbClr val="2D2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4835130" y="6231655"/>
            <a:ext cx="2388235" cy="1285875"/>
            <a:chOff x="1980010" y="6231654"/>
            <a:chExt cx="2388235" cy="1285875"/>
          </a:xfrm>
        </p:grpSpPr>
        <p:sp>
          <p:nvSpPr>
            <p:cNvPr id="53" name="object 53"/>
            <p:cNvSpPr/>
            <p:nvPr/>
          </p:nvSpPr>
          <p:spPr>
            <a:xfrm>
              <a:off x="1980010" y="7451919"/>
              <a:ext cx="2388235" cy="65405"/>
            </a:xfrm>
            <a:custGeom>
              <a:avLst/>
              <a:gdLst/>
              <a:ahLst/>
              <a:cxnLst/>
              <a:rect l="l" t="t" r="r" b="b"/>
              <a:pathLst>
                <a:path w="2388235" h="65404">
                  <a:moveTo>
                    <a:pt x="62750" y="2971"/>
                  </a:moveTo>
                  <a:lnTo>
                    <a:pt x="0" y="34086"/>
                  </a:lnTo>
                  <a:lnTo>
                    <a:pt x="62750" y="65189"/>
                  </a:lnTo>
                  <a:lnTo>
                    <a:pt x="62750" y="39204"/>
                  </a:lnTo>
                  <a:lnTo>
                    <a:pt x="49415" y="39204"/>
                  </a:lnTo>
                  <a:lnTo>
                    <a:pt x="47066" y="36880"/>
                  </a:lnTo>
                  <a:lnTo>
                    <a:pt x="47066" y="31267"/>
                  </a:lnTo>
                  <a:lnTo>
                    <a:pt x="49415" y="28955"/>
                  </a:lnTo>
                  <a:lnTo>
                    <a:pt x="62750" y="28942"/>
                  </a:lnTo>
                  <a:lnTo>
                    <a:pt x="62750" y="2971"/>
                  </a:lnTo>
                  <a:close/>
                </a:path>
                <a:path w="2388235" h="65404">
                  <a:moveTo>
                    <a:pt x="2378018" y="25984"/>
                  </a:moveTo>
                  <a:lnTo>
                    <a:pt x="2338844" y="25984"/>
                  </a:lnTo>
                  <a:lnTo>
                    <a:pt x="2341054" y="28168"/>
                  </a:lnTo>
                  <a:lnTo>
                    <a:pt x="2341094" y="28942"/>
                  </a:lnTo>
                  <a:lnTo>
                    <a:pt x="2341206" y="33909"/>
                  </a:lnTo>
                  <a:lnTo>
                    <a:pt x="2338844" y="36258"/>
                  </a:lnTo>
                  <a:lnTo>
                    <a:pt x="2325453" y="36275"/>
                  </a:lnTo>
                  <a:lnTo>
                    <a:pt x="2325522" y="62242"/>
                  </a:lnTo>
                  <a:lnTo>
                    <a:pt x="2388107" y="30962"/>
                  </a:lnTo>
                  <a:lnTo>
                    <a:pt x="2378018" y="25984"/>
                  </a:lnTo>
                  <a:close/>
                </a:path>
                <a:path w="2388235" h="65404">
                  <a:moveTo>
                    <a:pt x="62750" y="28942"/>
                  </a:moveTo>
                  <a:lnTo>
                    <a:pt x="52235" y="28955"/>
                  </a:lnTo>
                  <a:lnTo>
                    <a:pt x="49415" y="28955"/>
                  </a:lnTo>
                  <a:lnTo>
                    <a:pt x="47066" y="31267"/>
                  </a:lnTo>
                  <a:lnTo>
                    <a:pt x="47066" y="36880"/>
                  </a:lnTo>
                  <a:lnTo>
                    <a:pt x="49415" y="39204"/>
                  </a:lnTo>
                  <a:lnTo>
                    <a:pt x="62750" y="39191"/>
                  </a:lnTo>
                  <a:lnTo>
                    <a:pt x="62750" y="28942"/>
                  </a:lnTo>
                  <a:close/>
                </a:path>
                <a:path w="2388235" h="65404">
                  <a:moveTo>
                    <a:pt x="62750" y="39191"/>
                  </a:moveTo>
                  <a:lnTo>
                    <a:pt x="52400" y="39204"/>
                  </a:lnTo>
                  <a:lnTo>
                    <a:pt x="62750" y="39204"/>
                  </a:lnTo>
                  <a:close/>
                </a:path>
                <a:path w="2388235" h="65404">
                  <a:moveTo>
                    <a:pt x="2325426" y="25997"/>
                  </a:moveTo>
                  <a:lnTo>
                    <a:pt x="62750" y="28942"/>
                  </a:lnTo>
                  <a:lnTo>
                    <a:pt x="62750" y="39191"/>
                  </a:lnTo>
                  <a:lnTo>
                    <a:pt x="2325453" y="36275"/>
                  </a:lnTo>
                  <a:lnTo>
                    <a:pt x="2325426" y="25997"/>
                  </a:lnTo>
                  <a:close/>
                </a:path>
                <a:path w="2388235" h="65404">
                  <a:moveTo>
                    <a:pt x="2338844" y="25984"/>
                  </a:moveTo>
                  <a:lnTo>
                    <a:pt x="2325426" y="25997"/>
                  </a:lnTo>
                  <a:lnTo>
                    <a:pt x="2325453" y="36275"/>
                  </a:lnTo>
                  <a:lnTo>
                    <a:pt x="2338844" y="36258"/>
                  </a:lnTo>
                  <a:lnTo>
                    <a:pt x="2341206" y="33909"/>
                  </a:lnTo>
                  <a:lnTo>
                    <a:pt x="2341094" y="28942"/>
                  </a:lnTo>
                  <a:lnTo>
                    <a:pt x="2341054" y="28168"/>
                  </a:lnTo>
                  <a:lnTo>
                    <a:pt x="2338844" y="25984"/>
                  </a:lnTo>
                  <a:close/>
                </a:path>
                <a:path w="2388235" h="65404">
                  <a:moveTo>
                    <a:pt x="2325357" y="0"/>
                  </a:moveTo>
                  <a:lnTo>
                    <a:pt x="2325426" y="25997"/>
                  </a:lnTo>
                  <a:lnTo>
                    <a:pt x="2378018" y="25984"/>
                  </a:lnTo>
                  <a:lnTo>
                    <a:pt x="232535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4263" y="6231654"/>
              <a:ext cx="1920011" cy="1263845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526426" y="459403"/>
            <a:ext cx="18103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2.2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82363" y="792542"/>
            <a:ext cx="297815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-3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30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r>
              <a:rPr sz="750" i="1" spc="-30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750" i="1" spc="-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75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25" dirty="0">
                <a:solidFill>
                  <a:srgbClr val="252126"/>
                </a:solidFill>
                <a:latin typeface="Arial Unicode MS"/>
                <a:cs typeface="Arial Unicode MS"/>
              </a:rPr>
              <a:t>2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025859" y="791530"/>
            <a:ext cx="35560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272415" algn="l"/>
              </a:tabLst>
            </a:pP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r>
              <a:rPr sz="550" dirty="0">
                <a:solidFill>
                  <a:srgbClr val="252126"/>
                </a:solidFill>
                <a:latin typeface="Arial Unicode MS"/>
                <a:cs typeface="Arial Unicode MS"/>
              </a:rPr>
              <a:t>	</a:t>
            </a:r>
            <a:r>
              <a:rPr sz="850" i="1" spc="-50" dirty="0">
                <a:solidFill>
                  <a:srgbClr val="252126"/>
                </a:solidFill>
                <a:latin typeface="Arial"/>
                <a:cs typeface="Arial"/>
              </a:rPr>
              <a:t>B</a:t>
            </a:r>
            <a:endParaRPr sz="8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05788" y="791530"/>
            <a:ext cx="10477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5" dirty="0">
                <a:solidFill>
                  <a:srgbClr val="252126"/>
                </a:solidFill>
                <a:latin typeface="Arial"/>
                <a:cs typeface="Arial"/>
              </a:rPr>
              <a:t>D</a:t>
            </a:r>
            <a:endParaRPr sz="8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413863" y="835267"/>
            <a:ext cx="403225" cy="148117"/>
          </a:xfrm>
          <a:prstGeom prst="rect">
            <a:avLst/>
          </a:prstGeom>
          <a:solidFill>
            <a:srgbClr val="A9CFD3"/>
          </a:solidFill>
          <a:ln w="9525">
            <a:solidFill>
              <a:srgbClr val="252226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117475">
              <a:spcBef>
                <a:spcPts val="135"/>
              </a:spcBef>
            </a:pP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jX</a:t>
            </a:r>
            <a:endParaRPr sz="8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65571" y="915429"/>
            <a:ext cx="25844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r>
              <a:rPr sz="700" i="1" spc="-3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700" i="1" spc="-3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70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450" spc="-25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392729" y="994896"/>
            <a:ext cx="6223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20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539384" y="1092424"/>
            <a:ext cx="9461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A</a:t>
            </a:r>
            <a:endParaRPr sz="8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93793" y="1150832"/>
            <a:ext cx="8255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30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endParaRPr sz="8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308383" y="1522987"/>
            <a:ext cx="10922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25" dirty="0">
                <a:solidFill>
                  <a:srgbClr val="252126"/>
                </a:solidFill>
                <a:latin typeface="Arial"/>
                <a:cs typeface="Arial"/>
              </a:rPr>
              <a:t>mi</a:t>
            </a:r>
            <a:endParaRPr sz="5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047848" y="1673996"/>
            <a:ext cx="539750" cy="21971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8895">
              <a:spcBef>
                <a:spcPts val="195"/>
              </a:spcBef>
            </a:pPr>
            <a:r>
              <a:rPr sz="400" i="1" dirty="0">
                <a:solidFill>
                  <a:srgbClr val="252126"/>
                </a:solidFill>
                <a:latin typeface="Arial"/>
                <a:cs typeface="Arial"/>
              </a:rPr>
              <a:t>Carga</a:t>
            </a:r>
            <a:r>
              <a:rPr sz="400" i="1" spc="1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400" i="1" dirty="0">
                <a:solidFill>
                  <a:srgbClr val="252126"/>
                </a:solidFill>
                <a:latin typeface="Arial"/>
                <a:cs typeface="Arial"/>
              </a:rPr>
              <a:t>del</a:t>
            </a:r>
            <a:r>
              <a:rPr sz="400" i="1" spc="2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400" i="1" spc="-10" dirty="0">
                <a:solidFill>
                  <a:srgbClr val="252126"/>
                </a:solidFill>
                <a:latin typeface="Arial"/>
                <a:cs typeface="Arial"/>
              </a:rPr>
              <a:t>sistema</a:t>
            </a:r>
            <a:endParaRPr sz="400">
              <a:latin typeface="Arial"/>
              <a:cs typeface="Arial"/>
            </a:endParaRPr>
          </a:p>
          <a:p>
            <a:pPr marL="12700">
              <a:spcBef>
                <a:spcPts val="165"/>
              </a:spcBef>
            </a:pPr>
            <a:r>
              <a:rPr sz="650" i="1" spc="-10" dirty="0">
                <a:solidFill>
                  <a:srgbClr val="252126"/>
                </a:solidFill>
                <a:latin typeface="Arial"/>
                <a:cs typeface="Arial"/>
              </a:rPr>
              <a:t>característica</a:t>
            </a:r>
            <a:endParaRPr sz="6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896261" y="1755341"/>
            <a:ext cx="10668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825074" y="1765380"/>
            <a:ext cx="14922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I</a:t>
            </a:r>
            <a:r>
              <a:rPr sz="825" i="1" spc="-37" baseline="-10101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endParaRPr sz="825" baseline="-10101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764907" y="2020640"/>
            <a:ext cx="6985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5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130565" y="2003329"/>
            <a:ext cx="921385" cy="3994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A</a:t>
            </a:r>
            <a:r>
              <a:rPr sz="800" i="1" spc="-3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=</a:t>
            </a:r>
            <a:r>
              <a:rPr sz="800" i="1" spc="-2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8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800" i="1" spc="-3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25" spc="-240" baseline="-10101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r>
              <a:rPr sz="800" i="1" spc="-160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1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4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40" dirty="0">
                <a:solidFill>
                  <a:srgbClr val="252126"/>
                </a:solidFill>
                <a:latin typeface="Arial Unicode MS"/>
                <a:cs typeface="Arial Unicode MS"/>
              </a:rPr>
              <a:t>2</a:t>
            </a:r>
            <a:r>
              <a:rPr sz="500" spc="-10" dirty="0">
                <a:solidFill>
                  <a:srgbClr val="252126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2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25" dirty="0">
                <a:solidFill>
                  <a:srgbClr val="252126"/>
                </a:solidFill>
                <a:latin typeface="Arial Unicode MS"/>
                <a:cs typeface="Arial Unicode MS"/>
              </a:rPr>
              <a:t>3</a:t>
            </a:r>
            <a:endParaRPr sz="500">
              <a:latin typeface="Arial Unicode MS"/>
              <a:cs typeface="Arial Unicode MS"/>
            </a:endParaRPr>
          </a:p>
          <a:p>
            <a:pPr marL="38100" marR="30480">
              <a:lnSpc>
                <a:spcPct val="101099"/>
              </a:lnSpc>
            </a:pP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B</a:t>
            </a:r>
            <a:r>
              <a:rPr sz="800" i="1" spc="-4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=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r>
              <a:rPr sz="800" i="1" spc="-3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4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40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r>
              <a:rPr sz="500" spc="-10" dirty="0">
                <a:solidFill>
                  <a:srgbClr val="252126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4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40" dirty="0">
                <a:solidFill>
                  <a:srgbClr val="252126"/>
                </a:solidFill>
                <a:latin typeface="Arial Unicode MS"/>
                <a:cs typeface="Arial Unicode MS"/>
              </a:rPr>
              <a:t>2</a:t>
            </a:r>
            <a:r>
              <a:rPr sz="500" spc="-10" dirty="0">
                <a:solidFill>
                  <a:srgbClr val="252126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4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40" dirty="0">
                <a:solidFill>
                  <a:srgbClr val="252126"/>
                </a:solidFill>
                <a:latin typeface="Arial Unicode MS"/>
                <a:cs typeface="Arial Unicode MS"/>
              </a:rPr>
              <a:t>3</a:t>
            </a:r>
            <a:r>
              <a:rPr sz="500" spc="200" dirty="0">
                <a:solidFill>
                  <a:srgbClr val="252126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D</a:t>
            </a:r>
            <a:r>
              <a:rPr sz="800" i="1" spc="-3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=</a:t>
            </a:r>
            <a:r>
              <a:rPr sz="800" i="1" spc="-20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</a:t>
            </a:r>
            <a:r>
              <a:rPr sz="800" i="1" spc="-40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00" spc="-40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r>
              <a:rPr sz="500" spc="-10" dirty="0">
                <a:solidFill>
                  <a:srgbClr val="252126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52126"/>
                </a:solidFill>
                <a:latin typeface="Arial"/>
                <a:cs typeface="Arial"/>
              </a:rPr>
              <a:t>+</a:t>
            </a:r>
            <a:r>
              <a:rPr sz="800" i="1" spc="-25" dirty="0">
                <a:solidFill>
                  <a:srgbClr val="252126"/>
                </a:solidFill>
                <a:latin typeface="Arial"/>
                <a:cs typeface="Arial"/>
              </a:rPr>
              <a:t> C</a:t>
            </a:r>
            <a:r>
              <a:rPr sz="500" spc="-25" dirty="0">
                <a:solidFill>
                  <a:srgbClr val="252126"/>
                </a:solidFill>
                <a:latin typeface="Arial Unicode MS"/>
                <a:cs typeface="Arial Unicode MS"/>
              </a:rPr>
              <a:t>2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52657" y="2008143"/>
            <a:ext cx="6540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20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582880" y="1938178"/>
            <a:ext cx="105664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337185" algn="l"/>
                <a:tab pos="655955" algn="l"/>
                <a:tab pos="986790" algn="l"/>
              </a:tabLst>
            </a:pP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52126"/>
                </a:solidFill>
                <a:latin typeface="Arial Unicode MS"/>
                <a:cs typeface="Arial Unicode MS"/>
              </a:rPr>
              <a:t>1</a:t>
            </a:r>
            <a:r>
              <a:rPr sz="550" dirty="0">
                <a:solidFill>
                  <a:srgbClr val="252126"/>
                </a:solidFill>
                <a:latin typeface="Arial Unicode MS"/>
                <a:cs typeface="Arial Unicode MS"/>
              </a:rPr>
              <a:t>	</a:t>
            </a: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52126"/>
                </a:solidFill>
                <a:latin typeface="Arial Unicode MS"/>
                <a:cs typeface="Arial Unicode MS"/>
              </a:rPr>
              <a:t>2</a:t>
            </a:r>
            <a:r>
              <a:rPr sz="550" dirty="0">
                <a:solidFill>
                  <a:srgbClr val="252126"/>
                </a:solidFill>
                <a:latin typeface="Arial Unicode MS"/>
                <a:cs typeface="Arial Unicode MS"/>
              </a:rPr>
              <a:t>	</a:t>
            </a:r>
            <a:r>
              <a:rPr sz="850" i="1" spc="-25" dirty="0">
                <a:solidFill>
                  <a:srgbClr val="252126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52126"/>
                </a:solidFill>
                <a:latin typeface="Arial Unicode MS"/>
                <a:cs typeface="Arial Unicode MS"/>
              </a:rPr>
              <a:t>3</a:t>
            </a:r>
            <a:r>
              <a:rPr sz="550" dirty="0">
                <a:solidFill>
                  <a:srgbClr val="252126"/>
                </a:solidFill>
                <a:latin typeface="Arial Unicode MS"/>
                <a:cs typeface="Arial Unicode MS"/>
              </a:rPr>
              <a:t>	</a:t>
            </a:r>
            <a:r>
              <a:rPr sz="850" i="1" spc="-50" dirty="0">
                <a:solidFill>
                  <a:srgbClr val="252126"/>
                </a:solidFill>
                <a:latin typeface="Arial"/>
                <a:cs typeface="Arial"/>
              </a:rPr>
              <a:t>L</a:t>
            </a:r>
            <a:endParaRPr sz="8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487789" y="2447909"/>
            <a:ext cx="4338320" cy="3267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434340">
              <a:lnSpc>
                <a:spcPct val="128200"/>
              </a:lnSpc>
              <a:spcBef>
                <a:spcPts val="9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2.5</a:t>
            </a:r>
            <a:r>
              <a:rPr sz="6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MSC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MSR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paralelo,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fijando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sistema,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hipótesis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825" i="1" spc="-52" baseline="-30303" dirty="0">
                <a:solidFill>
                  <a:srgbClr val="211F1F"/>
                </a:solidFill>
                <a:latin typeface="Arial"/>
                <a:cs typeface="Arial"/>
              </a:rPr>
              <a:t>m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52" baseline="-30303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25" i="1" spc="487" baseline="-30303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50800" marR="172085">
              <a:lnSpc>
                <a:spcPct val="133300"/>
              </a:lnSpc>
              <a:spcBef>
                <a:spcPts val="65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conmutable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MSC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MSR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paralelo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solución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50">
              <a:latin typeface="Arial Unicode MS"/>
              <a:cs typeface="Arial Unicode MS"/>
            </a:endParaRPr>
          </a:p>
          <a:p>
            <a:pPr marL="50800" marR="76835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verse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2.5</a:t>
            </a:r>
            <a:r>
              <a:rPr sz="750" spc="8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intersección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combinada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compensación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inductivo,</a:t>
            </a:r>
            <a:r>
              <a:rPr sz="750" spc="5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dependiendo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combinadas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MSR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MSC.</a:t>
            </a:r>
            <a:endParaRPr sz="750">
              <a:latin typeface="Arial Unicode MS"/>
              <a:cs typeface="Arial Unicode MS"/>
            </a:endParaRPr>
          </a:p>
          <a:p>
            <a:pPr marL="50800" marR="43180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reconocer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impacto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necesario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eliminar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hipótesis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errónea: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saber,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visto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conmutaciones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hecho,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reactor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impacta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cambiando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975" i="1" spc="-794" baseline="-29914" dirty="0">
                <a:solidFill>
                  <a:srgbClr val="211F1F"/>
                </a:solidFill>
                <a:latin typeface="Arial"/>
                <a:cs typeface="Arial"/>
              </a:rPr>
              <a:t>m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750" spc="-425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975" i="1" spc="82" baseline="-29914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975" i="1" spc="33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característica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2.6</a:t>
            </a:r>
            <a:r>
              <a:rPr sz="750" spc="6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muestra.</a:t>
            </a:r>
            <a:endParaRPr sz="750">
              <a:latin typeface="Arial Unicode MS"/>
              <a:cs typeface="Arial Unicode MS"/>
            </a:endParaRPr>
          </a:p>
          <a:p>
            <a:pPr marL="50800" marR="84455" indent="152400">
              <a:lnSpc>
                <a:spcPct val="117600"/>
              </a:lnSpc>
              <a:spcBef>
                <a:spcPts val="25"/>
              </a:spcBef>
            </a:pP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314A97"/>
                </a:solidFill>
                <a:latin typeface="Arial Unicode MS"/>
                <a:cs typeface="Arial Unicode MS"/>
              </a:rPr>
              <a:t>2.6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A,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predomina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capacitivo,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B,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donde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predomina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inductivo.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Partiendo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desconectando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condensador,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nueva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B</a:t>
            </a:r>
            <a:r>
              <a:rPr sz="8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resultante,</a:t>
            </a:r>
            <a:r>
              <a:rPr sz="850" spc="5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cambiando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prod</a:t>
            </a:r>
            <a:r>
              <a:rPr sz="975" i="1" spc="-52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uce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solo 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un 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850" spc="-640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51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bio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siendo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975" i="1" spc="-772" baseline="-29914" dirty="0">
                <a:solidFill>
                  <a:srgbClr val="211F1F"/>
                </a:solidFill>
                <a:latin typeface="Arial"/>
                <a:cs typeface="Arial"/>
              </a:rPr>
              <a:t>m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50" spc="-55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i="1" spc="60" baseline="-29914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tajes</a:t>
            </a: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sostenidos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8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526311" y="6028884"/>
            <a:ext cx="1203960" cy="11728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3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2.6</a:t>
            </a:r>
            <a:r>
              <a:rPr sz="550" b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3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5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efectos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trayectorias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dominantes</a:t>
            </a:r>
            <a:r>
              <a:rPr sz="55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capacitivos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inductivos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5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5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operación.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5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B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teniendo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5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consiguiente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176225" y="6100564"/>
            <a:ext cx="3194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20" dirty="0">
                <a:solidFill>
                  <a:srgbClr val="211F1F"/>
                </a:solidFill>
                <a:latin typeface="Arial"/>
                <a:cs typeface="Arial"/>
              </a:rPr>
              <a:t>Caso</a:t>
            </a:r>
            <a:r>
              <a:rPr sz="700" b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888399" y="6046543"/>
            <a:ext cx="958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endParaRPr sz="9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486345" y="6104929"/>
            <a:ext cx="3181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20" dirty="0">
                <a:solidFill>
                  <a:srgbClr val="211F1F"/>
                </a:solidFill>
                <a:latin typeface="Arial"/>
                <a:cs typeface="Arial"/>
              </a:rPr>
              <a:t>Caso</a:t>
            </a:r>
            <a:r>
              <a:rPr sz="700" b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211F1F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104516" y="6177741"/>
            <a:ext cx="603250" cy="3391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6350" algn="ctr">
              <a:spcBef>
                <a:spcPts val="190"/>
              </a:spcBef>
            </a:pP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Carga</a:t>
            </a:r>
            <a:r>
              <a:rPr sz="45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4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sistema</a:t>
            </a:r>
            <a:endParaRPr sz="450">
              <a:latin typeface="Arial"/>
              <a:cs typeface="Arial"/>
            </a:endParaRPr>
          </a:p>
          <a:p>
            <a:pPr marL="12700" marR="5080" algn="ctr">
              <a:lnSpc>
                <a:spcPct val="114399"/>
              </a:lnSpc>
              <a:spcBef>
                <a:spcPts val="3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característica,</a:t>
            </a:r>
            <a:r>
              <a:rPr sz="70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Caso</a:t>
            </a:r>
            <a:r>
              <a:rPr sz="70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980604" y="6312225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809402" y="6756573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225779" y="7284848"/>
            <a:ext cx="1085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315645" y="7297891"/>
            <a:ext cx="1009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943869" y="7012277"/>
            <a:ext cx="603250" cy="57912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6350" algn="ctr">
              <a:spcBef>
                <a:spcPts val="190"/>
              </a:spcBef>
            </a:pP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Carga</a:t>
            </a:r>
            <a:r>
              <a:rPr sz="45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4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sistema</a:t>
            </a:r>
            <a:endParaRPr sz="450">
              <a:latin typeface="Arial"/>
              <a:cs typeface="Arial"/>
            </a:endParaRPr>
          </a:p>
          <a:p>
            <a:pPr algn="ctr">
              <a:spcBef>
                <a:spcPts val="15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característica,</a:t>
            </a:r>
            <a:endParaRPr sz="700">
              <a:latin typeface="Arial"/>
              <a:cs typeface="Arial"/>
            </a:endParaRPr>
          </a:p>
          <a:p>
            <a:pPr marL="13970" algn="ctr">
              <a:spcBef>
                <a:spcPts val="11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Caso</a:t>
            </a:r>
            <a:r>
              <a:rPr sz="70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  <a:p>
            <a:pPr marL="48895" algn="ctr">
              <a:spcBef>
                <a:spcPts val="695"/>
              </a:spcBef>
            </a:pPr>
            <a:r>
              <a:rPr sz="900" i="1" spc="1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1054" y="686318"/>
            <a:ext cx="4273550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 marR="30480" indent="151765">
              <a:lnSpc>
                <a:spcPct val="133300"/>
              </a:lnSpc>
              <a:spcBef>
                <a:spcPts val="14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resultado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sería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presumiblemente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262" baseline="-29914" dirty="0">
                <a:solidFill>
                  <a:srgbClr val="211F1F"/>
                </a:solidFill>
                <a:latin typeface="Arial"/>
                <a:cs typeface="Arial"/>
              </a:rPr>
              <a:t>m</a:t>
            </a:r>
            <a:r>
              <a:rPr sz="750" spc="-17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89" baseline="-29914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pendiente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característica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sistema,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determinando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un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(de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ara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6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figura).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20" y="1533273"/>
            <a:ext cx="4223385" cy="393255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52425" marR="809625" indent="-340360">
              <a:lnSpc>
                <a:spcPts val="1400"/>
              </a:lnSpc>
              <a:spcBef>
                <a:spcPts val="200"/>
              </a:spcBef>
            </a:pPr>
            <a:r>
              <a:rPr sz="1200" b="1" dirty="0">
                <a:solidFill>
                  <a:srgbClr val="211F1F"/>
                </a:solidFill>
                <a:latin typeface="Arial"/>
                <a:cs typeface="Arial"/>
              </a:rPr>
              <a:t>2.3</a:t>
            </a:r>
            <a:r>
              <a:rPr sz="1200" b="1" spc="29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Dispositivos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continuo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9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211F1F"/>
                </a:solidFill>
                <a:latin typeface="Arial"/>
                <a:cs typeface="Arial"/>
              </a:rPr>
              <a:t>potencia reactiva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distinguen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rotativas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única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continuidad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repetitiva,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fatiga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significativa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materiales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construcción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internas.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sucede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trabajo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continuidad,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delimitado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fijan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compatible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esfuerzos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permitidos,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refrigeración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disponible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diseño.</a:t>
            </a:r>
            <a:endParaRPr sz="700">
              <a:latin typeface="Arial Unicode MS"/>
              <a:cs typeface="Arial Unicode MS"/>
            </a:endParaRPr>
          </a:p>
          <a:p>
            <a:pPr marL="12700" marR="23495" indent="152400">
              <a:lnSpc>
                <a:spcPct val="125000"/>
              </a:lnSpc>
              <a:spcBef>
                <a:spcPts val="2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rotativas,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simplemente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generador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megavatios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sino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VAR: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separación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funcional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impacto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apreciable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producida.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consecuencia,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MW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potencia,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un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puro.</a:t>
            </a:r>
            <a:endParaRPr sz="800">
              <a:latin typeface="Arial Unicode MS"/>
              <a:cs typeface="Arial Unicode MS"/>
            </a:endParaRPr>
          </a:p>
          <a:p>
            <a:pPr marL="165100">
              <a:spcBef>
                <a:spcPts val="44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potencia,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principales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denominados: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400">
              <a:latin typeface="Arial Unicode MS"/>
              <a:cs typeface="Arial Unicode MS"/>
            </a:endParaRPr>
          </a:p>
          <a:p>
            <a:pPr marL="73025" indent="-60960">
              <a:buChar char="•"/>
              <a:tabLst>
                <a:tab pos="7366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(SVC);</a:t>
            </a:r>
            <a:endParaRPr sz="750">
              <a:latin typeface="Arial Unicode MS"/>
              <a:cs typeface="Arial Unicode MS"/>
            </a:endParaRPr>
          </a:p>
          <a:p>
            <a:pPr marL="76835" indent="-64769">
              <a:spcBef>
                <a:spcPts val="250"/>
              </a:spcBef>
              <a:buChar char="•"/>
              <a:tabLst>
                <a:tab pos="7747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8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(STATCOM);</a:t>
            </a:r>
            <a:endParaRPr sz="800">
              <a:latin typeface="Arial Unicode MS"/>
              <a:cs typeface="Arial Unicode MS"/>
            </a:endParaRPr>
          </a:p>
          <a:p>
            <a:pPr marL="64769" indent="-52705">
              <a:spcBef>
                <a:spcPts val="390"/>
              </a:spcBef>
              <a:buChar char="•"/>
              <a:tabLst>
                <a:tab pos="65405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(UPFC).</a:t>
            </a:r>
            <a:endParaRPr sz="650">
              <a:latin typeface="Arial Unicode MS"/>
              <a:cs typeface="Arial Unicode MS"/>
            </a:endParaRPr>
          </a:p>
          <a:p>
            <a:pPr marL="12700" marR="413384">
              <a:lnSpc>
                <a:spcPct val="142900"/>
              </a:lnSpc>
              <a:spcBef>
                <a:spcPts val="61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principio,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soportar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bordes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local.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19" y="5758800"/>
            <a:ext cx="1986914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2.3.1</a:t>
            </a:r>
            <a:r>
              <a:rPr sz="1150" b="1" i="1" spc="-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150" b="1" i="1" spc="-35" dirty="0">
                <a:solidFill>
                  <a:srgbClr val="211F1F"/>
                </a:solidFill>
                <a:latin typeface="Century Gothic"/>
                <a:cs typeface="Century Gothic"/>
              </a:rPr>
              <a:t>Generadores</a:t>
            </a:r>
            <a:r>
              <a:rPr sz="1150" b="1" i="1" spc="-4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1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síncronos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6419" y="6125631"/>
            <a:ext cx="423418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primarias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reserva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giratoria.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excitación,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rápido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tensiones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automático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(AVR),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2,7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propósito.</a:t>
            </a:r>
            <a:endParaRPr sz="700">
              <a:latin typeface="Arial Unicode MS"/>
              <a:cs typeface="Arial Unicode MS"/>
            </a:endParaRPr>
          </a:p>
          <a:p>
            <a:pPr marL="12700" marR="178435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(ECS)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clasificar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"rotativos"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"estáticos".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categoría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comprende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rotativas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amplificadores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tipos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rotativos</a:t>
            </a:r>
            <a:r>
              <a:rPr sz="70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incluyen: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0697" y="939758"/>
            <a:ext cx="492759" cy="62230"/>
          </a:xfrm>
          <a:custGeom>
            <a:avLst/>
            <a:gdLst/>
            <a:ahLst/>
            <a:cxnLst/>
            <a:rect l="l" t="t" r="r" b="b"/>
            <a:pathLst>
              <a:path w="492760" h="62230">
                <a:moveTo>
                  <a:pt x="429793" y="0"/>
                </a:moveTo>
                <a:lnTo>
                  <a:pt x="429793" y="62001"/>
                </a:lnTo>
                <a:lnTo>
                  <a:pt x="481675" y="36271"/>
                </a:lnTo>
                <a:lnTo>
                  <a:pt x="443077" y="36271"/>
                </a:lnTo>
                <a:lnTo>
                  <a:pt x="445427" y="33934"/>
                </a:lnTo>
                <a:lnTo>
                  <a:pt x="445427" y="28206"/>
                </a:lnTo>
                <a:lnTo>
                  <a:pt x="443077" y="25882"/>
                </a:lnTo>
                <a:lnTo>
                  <a:pt x="481982" y="25882"/>
                </a:lnTo>
                <a:lnTo>
                  <a:pt x="429793" y="0"/>
                </a:lnTo>
                <a:close/>
              </a:path>
              <a:path w="492760" h="62230">
                <a:moveTo>
                  <a:pt x="429793" y="25882"/>
                </a:moveTo>
                <a:lnTo>
                  <a:pt x="2336" y="25882"/>
                </a:lnTo>
                <a:lnTo>
                  <a:pt x="0" y="28206"/>
                </a:lnTo>
                <a:lnTo>
                  <a:pt x="0" y="33934"/>
                </a:lnTo>
                <a:lnTo>
                  <a:pt x="2336" y="36271"/>
                </a:lnTo>
                <a:lnTo>
                  <a:pt x="429793" y="36271"/>
                </a:lnTo>
                <a:lnTo>
                  <a:pt x="429793" y="25882"/>
                </a:lnTo>
                <a:close/>
              </a:path>
              <a:path w="492760" h="62230">
                <a:moveTo>
                  <a:pt x="481982" y="25882"/>
                </a:moveTo>
                <a:lnTo>
                  <a:pt x="443077" y="25882"/>
                </a:lnTo>
                <a:lnTo>
                  <a:pt x="445427" y="28206"/>
                </a:lnTo>
                <a:lnTo>
                  <a:pt x="445427" y="33934"/>
                </a:lnTo>
                <a:lnTo>
                  <a:pt x="443077" y="36271"/>
                </a:lnTo>
                <a:lnTo>
                  <a:pt x="481675" y="36271"/>
                </a:lnTo>
                <a:lnTo>
                  <a:pt x="492302" y="31000"/>
                </a:lnTo>
                <a:lnTo>
                  <a:pt x="481982" y="2588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75978" y="748541"/>
            <a:ext cx="671830" cy="443230"/>
            <a:chOff x="3520859" y="748541"/>
            <a:chExt cx="671830" cy="443230"/>
          </a:xfrm>
        </p:grpSpPr>
        <p:sp>
          <p:nvSpPr>
            <p:cNvPr id="4" name="object 4"/>
            <p:cNvSpPr/>
            <p:nvPr/>
          </p:nvSpPr>
          <p:spPr>
            <a:xfrm>
              <a:off x="3764066" y="753303"/>
              <a:ext cx="424180" cy="433705"/>
            </a:xfrm>
            <a:custGeom>
              <a:avLst/>
              <a:gdLst/>
              <a:ahLst/>
              <a:cxnLst/>
              <a:rect l="l" t="t" r="r" b="b"/>
              <a:pathLst>
                <a:path w="424179" h="433705">
                  <a:moveTo>
                    <a:pt x="211772" y="0"/>
                  </a:moveTo>
                  <a:lnTo>
                    <a:pt x="163180" y="5723"/>
                  </a:lnTo>
                  <a:lnTo>
                    <a:pt x="118592" y="22026"/>
                  </a:lnTo>
                  <a:lnTo>
                    <a:pt x="79273" y="47607"/>
                  </a:lnTo>
                  <a:lnTo>
                    <a:pt x="46489" y="81163"/>
                  </a:lnTo>
                  <a:lnTo>
                    <a:pt x="21505" y="121395"/>
                  </a:lnTo>
                  <a:lnTo>
                    <a:pt x="5587" y="166999"/>
                  </a:lnTo>
                  <a:lnTo>
                    <a:pt x="0" y="216674"/>
                  </a:lnTo>
                  <a:lnTo>
                    <a:pt x="5587" y="266410"/>
                  </a:lnTo>
                  <a:lnTo>
                    <a:pt x="21505" y="312056"/>
                  </a:lnTo>
                  <a:lnTo>
                    <a:pt x="46489" y="352314"/>
                  </a:lnTo>
                  <a:lnTo>
                    <a:pt x="79273" y="385886"/>
                  </a:lnTo>
                  <a:lnTo>
                    <a:pt x="118592" y="411473"/>
                  </a:lnTo>
                  <a:lnTo>
                    <a:pt x="163180" y="427778"/>
                  </a:lnTo>
                  <a:lnTo>
                    <a:pt x="211772" y="433501"/>
                  </a:lnTo>
                  <a:lnTo>
                    <a:pt x="260313" y="427778"/>
                  </a:lnTo>
                  <a:lnTo>
                    <a:pt x="304883" y="411473"/>
                  </a:lnTo>
                  <a:lnTo>
                    <a:pt x="344207" y="385886"/>
                  </a:lnTo>
                  <a:lnTo>
                    <a:pt x="377011" y="352314"/>
                  </a:lnTo>
                  <a:lnTo>
                    <a:pt x="402020" y="312056"/>
                  </a:lnTo>
                  <a:lnTo>
                    <a:pt x="417961" y="266410"/>
                  </a:lnTo>
                  <a:lnTo>
                    <a:pt x="423557" y="216674"/>
                  </a:lnTo>
                  <a:lnTo>
                    <a:pt x="417961" y="166999"/>
                  </a:lnTo>
                  <a:lnTo>
                    <a:pt x="402020" y="121395"/>
                  </a:lnTo>
                  <a:lnTo>
                    <a:pt x="377011" y="81163"/>
                  </a:lnTo>
                  <a:lnTo>
                    <a:pt x="344207" y="47607"/>
                  </a:lnTo>
                  <a:lnTo>
                    <a:pt x="304883" y="22026"/>
                  </a:lnTo>
                  <a:lnTo>
                    <a:pt x="260313" y="5723"/>
                  </a:lnTo>
                  <a:lnTo>
                    <a:pt x="21177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64066" y="753303"/>
              <a:ext cx="424180" cy="433705"/>
            </a:xfrm>
            <a:custGeom>
              <a:avLst/>
              <a:gdLst/>
              <a:ahLst/>
              <a:cxnLst/>
              <a:rect l="l" t="t" r="r" b="b"/>
              <a:pathLst>
                <a:path w="424179" h="433705">
                  <a:moveTo>
                    <a:pt x="211772" y="0"/>
                  </a:moveTo>
                  <a:lnTo>
                    <a:pt x="163180" y="5723"/>
                  </a:lnTo>
                  <a:lnTo>
                    <a:pt x="118592" y="22026"/>
                  </a:lnTo>
                  <a:lnTo>
                    <a:pt x="79273" y="47607"/>
                  </a:lnTo>
                  <a:lnTo>
                    <a:pt x="46489" y="81163"/>
                  </a:lnTo>
                  <a:lnTo>
                    <a:pt x="21505" y="121395"/>
                  </a:lnTo>
                  <a:lnTo>
                    <a:pt x="5587" y="166999"/>
                  </a:lnTo>
                  <a:lnTo>
                    <a:pt x="0" y="216674"/>
                  </a:lnTo>
                  <a:lnTo>
                    <a:pt x="5587" y="266410"/>
                  </a:lnTo>
                  <a:lnTo>
                    <a:pt x="21505" y="312056"/>
                  </a:lnTo>
                  <a:lnTo>
                    <a:pt x="46489" y="352314"/>
                  </a:lnTo>
                  <a:lnTo>
                    <a:pt x="79273" y="385886"/>
                  </a:lnTo>
                  <a:lnTo>
                    <a:pt x="118592" y="411473"/>
                  </a:lnTo>
                  <a:lnTo>
                    <a:pt x="163180" y="427778"/>
                  </a:lnTo>
                  <a:lnTo>
                    <a:pt x="211772" y="433501"/>
                  </a:lnTo>
                  <a:lnTo>
                    <a:pt x="260313" y="427778"/>
                  </a:lnTo>
                  <a:lnTo>
                    <a:pt x="304883" y="411473"/>
                  </a:lnTo>
                  <a:lnTo>
                    <a:pt x="344207" y="385886"/>
                  </a:lnTo>
                  <a:lnTo>
                    <a:pt x="377011" y="352314"/>
                  </a:lnTo>
                  <a:lnTo>
                    <a:pt x="402020" y="312056"/>
                  </a:lnTo>
                  <a:lnTo>
                    <a:pt x="417961" y="266410"/>
                  </a:lnTo>
                  <a:lnTo>
                    <a:pt x="423557" y="216674"/>
                  </a:lnTo>
                  <a:lnTo>
                    <a:pt x="417961" y="166999"/>
                  </a:lnTo>
                  <a:lnTo>
                    <a:pt x="402020" y="121395"/>
                  </a:lnTo>
                  <a:lnTo>
                    <a:pt x="377011" y="81163"/>
                  </a:lnTo>
                  <a:lnTo>
                    <a:pt x="344207" y="47607"/>
                  </a:lnTo>
                  <a:lnTo>
                    <a:pt x="304883" y="22026"/>
                  </a:lnTo>
                  <a:lnTo>
                    <a:pt x="260313" y="5723"/>
                  </a:lnTo>
                  <a:lnTo>
                    <a:pt x="211772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0859" y="753770"/>
              <a:ext cx="210781" cy="433971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042744" y="1000821"/>
            <a:ext cx="546735" cy="63500"/>
          </a:xfrm>
          <a:custGeom>
            <a:avLst/>
            <a:gdLst/>
            <a:ahLst/>
            <a:cxnLst/>
            <a:rect l="l" t="t" r="r" b="b"/>
            <a:pathLst>
              <a:path w="546735" h="63500">
                <a:moveTo>
                  <a:pt x="243801" y="0"/>
                </a:moveTo>
                <a:lnTo>
                  <a:pt x="243801" y="62928"/>
                </a:lnTo>
              </a:path>
              <a:path w="546735" h="63500">
                <a:moveTo>
                  <a:pt x="54637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4871" y="885093"/>
            <a:ext cx="168078" cy="17938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4847765" y="939758"/>
            <a:ext cx="556895" cy="62230"/>
          </a:xfrm>
          <a:custGeom>
            <a:avLst/>
            <a:gdLst/>
            <a:ahLst/>
            <a:cxnLst/>
            <a:rect l="l" t="t" r="r" b="b"/>
            <a:pathLst>
              <a:path w="556894" h="62230">
                <a:moveTo>
                  <a:pt x="493877" y="0"/>
                </a:moveTo>
                <a:lnTo>
                  <a:pt x="493877" y="62001"/>
                </a:lnTo>
                <a:lnTo>
                  <a:pt x="545923" y="36194"/>
                </a:lnTo>
                <a:lnTo>
                  <a:pt x="507250" y="36194"/>
                </a:lnTo>
                <a:lnTo>
                  <a:pt x="509511" y="33870"/>
                </a:lnTo>
                <a:lnTo>
                  <a:pt x="509511" y="28206"/>
                </a:lnTo>
                <a:lnTo>
                  <a:pt x="507250" y="25882"/>
                </a:lnTo>
                <a:lnTo>
                  <a:pt x="546077" y="25882"/>
                </a:lnTo>
                <a:lnTo>
                  <a:pt x="493877" y="0"/>
                </a:lnTo>
                <a:close/>
              </a:path>
              <a:path w="556894" h="62230">
                <a:moveTo>
                  <a:pt x="493877" y="25882"/>
                </a:moveTo>
                <a:lnTo>
                  <a:pt x="2336" y="25882"/>
                </a:lnTo>
                <a:lnTo>
                  <a:pt x="0" y="28206"/>
                </a:lnTo>
                <a:lnTo>
                  <a:pt x="0" y="33870"/>
                </a:lnTo>
                <a:lnTo>
                  <a:pt x="2336" y="36194"/>
                </a:lnTo>
                <a:lnTo>
                  <a:pt x="493877" y="36194"/>
                </a:lnTo>
                <a:lnTo>
                  <a:pt x="493877" y="25882"/>
                </a:lnTo>
                <a:close/>
              </a:path>
              <a:path w="556894" h="62230">
                <a:moveTo>
                  <a:pt x="546077" y="25882"/>
                </a:moveTo>
                <a:lnTo>
                  <a:pt x="507250" y="25882"/>
                </a:lnTo>
                <a:lnTo>
                  <a:pt x="509511" y="28206"/>
                </a:lnTo>
                <a:lnTo>
                  <a:pt x="509511" y="33870"/>
                </a:lnTo>
                <a:lnTo>
                  <a:pt x="507250" y="36194"/>
                </a:lnTo>
                <a:lnTo>
                  <a:pt x="545923" y="36194"/>
                </a:lnTo>
                <a:lnTo>
                  <a:pt x="556399" y="31000"/>
                </a:lnTo>
                <a:lnTo>
                  <a:pt x="546077" y="2588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701079" y="871994"/>
            <a:ext cx="794385" cy="196850"/>
            <a:chOff x="845959" y="871994"/>
            <a:chExt cx="794385" cy="1968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1108" y="871994"/>
              <a:ext cx="428865" cy="1965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45959" y="939405"/>
              <a:ext cx="370205" cy="62230"/>
            </a:xfrm>
            <a:custGeom>
              <a:avLst/>
              <a:gdLst/>
              <a:ahLst/>
              <a:cxnLst/>
              <a:rect l="l" t="t" r="r" b="b"/>
              <a:pathLst>
                <a:path w="370205" h="62230">
                  <a:moveTo>
                    <a:pt x="307373" y="36173"/>
                  </a:moveTo>
                  <a:lnTo>
                    <a:pt x="307225" y="62001"/>
                  </a:lnTo>
                  <a:lnTo>
                    <a:pt x="359859" y="36271"/>
                  </a:lnTo>
                  <a:lnTo>
                    <a:pt x="320674" y="36271"/>
                  </a:lnTo>
                  <a:lnTo>
                    <a:pt x="307373" y="36173"/>
                  </a:lnTo>
                  <a:close/>
                </a:path>
                <a:path w="370205" h="62230">
                  <a:moveTo>
                    <a:pt x="307432" y="25861"/>
                  </a:moveTo>
                  <a:lnTo>
                    <a:pt x="307373" y="36173"/>
                  </a:lnTo>
                  <a:lnTo>
                    <a:pt x="320674" y="36271"/>
                  </a:lnTo>
                  <a:lnTo>
                    <a:pt x="323011" y="33947"/>
                  </a:lnTo>
                  <a:lnTo>
                    <a:pt x="323062" y="28244"/>
                  </a:lnTo>
                  <a:lnTo>
                    <a:pt x="320751" y="25920"/>
                  </a:lnTo>
                  <a:lnTo>
                    <a:pt x="317868" y="25920"/>
                  </a:lnTo>
                  <a:lnTo>
                    <a:pt x="307432" y="25861"/>
                  </a:lnTo>
                  <a:close/>
                </a:path>
                <a:path w="370205" h="62230">
                  <a:moveTo>
                    <a:pt x="307581" y="0"/>
                  </a:moveTo>
                  <a:lnTo>
                    <a:pt x="307432" y="25861"/>
                  </a:lnTo>
                  <a:lnTo>
                    <a:pt x="317868" y="25920"/>
                  </a:lnTo>
                  <a:lnTo>
                    <a:pt x="320751" y="25920"/>
                  </a:lnTo>
                  <a:lnTo>
                    <a:pt x="323062" y="28244"/>
                  </a:lnTo>
                  <a:lnTo>
                    <a:pt x="323011" y="33947"/>
                  </a:lnTo>
                  <a:lnTo>
                    <a:pt x="320674" y="36271"/>
                  </a:lnTo>
                  <a:lnTo>
                    <a:pt x="359859" y="36271"/>
                  </a:lnTo>
                  <a:lnTo>
                    <a:pt x="369912" y="31356"/>
                  </a:lnTo>
                  <a:lnTo>
                    <a:pt x="307581" y="0"/>
                  </a:lnTo>
                  <a:close/>
                </a:path>
                <a:path w="370205" h="62230">
                  <a:moveTo>
                    <a:pt x="2374" y="24104"/>
                  </a:moveTo>
                  <a:lnTo>
                    <a:pt x="38" y="26428"/>
                  </a:lnTo>
                  <a:lnTo>
                    <a:pt x="0" y="32118"/>
                  </a:lnTo>
                  <a:lnTo>
                    <a:pt x="2349" y="34442"/>
                  </a:lnTo>
                  <a:lnTo>
                    <a:pt x="307373" y="36173"/>
                  </a:lnTo>
                  <a:lnTo>
                    <a:pt x="307432" y="25861"/>
                  </a:lnTo>
                  <a:lnTo>
                    <a:pt x="2374" y="24104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9730" y="1058989"/>
            <a:ext cx="131432" cy="19550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4130923" y="1063757"/>
            <a:ext cx="835025" cy="566420"/>
          </a:xfrm>
          <a:custGeom>
            <a:avLst/>
            <a:gdLst/>
            <a:ahLst/>
            <a:cxnLst/>
            <a:rect l="l" t="t" r="r" b="b"/>
            <a:pathLst>
              <a:path w="835025" h="566419">
                <a:moveTo>
                  <a:pt x="34150" y="46494"/>
                </a:moveTo>
                <a:lnTo>
                  <a:pt x="28359" y="46494"/>
                </a:lnTo>
                <a:lnTo>
                  <a:pt x="26022" y="48806"/>
                </a:lnTo>
                <a:lnTo>
                  <a:pt x="26022" y="563918"/>
                </a:lnTo>
                <a:lnTo>
                  <a:pt x="28359" y="566242"/>
                </a:lnTo>
                <a:lnTo>
                  <a:pt x="832256" y="566242"/>
                </a:lnTo>
                <a:lnTo>
                  <a:pt x="834605" y="563918"/>
                </a:lnTo>
                <a:lnTo>
                  <a:pt x="834605" y="561047"/>
                </a:lnTo>
                <a:lnTo>
                  <a:pt x="36499" y="561047"/>
                </a:lnTo>
                <a:lnTo>
                  <a:pt x="31254" y="555942"/>
                </a:lnTo>
                <a:lnTo>
                  <a:pt x="36499" y="555942"/>
                </a:lnTo>
                <a:lnTo>
                  <a:pt x="36499" y="48806"/>
                </a:lnTo>
                <a:lnTo>
                  <a:pt x="34150" y="46494"/>
                </a:lnTo>
                <a:close/>
              </a:path>
              <a:path w="835025" h="566419">
                <a:moveTo>
                  <a:pt x="36499" y="555942"/>
                </a:moveTo>
                <a:lnTo>
                  <a:pt x="31254" y="555942"/>
                </a:lnTo>
                <a:lnTo>
                  <a:pt x="36499" y="561047"/>
                </a:lnTo>
                <a:lnTo>
                  <a:pt x="36499" y="555942"/>
                </a:lnTo>
                <a:close/>
              </a:path>
              <a:path w="835025" h="566419">
                <a:moveTo>
                  <a:pt x="832256" y="555942"/>
                </a:moveTo>
                <a:lnTo>
                  <a:pt x="36499" y="555942"/>
                </a:lnTo>
                <a:lnTo>
                  <a:pt x="36499" y="561047"/>
                </a:lnTo>
                <a:lnTo>
                  <a:pt x="834605" y="561047"/>
                </a:lnTo>
                <a:lnTo>
                  <a:pt x="834605" y="558266"/>
                </a:lnTo>
                <a:lnTo>
                  <a:pt x="832256" y="555942"/>
                </a:lnTo>
                <a:close/>
              </a:path>
              <a:path w="835025" h="566419">
                <a:moveTo>
                  <a:pt x="31254" y="0"/>
                </a:moveTo>
                <a:lnTo>
                  <a:pt x="0" y="61988"/>
                </a:lnTo>
                <a:lnTo>
                  <a:pt x="26022" y="61988"/>
                </a:lnTo>
                <a:lnTo>
                  <a:pt x="26022" y="48806"/>
                </a:lnTo>
                <a:lnTo>
                  <a:pt x="28359" y="46494"/>
                </a:lnTo>
                <a:lnTo>
                  <a:pt x="54697" y="46494"/>
                </a:lnTo>
                <a:lnTo>
                  <a:pt x="31254" y="0"/>
                </a:lnTo>
                <a:close/>
              </a:path>
              <a:path w="835025" h="566419">
                <a:moveTo>
                  <a:pt x="54697" y="46494"/>
                </a:moveTo>
                <a:lnTo>
                  <a:pt x="34150" y="46494"/>
                </a:lnTo>
                <a:lnTo>
                  <a:pt x="36499" y="48806"/>
                </a:lnTo>
                <a:lnTo>
                  <a:pt x="36499" y="61988"/>
                </a:lnTo>
                <a:lnTo>
                  <a:pt x="62509" y="61988"/>
                </a:lnTo>
                <a:lnTo>
                  <a:pt x="54697" y="4649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31380" y="1244619"/>
            <a:ext cx="1759585" cy="410845"/>
          </a:xfrm>
          <a:custGeom>
            <a:avLst/>
            <a:gdLst/>
            <a:ahLst/>
            <a:cxnLst/>
            <a:rect l="l" t="t" r="r" b="b"/>
            <a:pathLst>
              <a:path w="1759585" h="410844">
                <a:moveTo>
                  <a:pt x="62522" y="348729"/>
                </a:moveTo>
                <a:lnTo>
                  <a:pt x="0" y="379730"/>
                </a:lnTo>
                <a:lnTo>
                  <a:pt x="62522" y="410718"/>
                </a:lnTo>
                <a:lnTo>
                  <a:pt x="62522" y="384848"/>
                </a:lnTo>
                <a:lnTo>
                  <a:pt x="49237" y="384848"/>
                </a:lnTo>
                <a:lnTo>
                  <a:pt x="46888" y="382676"/>
                </a:lnTo>
                <a:lnTo>
                  <a:pt x="46888" y="376936"/>
                </a:lnTo>
                <a:lnTo>
                  <a:pt x="49237" y="374611"/>
                </a:lnTo>
                <a:lnTo>
                  <a:pt x="62522" y="374611"/>
                </a:lnTo>
                <a:lnTo>
                  <a:pt x="62522" y="348729"/>
                </a:lnTo>
                <a:close/>
              </a:path>
              <a:path w="1759585" h="410844">
                <a:moveTo>
                  <a:pt x="62522" y="374611"/>
                </a:moveTo>
                <a:lnTo>
                  <a:pt x="49237" y="374611"/>
                </a:lnTo>
                <a:lnTo>
                  <a:pt x="46888" y="376936"/>
                </a:lnTo>
                <a:lnTo>
                  <a:pt x="46888" y="382676"/>
                </a:lnTo>
                <a:lnTo>
                  <a:pt x="49237" y="384848"/>
                </a:lnTo>
                <a:lnTo>
                  <a:pt x="62522" y="384848"/>
                </a:lnTo>
                <a:lnTo>
                  <a:pt x="62522" y="374611"/>
                </a:lnTo>
                <a:close/>
              </a:path>
              <a:path w="1759585" h="410844">
                <a:moveTo>
                  <a:pt x="1748904" y="374611"/>
                </a:moveTo>
                <a:lnTo>
                  <a:pt x="62522" y="374611"/>
                </a:lnTo>
                <a:lnTo>
                  <a:pt x="62522" y="384848"/>
                </a:lnTo>
                <a:lnTo>
                  <a:pt x="1757045" y="384848"/>
                </a:lnTo>
                <a:lnTo>
                  <a:pt x="1759229" y="382676"/>
                </a:lnTo>
                <a:lnTo>
                  <a:pt x="1759229" y="379730"/>
                </a:lnTo>
                <a:lnTo>
                  <a:pt x="1748904" y="379730"/>
                </a:lnTo>
                <a:lnTo>
                  <a:pt x="1748904" y="374611"/>
                </a:lnTo>
                <a:close/>
              </a:path>
              <a:path w="1759585" h="410844">
                <a:moveTo>
                  <a:pt x="1757045" y="0"/>
                </a:moveTo>
                <a:lnTo>
                  <a:pt x="1751253" y="0"/>
                </a:lnTo>
                <a:lnTo>
                  <a:pt x="1748904" y="2324"/>
                </a:lnTo>
                <a:lnTo>
                  <a:pt x="1748904" y="379730"/>
                </a:lnTo>
                <a:lnTo>
                  <a:pt x="1754073" y="374611"/>
                </a:lnTo>
                <a:lnTo>
                  <a:pt x="1759229" y="374611"/>
                </a:lnTo>
                <a:lnTo>
                  <a:pt x="1759229" y="2324"/>
                </a:lnTo>
                <a:lnTo>
                  <a:pt x="1757045" y="0"/>
                </a:lnTo>
                <a:close/>
              </a:path>
              <a:path w="1759585" h="410844">
                <a:moveTo>
                  <a:pt x="1759229" y="374611"/>
                </a:moveTo>
                <a:lnTo>
                  <a:pt x="1754073" y="374611"/>
                </a:lnTo>
                <a:lnTo>
                  <a:pt x="1748904" y="379730"/>
                </a:lnTo>
                <a:lnTo>
                  <a:pt x="1759229" y="379730"/>
                </a:lnTo>
                <a:lnTo>
                  <a:pt x="1759229" y="37461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730545" y="6156251"/>
            <a:ext cx="1564640" cy="1250315"/>
            <a:chOff x="2875426" y="6156250"/>
            <a:chExt cx="1564640" cy="1250315"/>
          </a:xfrm>
        </p:grpSpPr>
        <p:sp>
          <p:nvSpPr>
            <p:cNvPr id="17" name="object 17"/>
            <p:cNvSpPr/>
            <p:nvPr/>
          </p:nvSpPr>
          <p:spPr>
            <a:xfrm>
              <a:off x="3004896" y="6203620"/>
              <a:ext cx="1332230" cy="674370"/>
            </a:xfrm>
            <a:custGeom>
              <a:avLst/>
              <a:gdLst/>
              <a:ahLst/>
              <a:cxnLst/>
              <a:rect l="l" t="t" r="r" b="b"/>
              <a:pathLst>
                <a:path w="1332229" h="674370">
                  <a:moveTo>
                    <a:pt x="1332115" y="642683"/>
                  </a:moveTo>
                  <a:lnTo>
                    <a:pt x="1269771" y="611505"/>
                  </a:lnTo>
                  <a:lnTo>
                    <a:pt x="1269771" y="637476"/>
                  </a:lnTo>
                  <a:lnTo>
                    <a:pt x="609955" y="637222"/>
                  </a:lnTo>
                  <a:lnTo>
                    <a:pt x="609955" y="62357"/>
                  </a:lnTo>
                  <a:lnTo>
                    <a:pt x="635927" y="62357"/>
                  </a:lnTo>
                  <a:lnTo>
                    <a:pt x="628129" y="46761"/>
                  </a:lnTo>
                  <a:lnTo>
                    <a:pt x="604761" y="0"/>
                  </a:lnTo>
                  <a:lnTo>
                    <a:pt x="573582" y="62357"/>
                  </a:lnTo>
                  <a:lnTo>
                    <a:pt x="599554" y="62357"/>
                  </a:lnTo>
                  <a:lnTo>
                    <a:pt x="599554" y="637209"/>
                  </a:lnTo>
                  <a:lnTo>
                    <a:pt x="5207" y="636968"/>
                  </a:lnTo>
                  <a:lnTo>
                    <a:pt x="2286" y="636968"/>
                  </a:lnTo>
                  <a:lnTo>
                    <a:pt x="0" y="639254"/>
                  </a:lnTo>
                  <a:lnTo>
                    <a:pt x="0" y="645071"/>
                  </a:lnTo>
                  <a:lnTo>
                    <a:pt x="2286" y="647357"/>
                  </a:lnTo>
                  <a:lnTo>
                    <a:pt x="1269771" y="647865"/>
                  </a:lnTo>
                  <a:lnTo>
                    <a:pt x="1283081" y="647865"/>
                  </a:lnTo>
                  <a:lnTo>
                    <a:pt x="1269771" y="647865"/>
                  </a:lnTo>
                  <a:lnTo>
                    <a:pt x="1269771" y="673849"/>
                  </a:lnTo>
                  <a:lnTo>
                    <a:pt x="1321727" y="647877"/>
                  </a:lnTo>
                  <a:lnTo>
                    <a:pt x="1332115" y="64268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09663" y="6161013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4" h="685165">
                  <a:moveTo>
                    <a:pt x="0" y="684758"/>
                  </a:moveTo>
                  <a:lnTo>
                    <a:pt x="684745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09663" y="6331428"/>
              <a:ext cx="685165" cy="0"/>
            </a:xfrm>
            <a:custGeom>
              <a:avLst/>
              <a:gdLst/>
              <a:ahLst/>
              <a:cxnLst/>
              <a:rect l="l" t="t" r="r" b="b"/>
              <a:pathLst>
                <a:path w="685164">
                  <a:moveTo>
                    <a:pt x="0" y="0"/>
                  </a:moveTo>
                  <a:lnTo>
                    <a:pt x="684745" y="0"/>
                  </a:lnTo>
                </a:path>
              </a:pathLst>
            </a:custGeom>
            <a:ln w="9525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66826" y="6289346"/>
              <a:ext cx="556260" cy="299085"/>
            </a:xfrm>
            <a:custGeom>
              <a:avLst/>
              <a:gdLst/>
              <a:ahLst/>
              <a:cxnLst/>
              <a:rect l="l" t="t" r="r" b="b"/>
              <a:pathLst>
                <a:path w="556260" h="299084">
                  <a:moveTo>
                    <a:pt x="0" y="298729"/>
                  </a:moveTo>
                  <a:lnTo>
                    <a:pt x="41589" y="256932"/>
                  </a:lnTo>
                  <a:lnTo>
                    <a:pt x="83434" y="216839"/>
                  </a:lnTo>
                  <a:lnTo>
                    <a:pt x="125281" y="180157"/>
                  </a:lnTo>
                  <a:lnTo>
                    <a:pt x="166878" y="148589"/>
                  </a:lnTo>
                  <a:lnTo>
                    <a:pt x="207127" y="124411"/>
                  </a:lnTo>
                  <a:lnTo>
                    <a:pt x="246654" y="106451"/>
                  </a:lnTo>
                  <a:lnTo>
                    <a:pt x="288012" y="90986"/>
                  </a:lnTo>
                  <a:lnTo>
                    <a:pt x="333756" y="74294"/>
                  </a:lnTo>
                  <a:lnTo>
                    <a:pt x="378308" y="58175"/>
                  </a:lnTo>
                  <a:lnTo>
                    <a:pt x="429465" y="40776"/>
                  </a:lnTo>
                  <a:lnTo>
                    <a:pt x="480561" y="24008"/>
                  </a:lnTo>
                  <a:lnTo>
                    <a:pt x="524933" y="9779"/>
                  </a:lnTo>
                  <a:lnTo>
                    <a:pt x="555917" y="0"/>
                  </a:lnTo>
                </a:path>
              </a:pathLst>
            </a:custGeom>
            <a:ln w="1269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10109" y="6845771"/>
              <a:ext cx="600075" cy="556260"/>
            </a:xfrm>
            <a:custGeom>
              <a:avLst/>
              <a:gdLst/>
              <a:ahLst/>
              <a:cxnLst/>
              <a:rect l="l" t="t" r="r" b="b"/>
              <a:pathLst>
                <a:path w="600075" h="556259">
                  <a:moveTo>
                    <a:pt x="0" y="0"/>
                  </a:moveTo>
                  <a:lnTo>
                    <a:pt x="599554" y="0"/>
                  </a:lnTo>
                  <a:lnTo>
                    <a:pt x="43116" y="555904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90467" y="6300254"/>
              <a:ext cx="449580" cy="62865"/>
            </a:xfrm>
            <a:custGeom>
              <a:avLst/>
              <a:gdLst/>
              <a:ahLst/>
              <a:cxnLst/>
              <a:rect l="l" t="t" r="r" b="b"/>
              <a:pathLst>
                <a:path w="449579" h="62864">
                  <a:moveTo>
                    <a:pt x="133540" y="31178"/>
                  </a:moveTo>
                  <a:lnTo>
                    <a:pt x="123151" y="25984"/>
                  </a:lnTo>
                  <a:lnTo>
                    <a:pt x="71183" y="12"/>
                  </a:lnTo>
                  <a:lnTo>
                    <a:pt x="71183" y="25984"/>
                  </a:lnTo>
                  <a:lnTo>
                    <a:pt x="2298" y="25984"/>
                  </a:lnTo>
                  <a:lnTo>
                    <a:pt x="0" y="28270"/>
                  </a:lnTo>
                  <a:lnTo>
                    <a:pt x="0" y="34086"/>
                  </a:lnTo>
                  <a:lnTo>
                    <a:pt x="2298" y="36372"/>
                  </a:lnTo>
                  <a:lnTo>
                    <a:pt x="71183" y="36372"/>
                  </a:lnTo>
                  <a:lnTo>
                    <a:pt x="71183" y="62357"/>
                  </a:lnTo>
                  <a:lnTo>
                    <a:pt x="123151" y="36372"/>
                  </a:lnTo>
                  <a:lnTo>
                    <a:pt x="133540" y="31178"/>
                  </a:lnTo>
                  <a:close/>
                </a:path>
                <a:path w="449579" h="62864">
                  <a:moveTo>
                    <a:pt x="449414" y="28257"/>
                  </a:moveTo>
                  <a:lnTo>
                    <a:pt x="447128" y="25984"/>
                  </a:lnTo>
                  <a:lnTo>
                    <a:pt x="378231" y="25984"/>
                  </a:lnTo>
                  <a:lnTo>
                    <a:pt x="378231" y="0"/>
                  </a:lnTo>
                  <a:lnTo>
                    <a:pt x="315887" y="31178"/>
                  </a:lnTo>
                  <a:lnTo>
                    <a:pt x="378231" y="62344"/>
                  </a:lnTo>
                  <a:lnTo>
                    <a:pt x="378231" y="36372"/>
                  </a:lnTo>
                  <a:lnTo>
                    <a:pt x="447128" y="36372"/>
                  </a:lnTo>
                  <a:lnTo>
                    <a:pt x="449414" y="34086"/>
                  </a:lnTo>
                  <a:lnTo>
                    <a:pt x="449414" y="2825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81776" y="6588075"/>
              <a:ext cx="985519" cy="772795"/>
            </a:xfrm>
            <a:custGeom>
              <a:avLst/>
              <a:gdLst/>
              <a:ahLst/>
              <a:cxnLst/>
              <a:rect l="l" t="t" r="r" b="b"/>
              <a:pathLst>
                <a:path w="985520" h="772795">
                  <a:moveTo>
                    <a:pt x="985050" y="0"/>
                  </a:moveTo>
                  <a:lnTo>
                    <a:pt x="470712" y="514870"/>
                  </a:lnTo>
                  <a:lnTo>
                    <a:pt x="435479" y="550944"/>
                  </a:lnTo>
                  <a:lnTo>
                    <a:pt x="400050" y="585546"/>
                  </a:lnTo>
                  <a:lnTo>
                    <a:pt x="364621" y="617204"/>
                  </a:lnTo>
                  <a:lnTo>
                    <a:pt x="329387" y="644448"/>
                  </a:lnTo>
                  <a:lnTo>
                    <a:pt x="295323" y="665260"/>
                  </a:lnTo>
                  <a:lnTo>
                    <a:pt x="226810" y="694067"/>
                  </a:lnTo>
                  <a:lnTo>
                    <a:pt x="188074" y="708456"/>
                  </a:lnTo>
                  <a:lnTo>
                    <a:pt x="139838" y="726098"/>
                  </a:lnTo>
                  <a:lnTo>
                    <a:pt x="85074" y="744793"/>
                  </a:lnTo>
                  <a:lnTo>
                    <a:pt x="34790" y="761347"/>
                  </a:lnTo>
                  <a:lnTo>
                    <a:pt x="0" y="772566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477117" y="6837985"/>
            <a:ext cx="62865" cy="437515"/>
          </a:xfrm>
          <a:custGeom>
            <a:avLst/>
            <a:gdLst/>
            <a:ahLst/>
            <a:cxnLst/>
            <a:rect l="l" t="t" r="r" b="b"/>
            <a:pathLst>
              <a:path w="62864" h="437515">
                <a:moveTo>
                  <a:pt x="34086" y="46748"/>
                </a:moveTo>
                <a:lnTo>
                  <a:pt x="28270" y="46748"/>
                </a:lnTo>
                <a:lnTo>
                  <a:pt x="25984" y="49034"/>
                </a:lnTo>
                <a:lnTo>
                  <a:pt x="25984" y="434644"/>
                </a:lnTo>
                <a:lnTo>
                  <a:pt x="28270" y="436930"/>
                </a:lnTo>
                <a:lnTo>
                  <a:pt x="34086" y="436930"/>
                </a:lnTo>
                <a:lnTo>
                  <a:pt x="36372" y="434644"/>
                </a:lnTo>
                <a:lnTo>
                  <a:pt x="36372" y="49034"/>
                </a:lnTo>
                <a:lnTo>
                  <a:pt x="34086" y="46748"/>
                </a:lnTo>
                <a:close/>
              </a:path>
              <a:path w="62864" h="437515">
                <a:moveTo>
                  <a:pt x="31178" y="0"/>
                </a:moveTo>
                <a:lnTo>
                  <a:pt x="0" y="62344"/>
                </a:lnTo>
                <a:lnTo>
                  <a:pt x="25984" y="62344"/>
                </a:lnTo>
                <a:lnTo>
                  <a:pt x="25984" y="49034"/>
                </a:lnTo>
                <a:lnTo>
                  <a:pt x="28270" y="46748"/>
                </a:lnTo>
                <a:lnTo>
                  <a:pt x="54557" y="46748"/>
                </a:lnTo>
                <a:lnTo>
                  <a:pt x="31178" y="0"/>
                </a:lnTo>
                <a:close/>
              </a:path>
              <a:path w="62864" h="437515">
                <a:moveTo>
                  <a:pt x="54557" y="46748"/>
                </a:moveTo>
                <a:lnTo>
                  <a:pt x="34086" y="46748"/>
                </a:lnTo>
                <a:lnTo>
                  <a:pt x="36372" y="49034"/>
                </a:lnTo>
                <a:lnTo>
                  <a:pt x="36372" y="62344"/>
                </a:lnTo>
                <a:lnTo>
                  <a:pt x="62357" y="62344"/>
                </a:lnTo>
                <a:lnTo>
                  <a:pt x="54557" y="4674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3935126" y="6710605"/>
            <a:ext cx="1577975" cy="688975"/>
            <a:chOff x="1080006" y="6710604"/>
            <a:chExt cx="1577975" cy="68897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0718" y="6837985"/>
              <a:ext cx="213347" cy="4318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267035" y="6777192"/>
              <a:ext cx="470534" cy="60960"/>
            </a:xfrm>
            <a:custGeom>
              <a:avLst/>
              <a:gdLst/>
              <a:ahLst/>
              <a:cxnLst/>
              <a:rect l="l" t="t" r="r" b="b"/>
              <a:pathLst>
                <a:path w="470535" h="60959">
                  <a:moveTo>
                    <a:pt x="0" y="0"/>
                  </a:moveTo>
                  <a:lnTo>
                    <a:pt x="470179" y="0"/>
                  </a:lnTo>
                  <a:lnTo>
                    <a:pt x="470179" y="60794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6408" y="6710604"/>
              <a:ext cx="133705" cy="13369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267035" y="7269716"/>
              <a:ext cx="470534" cy="62865"/>
            </a:xfrm>
            <a:custGeom>
              <a:avLst/>
              <a:gdLst/>
              <a:ahLst/>
              <a:cxnLst/>
              <a:rect l="l" t="t" r="r" b="b"/>
              <a:pathLst>
                <a:path w="470535" h="62865">
                  <a:moveTo>
                    <a:pt x="0" y="62344"/>
                  </a:moveTo>
                  <a:lnTo>
                    <a:pt x="470179" y="62344"/>
                  </a:lnTo>
                  <a:lnTo>
                    <a:pt x="470179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408" y="7266515"/>
              <a:ext cx="133705" cy="13265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851006" y="6900844"/>
              <a:ext cx="308610" cy="308610"/>
            </a:xfrm>
            <a:custGeom>
              <a:avLst/>
              <a:gdLst/>
              <a:ahLst/>
              <a:cxnLst/>
              <a:rect l="l" t="t" r="r" b="b"/>
              <a:pathLst>
                <a:path w="308610" h="308609">
                  <a:moveTo>
                    <a:pt x="154292" y="0"/>
                  </a:moveTo>
                  <a:lnTo>
                    <a:pt x="105532" y="7855"/>
                  </a:lnTo>
                  <a:lnTo>
                    <a:pt x="63178" y="29726"/>
                  </a:lnTo>
                  <a:lnTo>
                    <a:pt x="29775" y="63068"/>
                  </a:lnTo>
                  <a:lnTo>
                    <a:pt x="7868" y="105337"/>
                  </a:lnTo>
                  <a:lnTo>
                    <a:pt x="0" y="153987"/>
                  </a:lnTo>
                  <a:lnTo>
                    <a:pt x="7868" y="202693"/>
                  </a:lnTo>
                  <a:lnTo>
                    <a:pt x="29775" y="244995"/>
                  </a:lnTo>
                  <a:lnTo>
                    <a:pt x="63178" y="278355"/>
                  </a:lnTo>
                  <a:lnTo>
                    <a:pt x="105532" y="300232"/>
                  </a:lnTo>
                  <a:lnTo>
                    <a:pt x="154292" y="308089"/>
                  </a:lnTo>
                  <a:lnTo>
                    <a:pt x="203063" y="300232"/>
                  </a:lnTo>
                  <a:lnTo>
                    <a:pt x="245421" y="278355"/>
                  </a:lnTo>
                  <a:lnTo>
                    <a:pt x="278824" y="244995"/>
                  </a:lnTo>
                  <a:lnTo>
                    <a:pt x="285973" y="231190"/>
                  </a:lnTo>
                  <a:lnTo>
                    <a:pt x="154292" y="231190"/>
                  </a:lnTo>
                  <a:lnTo>
                    <a:pt x="124202" y="225133"/>
                  </a:lnTo>
                  <a:lnTo>
                    <a:pt x="99634" y="208605"/>
                  </a:lnTo>
                  <a:lnTo>
                    <a:pt x="83072" y="184068"/>
                  </a:lnTo>
                  <a:lnTo>
                    <a:pt x="77000" y="153987"/>
                  </a:lnTo>
                  <a:lnTo>
                    <a:pt x="83072" y="123970"/>
                  </a:lnTo>
                  <a:lnTo>
                    <a:pt x="99634" y="99463"/>
                  </a:lnTo>
                  <a:lnTo>
                    <a:pt x="124202" y="82942"/>
                  </a:lnTo>
                  <a:lnTo>
                    <a:pt x="154292" y="76885"/>
                  </a:lnTo>
                  <a:lnTo>
                    <a:pt x="285985" y="76885"/>
                  </a:lnTo>
                  <a:lnTo>
                    <a:pt x="278824" y="63068"/>
                  </a:lnTo>
                  <a:lnTo>
                    <a:pt x="245421" y="29726"/>
                  </a:lnTo>
                  <a:lnTo>
                    <a:pt x="203063" y="7855"/>
                  </a:lnTo>
                  <a:lnTo>
                    <a:pt x="154292" y="0"/>
                  </a:lnTo>
                  <a:close/>
                </a:path>
                <a:path w="308610" h="308609">
                  <a:moveTo>
                    <a:pt x="285985" y="76885"/>
                  </a:moveTo>
                  <a:lnTo>
                    <a:pt x="154292" y="76885"/>
                  </a:lnTo>
                  <a:lnTo>
                    <a:pt x="184396" y="82942"/>
                  </a:lnTo>
                  <a:lnTo>
                    <a:pt x="208972" y="99463"/>
                  </a:lnTo>
                  <a:lnTo>
                    <a:pt x="225536" y="123970"/>
                  </a:lnTo>
                  <a:lnTo>
                    <a:pt x="231609" y="153987"/>
                  </a:lnTo>
                  <a:lnTo>
                    <a:pt x="225536" y="184068"/>
                  </a:lnTo>
                  <a:lnTo>
                    <a:pt x="208972" y="208605"/>
                  </a:lnTo>
                  <a:lnTo>
                    <a:pt x="184396" y="225133"/>
                  </a:lnTo>
                  <a:lnTo>
                    <a:pt x="154292" y="231190"/>
                  </a:lnTo>
                  <a:lnTo>
                    <a:pt x="285973" y="231190"/>
                  </a:lnTo>
                  <a:lnTo>
                    <a:pt x="300730" y="202693"/>
                  </a:lnTo>
                  <a:lnTo>
                    <a:pt x="308597" y="153987"/>
                  </a:lnTo>
                  <a:lnTo>
                    <a:pt x="300730" y="105337"/>
                  </a:lnTo>
                  <a:lnTo>
                    <a:pt x="285985" y="76885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51006" y="6900844"/>
              <a:ext cx="308610" cy="308610"/>
            </a:xfrm>
            <a:custGeom>
              <a:avLst/>
              <a:gdLst/>
              <a:ahLst/>
              <a:cxnLst/>
              <a:rect l="l" t="t" r="r" b="b"/>
              <a:pathLst>
                <a:path w="308610" h="308609">
                  <a:moveTo>
                    <a:pt x="0" y="153987"/>
                  </a:moveTo>
                  <a:lnTo>
                    <a:pt x="7868" y="105337"/>
                  </a:lnTo>
                  <a:lnTo>
                    <a:pt x="29775" y="63068"/>
                  </a:lnTo>
                  <a:lnTo>
                    <a:pt x="63178" y="29726"/>
                  </a:lnTo>
                  <a:lnTo>
                    <a:pt x="105532" y="7855"/>
                  </a:lnTo>
                  <a:lnTo>
                    <a:pt x="154292" y="0"/>
                  </a:lnTo>
                  <a:lnTo>
                    <a:pt x="203063" y="7855"/>
                  </a:lnTo>
                  <a:lnTo>
                    <a:pt x="245421" y="29726"/>
                  </a:lnTo>
                  <a:lnTo>
                    <a:pt x="278824" y="63068"/>
                  </a:lnTo>
                  <a:lnTo>
                    <a:pt x="300730" y="105337"/>
                  </a:lnTo>
                  <a:lnTo>
                    <a:pt x="308597" y="153987"/>
                  </a:lnTo>
                  <a:lnTo>
                    <a:pt x="300730" y="202693"/>
                  </a:lnTo>
                  <a:lnTo>
                    <a:pt x="278824" y="244995"/>
                  </a:lnTo>
                  <a:lnTo>
                    <a:pt x="245421" y="278355"/>
                  </a:lnTo>
                  <a:lnTo>
                    <a:pt x="203063" y="300232"/>
                  </a:lnTo>
                  <a:lnTo>
                    <a:pt x="154292" y="308089"/>
                  </a:lnTo>
                  <a:lnTo>
                    <a:pt x="105532" y="300232"/>
                  </a:lnTo>
                  <a:lnTo>
                    <a:pt x="63178" y="278355"/>
                  </a:lnTo>
                  <a:lnTo>
                    <a:pt x="29775" y="244995"/>
                  </a:lnTo>
                  <a:lnTo>
                    <a:pt x="7868" y="202693"/>
                  </a:lnTo>
                  <a:lnTo>
                    <a:pt x="0" y="15398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23243" y="6972967"/>
              <a:ext cx="164134" cy="16383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975167" y="6837985"/>
              <a:ext cx="62230" cy="62865"/>
            </a:xfrm>
            <a:custGeom>
              <a:avLst/>
              <a:gdLst/>
              <a:ahLst/>
              <a:cxnLst/>
              <a:rect l="l" t="t" r="r" b="b"/>
              <a:pathLst>
                <a:path w="62230" h="62865">
                  <a:moveTo>
                    <a:pt x="61823" y="0"/>
                  </a:moveTo>
                  <a:lnTo>
                    <a:pt x="0" y="0"/>
                  </a:lnTo>
                  <a:lnTo>
                    <a:pt x="0" y="62864"/>
                  </a:lnTo>
                  <a:lnTo>
                    <a:pt x="61823" y="62864"/>
                  </a:lnTo>
                  <a:lnTo>
                    <a:pt x="6182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75167" y="6837985"/>
              <a:ext cx="62230" cy="62865"/>
            </a:xfrm>
            <a:custGeom>
              <a:avLst/>
              <a:gdLst/>
              <a:ahLst/>
              <a:cxnLst/>
              <a:rect l="l" t="t" r="r" b="b"/>
              <a:pathLst>
                <a:path w="62230" h="62865">
                  <a:moveTo>
                    <a:pt x="0" y="62864"/>
                  </a:moveTo>
                  <a:lnTo>
                    <a:pt x="61823" y="62864"/>
                  </a:lnTo>
                  <a:lnTo>
                    <a:pt x="61823" y="0"/>
                  </a:lnTo>
                  <a:lnTo>
                    <a:pt x="0" y="0"/>
                  </a:lnTo>
                  <a:lnTo>
                    <a:pt x="0" y="6286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75167" y="7208939"/>
              <a:ext cx="62230" cy="62865"/>
            </a:xfrm>
            <a:custGeom>
              <a:avLst/>
              <a:gdLst/>
              <a:ahLst/>
              <a:cxnLst/>
              <a:rect l="l" t="t" r="r" b="b"/>
              <a:pathLst>
                <a:path w="62230" h="62865">
                  <a:moveTo>
                    <a:pt x="61823" y="0"/>
                  </a:moveTo>
                  <a:lnTo>
                    <a:pt x="0" y="0"/>
                  </a:lnTo>
                  <a:lnTo>
                    <a:pt x="0" y="62344"/>
                  </a:lnTo>
                  <a:lnTo>
                    <a:pt x="61823" y="62344"/>
                  </a:lnTo>
                  <a:lnTo>
                    <a:pt x="6182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75167" y="7208939"/>
              <a:ext cx="62230" cy="62865"/>
            </a:xfrm>
            <a:custGeom>
              <a:avLst/>
              <a:gdLst/>
              <a:ahLst/>
              <a:cxnLst/>
              <a:rect l="l" t="t" r="r" b="b"/>
              <a:pathLst>
                <a:path w="62230" h="62865">
                  <a:moveTo>
                    <a:pt x="0" y="62344"/>
                  </a:moveTo>
                  <a:lnTo>
                    <a:pt x="61823" y="62344"/>
                  </a:lnTo>
                  <a:lnTo>
                    <a:pt x="61823" y="0"/>
                  </a:lnTo>
                  <a:lnTo>
                    <a:pt x="0" y="0"/>
                  </a:lnTo>
                  <a:lnTo>
                    <a:pt x="0" y="6234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06865" y="6777708"/>
              <a:ext cx="604520" cy="555625"/>
            </a:xfrm>
            <a:custGeom>
              <a:avLst/>
              <a:gdLst/>
              <a:ahLst/>
              <a:cxnLst/>
              <a:rect l="l" t="t" r="r" b="b"/>
              <a:pathLst>
                <a:path w="604519" h="555625">
                  <a:moveTo>
                    <a:pt x="0" y="60274"/>
                  </a:moveTo>
                  <a:lnTo>
                    <a:pt x="0" y="0"/>
                  </a:lnTo>
                  <a:lnTo>
                    <a:pt x="538772" y="0"/>
                  </a:lnTo>
                </a:path>
                <a:path w="604519" h="555625">
                  <a:moveTo>
                    <a:pt x="0" y="493052"/>
                  </a:moveTo>
                  <a:lnTo>
                    <a:pt x="0" y="555396"/>
                  </a:lnTo>
                  <a:lnTo>
                    <a:pt x="604240" y="555396"/>
                  </a:lnTo>
                </a:path>
              </a:pathLst>
            </a:custGeom>
            <a:ln w="1269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24766" y="7266515"/>
              <a:ext cx="133172" cy="13265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24766" y="6710604"/>
              <a:ext cx="133172" cy="13369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080006" y="6837984"/>
              <a:ext cx="62865" cy="437515"/>
            </a:xfrm>
            <a:custGeom>
              <a:avLst/>
              <a:gdLst/>
              <a:ahLst/>
              <a:cxnLst/>
              <a:rect l="l" t="t" r="r" b="b"/>
              <a:pathLst>
                <a:path w="62865" h="437515">
                  <a:moveTo>
                    <a:pt x="34036" y="46748"/>
                  </a:moveTo>
                  <a:lnTo>
                    <a:pt x="28308" y="46748"/>
                  </a:lnTo>
                  <a:lnTo>
                    <a:pt x="25971" y="49034"/>
                  </a:lnTo>
                  <a:lnTo>
                    <a:pt x="25971" y="434644"/>
                  </a:lnTo>
                  <a:lnTo>
                    <a:pt x="28308" y="436930"/>
                  </a:lnTo>
                  <a:lnTo>
                    <a:pt x="34036" y="436930"/>
                  </a:lnTo>
                  <a:lnTo>
                    <a:pt x="36360" y="434644"/>
                  </a:lnTo>
                  <a:lnTo>
                    <a:pt x="36360" y="49034"/>
                  </a:lnTo>
                  <a:lnTo>
                    <a:pt x="34036" y="46748"/>
                  </a:lnTo>
                  <a:close/>
                </a:path>
                <a:path w="62865" h="437515">
                  <a:moveTo>
                    <a:pt x="31165" y="0"/>
                  </a:moveTo>
                  <a:lnTo>
                    <a:pt x="0" y="62344"/>
                  </a:lnTo>
                  <a:lnTo>
                    <a:pt x="25971" y="62344"/>
                  </a:lnTo>
                  <a:lnTo>
                    <a:pt x="25971" y="49034"/>
                  </a:lnTo>
                  <a:lnTo>
                    <a:pt x="28308" y="46748"/>
                  </a:lnTo>
                  <a:lnTo>
                    <a:pt x="54544" y="46748"/>
                  </a:lnTo>
                  <a:lnTo>
                    <a:pt x="31165" y="0"/>
                  </a:lnTo>
                  <a:close/>
                </a:path>
                <a:path w="62865" h="437515">
                  <a:moveTo>
                    <a:pt x="54544" y="46748"/>
                  </a:moveTo>
                  <a:lnTo>
                    <a:pt x="34036" y="46748"/>
                  </a:lnTo>
                  <a:lnTo>
                    <a:pt x="36360" y="49034"/>
                  </a:lnTo>
                  <a:lnTo>
                    <a:pt x="36360" y="62344"/>
                  </a:lnTo>
                  <a:lnTo>
                    <a:pt x="62344" y="62344"/>
                  </a:lnTo>
                  <a:lnTo>
                    <a:pt x="54544" y="4674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526425" y="446702"/>
            <a:ext cx="265811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850" spc="28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68811" y="814629"/>
            <a:ext cx="16256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77568" y="766743"/>
            <a:ext cx="1308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endParaRPr sz="5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61628" y="738249"/>
            <a:ext cx="360680" cy="18466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00" i="1" spc="15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00" i="1" spc="-5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  <a:p>
            <a:pPr marL="82550">
              <a:lnSpc>
                <a:spcPts val="235"/>
              </a:lnSpc>
            </a:pPr>
            <a:r>
              <a:rPr sz="2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20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0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200" spc="38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20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495082" y="814222"/>
            <a:ext cx="358140" cy="184666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68580">
              <a:spcBef>
                <a:spcPts val="480"/>
              </a:spcBef>
            </a:pP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05253" y="807555"/>
            <a:ext cx="438784" cy="218650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850">
              <a:latin typeface="Times New Roman"/>
              <a:cs typeface="Times New Roman"/>
            </a:endParaRPr>
          </a:p>
          <a:p>
            <a:pPr marL="68580"/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Excitante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26383" y="972967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26438" y="1016968"/>
            <a:ext cx="5841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07135" y="1313511"/>
            <a:ext cx="14732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74616" y="1432993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59826" y="1435722"/>
            <a:ext cx="571500" cy="303288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120650">
              <a:spcBef>
                <a:spcPts val="545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endParaRPr sz="750">
              <a:latin typeface="Arial Unicode MS"/>
              <a:cs typeface="Arial Unicode MS"/>
            </a:endParaRPr>
          </a:p>
          <a:p>
            <a:pPr marL="68580">
              <a:spcBef>
                <a:spcPts val="209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transductor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440777" y="1455312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0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526420" y="1911609"/>
            <a:ext cx="27197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2.7</a:t>
            </a:r>
            <a:r>
              <a:rPr sz="6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síncrono.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26420" y="2241695"/>
            <a:ext cx="4189095" cy="147578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81280" indent="-69215">
              <a:spcBef>
                <a:spcPts val="345"/>
              </a:spcBef>
              <a:buChar char="•"/>
              <a:tabLst>
                <a:tab pos="81915" algn="l"/>
              </a:tabLst>
            </a:pPr>
            <a:r>
              <a:rPr sz="850" spc="-10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excitante</a:t>
            </a:r>
            <a:r>
              <a:rPr sz="8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8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electromecánico;</a:t>
            </a:r>
            <a:endParaRPr sz="850">
              <a:latin typeface="Arial Unicode MS"/>
              <a:cs typeface="Arial Unicode MS"/>
            </a:endParaRPr>
          </a:p>
          <a:p>
            <a:pPr marL="76835" indent="-64769">
              <a:spcBef>
                <a:spcPts val="229"/>
              </a:spcBef>
              <a:buChar char="•"/>
              <a:tabLst>
                <a:tab pos="77470" algn="l"/>
              </a:tabLst>
            </a:pPr>
            <a:r>
              <a:rPr sz="800" spc="-95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excitante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\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microprocesadorcolina;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  <a:buFont typeface="Arial Unicode MS"/>
              <a:buChar char="•"/>
            </a:pPr>
            <a:endParaRPr sz="650">
              <a:latin typeface="Arial Unicode MS"/>
              <a:cs typeface="Arial Unicode MS"/>
            </a:endParaRPr>
          </a:p>
          <a:p>
            <a:pPr marL="12700" marR="196215">
              <a:lnSpc>
                <a:spcPct val="125000"/>
              </a:lnSpc>
              <a:buChar char="•"/>
              <a:tabLst>
                <a:tab pos="77470" algn="l"/>
              </a:tabLst>
            </a:pPr>
            <a:r>
              <a:rPr sz="800" spc="-95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diodos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rotativos,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electromecánica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tensión. colina.</a:t>
            </a:r>
            <a:endParaRPr sz="800">
              <a:latin typeface="Arial Unicode MS"/>
              <a:cs typeface="Arial Unicode MS"/>
            </a:endParaRPr>
          </a:p>
          <a:p>
            <a:pPr marL="12700" marR="172720">
              <a:lnSpc>
                <a:spcPct val="153800"/>
              </a:lnSpc>
              <a:spcBef>
                <a:spcPts val="57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segunda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categoría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considera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amplificador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alimenta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síncrono,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potencia,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típicamente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basado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tiristores.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tipos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incluyen: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15"/>
              </a:spcBef>
            </a:pPr>
            <a:endParaRPr sz="550">
              <a:latin typeface="Arial Unicode MS"/>
              <a:cs typeface="Arial Unicode MS"/>
            </a:endParaRPr>
          </a:p>
          <a:p>
            <a:pPr marL="69215" indent="-57150">
              <a:buChar char="•"/>
              <a:tabLst>
                <a:tab pos="69850" algn="l"/>
              </a:tabLst>
            </a:pP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basado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microprocesador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88273" y="4190431"/>
            <a:ext cx="4337685" cy="1686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750" b="1" spc="-85" dirty="0">
                <a:solidFill>
                  <a:srgbClr val="211F1F"/>
                </a:solidFill>
                <a:latin typeface="Arial"/>
                <a:cs typeface="Arial"/>
              </a:rPr>
              <a:t>ECS</a:t>
            </a:r>
            <a:r>
              <a:rPr sz="7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</a:t>
            </a:r>
            <a:r>
              <a:rPr sz="7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emocionante</a:t>
            </a:r>
            <a:r>
              <a:rPr sz="7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dínamo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50800" marR="94615">
              <a:lnSpc>
                <a:spcPct val="1278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referimos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2.8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símbolos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significado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obvio.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ϕ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saturación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magnética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0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]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mod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ificar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fies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31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75" i="1" spc="21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975" i="1" spc="-165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975" i="1" spc="1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determinar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representada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tener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esquema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excitador.</a:t>
            </a:r>
            <a:endParaRPr sz="800">
              <a:latin typeface="Arial Unicode MS"/>
              <a:cs typeface="Arial Unicode MS"/>
            </a:endParaRPr>
          </a:p>
          <a:p>
            <a:pPr marL="50800" marR="43180" indent="152400">
              <a:lnSpc>
                <a:spcPts val="1200"/>
              </a:lnSpc>
              <a:spcBef>
                <a:spcPts val="8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coaxial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borde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dínamo,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puente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auxiliar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coaxial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imán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permanente.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093485" y="6122347"/>
            <a:ext cx="29464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60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50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-190" dirty="0">
                <a:solidFill>
                  <a:srgbClr val="211F1F"/>
                </a:solidFill>
                <a:latin typeface="Meiryo"/>
                <a:cs typeface="Meiryo"/>
              </a:rPr>
              <a:t>≈</a:t>
            </a:r>
            <a:r>
              <a:rPr sz="800" i="1" spc="-55" dirty="0">
                <a:solidFill>
                  <a:srgbClr val="211F1F"/>
                </a:solidFill>
                <a:latin typeface="Meiryo"/>
                <a:cs typeface="Meiryo"/>
              </a:rPr>
              <a:t> </a:t>
            </a:r>
            <a:r>
              <a:rPr sz="800" i="1" spc="80" dirty="0">
                <a:solidFill>
                  <a:srgbClr val="211F1F"/>
                </a:solidFill>
                <a:latin typeface="Arial"/>
                <a:cs typeface="Arial"/>
              </a:rPr>
              <a:t>ϕ</a:t>
            </a:r>
            <a:endParaRPr sz="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620510" y="6118328"/>
            <a:ext cx="30607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3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500" i="1" spc="-35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8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35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]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195496" y="6570559"/>
            <a:ext cx="601980" cy="2949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  <a:p>
            <a:pPr marR="5080" algn="r">
              <a:spcBef>
                <a:spcPts val="30"/>
              </a:spcBef>
            </a:pPr>
            <a:r>
              <a:rPr sz="900" i="1" spc="150" dirty="0">
                <a:solidFill>
                  <a:srgbClr val="211F1F"/>
                </a:solidFill>
                <a:latin typeface="Arial"/>
                <a:cs typeface="Arial"/>
              </a:rPr>
              <a:t>ϕ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060666" y="6876047"/>
            <a:ext cx="2990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350" i="1" spc="-5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3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135" dirty="0">
                <a:solidFill>
                  <a:srgbClr val="211F1F"/>
                </a:solidFill>
                <a:latin typeface="Meiryo"/>
                <a:cs typeface="Meiryo"/>
              </a:rPr>
              <a:t>≈</a:t>
            </a:r>
            <a:r>
              <a:rPr sz="550" i="1" spc="-30" dirty="0">
                <a:solidFill>
                  <a:srgbClr val="211F1F"/>
                </a:solidFill>
                <a:latin typeface="Meiryo"/>
                <a:cs typeface="Meiryo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yo</a:t>
            </a:r>
            <a:r>
              <a:rPr sz="3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3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010954" y="6964576"/>
            <a:ext cx="13843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819153" y="6978967"/>
            <a:ext cx="1092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281917" y="6964576"/>
            <a:ext cx="1828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-10101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endParaRPr sz="825" baseline="-10101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526419" y="7494042"/>
            <a:ext cx="28473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2.8</a:t>
            </a:r>
            <a:r>
              <a:rPr sz="65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magnética.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3830" y="1578106"/>
            <a:ext cx="196850" cy="58419"/>
          </a:xfrm>
          <a:custGeom>
            <a:avLst/>
            <a:gdLst/>
            <a:ahLst/>
            <a:cxnLst/>
            <a:rect l="l" t="t" r="r" b="b"/>
            <a:pathLst>
              <a:path w="196850" h="58419">
                <a:moveTo>
                  <a:pt x="138056" y="33910"/>
                </a:moveTo>
                <a:lnTo>
                  <a:pt x="137934" y="58051"/>
                </a:lnTo>
                <a:lnTo>
                  <a:pt x="187151" y="33959"/>
                </a:lnTo>
                <a:lnTo>
                  <a:pt x="147815" y="33959"/>
                </a:lnTo>
                <a:lnTo>
                  <a:pt x="138056" y="33910"/>
                </a:lnTo>
                <a:close/>
              </a:path>
              <a:path w="196850" h="58419">
                <a:moveTo>
                  <a:pt x="138105" y="24182"/>
                </a:moveTo>
                <a:lnTo>
                  <a:pt x="138056" y="33910"/>
                </a:lnTo>
                <a:lnTo>
                  <a:pt x="147815" y="33959"/>
                </a:lnTo>
                <a:lnTo>
                  <a:pt x="150520" y="33959"/>
                </a:lnTo>
                <a:lnTo>
                  <a:pt x="152717" y="31775"/>
                </a:lnTo>
                <a:lnTo>
                  <a:pt x="152717" y="26479"/>
                </a:lnTo>
                <a:lnTo>
                  <a:pt x="150520" y="24307"/>
                </a:lnTo>
                <a:lnTo>
                  <a:pt x="147815" y="24231"/>
                </a:lnTo>
                <a:lnTo>
                  <a:pt x="138105" y="24182"/>
                </a:lnTo>
                <a:close/>
              </a:path>
              <a:path w="196850" h="58419">
                <a:moveTo>
                  <a:pt x="138226" y="0"/>
                </a:moveTo>
                <a:lnTo>
                  <a:pt x="138105" y="24182"/>
                </a:lnTo>
                <a:lnTo>
                  <a:pt x="147815" y="24231"/>
                </a:lnTo>
                <a:lnTo>
                  <a:pt x="150520" y="24307"/>
                </a:lnTo>
                <a:lnTo>
                  <a:pt x="152717" y="26479"/>
                </a:lnTo>
                <a:lnTo>
                  <a:pt x="152717" y="31775"/>
                </a:lnTo>
                <a:lnTo>
                  <a:pt x="150520" y="33959"/>
                </a:lnTo>
                <a:lnTo>
                  <a:pt x="187151" y="33959"/>
                </a:lnTo>
                <a:lnTo>
                  <a:pt x="196621" y="29324"/>
                </a:lnTo>
                <a:lnTo>
                  <a:pt x="138226" y="0"/>
                </a:lnTo>
                <a:close/>
              </a:path>
              <a:path w="196850" h="58419">
                <a:moveTo>
                  <a:pt x="4902" y="23507"/>
                </a:moveTo>
                <a:lnTo>
                  <a:pt x="2197" y="23507"/>
                </a:lnTo>
                <a:lnTo>
                  <a:pt x="0" y="25692"/>
                </a:lnTo>
                <a:lnTo>
                  <a:pt x="0" y="31051"/>
                </a:lnTo>
                <a:lnTo>
                  <a:pt x="2197" y="33235"/>
                </a:lnTo>
                <a:lnTo>
                  <a:pt x="138056" y="33910"/>
                </a:lnTo>
                <a:lnTo>
                  <a:pt x="138105" y="24182"/>
                </a:lnTo>
                <a:lnTo>
                  <a:pt x="4902" y="2350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63530" y="1601616"/>
            <a:ext cx="166370" cy="58419"/>
          </a:xfrm>
          <a:custGeom>
            <a:avLst/>
            <a:gdLst/>
            <a:ahLst/>
            <a:cxnLst/>
            <a:rect l="l" t="t" r="r" b="b"/>
            <a:pathLst>
              <a:path w="166369" h="58419">
                <a:moveTo>
                  <a:pt x="107822" y="0"/>
                </a:moveTo>
                <a:lnTo>
                  <a:pt x="107822" y="58051"/>
                </a:lnTo>
                <a:lnTo>
                  <a:pt x="156571" y="33883"/>
                </a:lnTo>
                <a:lnTo>
                  <a:pt x="120268" y="33883"/>
                </a:lnTo>
                <a:lnTo>
                  <a:pt x="122453" y="31711"/>
                </a:lnTo>
                <a:lnTo>
                  <a:pt x="122453" y="26377"/>
                </a:lnTo>
                <a:lnTo>
                  <a:pt x="120268" y="24206"/>
                </a:lnTo>
                <a:lnTo>
                  <a:pt x="156627" y="24206"/>
                </a:lnTo>
                <a:lnTo>
                  <a:pt x="107822" y="0"/>
                </a:lnTo>
                <a:close/>
              </a:path>
              <a:path w="166369" h="58419">
                <a:moveTo>
                  <a:pt x="107822" y="24206"/>
                </a:moveTo>
                <a:lnTo>
                  <a:pt x="2197" y="24206"/>
                </a:lnTo>
                <a:lnTo>
                  <a:pt x="0" y="26377"/>
                </a:lnTo>
                <a:lnTo>
                  <a:pt x="0" y="31711"/>
                </a:lnTo>
                <a:lnTo>
                  <a:pt x="2197" y="33883"/>
                </a:lnTo>
                <a:lnTo>
                  <a:pt x="107822" y="33883"/>
                </a:lnTo>
                <a:lnTo>
                  <a:pt x="107822" y="24206"/>
                </a:lnTo>
                <a:close/>
              </a:path>
              <a:path w="166369" h="58419">
                <a:moveTo>
                  <a:pt x="156627" y="24206"/>
                </a:moveTo>
                <a:lnTo>
                  <a:pt x="120268" y="24206"/>
                </a:lnTo>
                <a:lnTo>
                  <a:pt x="122453" y="26377"/>
                </a:lnTo>
                <a:lnTo>
                  <a:pt x="122453" y="31711"/>
                </a:lnTo>
                <a:lnTo>
                  <a:pt x="120268" y="33883"/>
                </a:lnTo>
                <a:lnTo>
                  <a:pt x="156571" y="33883"/>
                </a:lnTo>
                <a:lnTo>
                  <a:pt x="166357" y="29032"/>
                </a:lnTo>
                <a:lnTo>
                  <a:pt x="156627" y="2420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65061" y="1587972"/>
            <a:ext cx="285115" cy="58419"/>
          </a:xfrm>
          <a:custGeom>
            <a:avLst/>
            <a:gdLst/>
            <a:ahLst/>
            <a:cxnLst/>
            <a:rect l="l" t="t" r="r" b="b"/>
            <a:pathLst>
              <a:path w="285114" h="58419">
                <a:moveTo>
                  <a:pt x="226402" y="33936"/>
                </a:moveTo>
                <a:lnTo>
                  <a:pt x="226402" y="58051"/>
                </a:lnTo>
                <a:lnTo>
                  <a:pt x="275232" y="33959"/>
                </a:lnTo>
                <a:lnTo>
                  <a:pt x="238836" y="33959"/>
                </a:lnTo>
                <a:lnTo>
                  <a:pt x="226402" y="33936"/>
                </a:lnTo>
                <a:close/>
              </a:path>
              <a:path w="285114" h="58419">
                <a:moveTo>
                  <a:pt x="226402" y="24213"/>
                </a:moveTo>
                <a:lnTo>
                  <a:pt x="226402" y="33936"/>
                </a:lnTo>
                <a:lnTo>
                  <a:pt x="238836" y="33959"/>
                </a:lnTo>
                <a:lnTo>
                  <a:pt x="241033" y="31788"/>
                </a:lnTo>
                <a:lnTo>
                  <a:pt x="241033" y="26415"/>
                </a:lnTo>
                <a:lnTo>
                  <a:pt x="238836" y="24231"/>
                </a:lnTo>
                <a:lnTo>
                  <a:pt x="226402" y="24213"/>
                </a:lnTo>
                <a:close/>
              </a:path>
              <a:path w="285114" h="58419">
                <a:moveTo>
                  <a:pt x="226402" y="0"/>
                </a:moveTo>
                <a:lnTo>
                  <a:pt x="226402" y="24213"/>
                </a:lnTo>
                <a:lnTo>
                  <a:pt x="236194" y="24231"/>
                </a:lnTo>
                <a:lnTo>
                  <a:pt x="238836" y="24231"/>
                </a:lnTo>
                <a:lnTo>
                  <a:pt x="241033" y="26415"/>
                </a:lnTo>
                <a:lnTo>
                  <a:pt x="241033" y="31788"/>
                </a:lnTo>
                <a:lnTo>
                  <a:pt x="238836" y="33959"/>
                </a:lnTo>
                <a:lnTo>
                  <a:pt x="275232" y="33959"/>
                </a:lnTo>
                <a:lnTo>
                  <a:pt x="284937" y="29171"/>
                </a:lnTo>
                <a:lnTo>
                  <a:pt x="226402" y="0"/>
                </a:lnTo>
                <a:close/>
              </a:path>
              <a:path w="285114" h="58419">
                <a:moveTo>
                  <a:pt x="4965" y="23799"/>
                </a:moveTo>
                <a:lnTo>
                  <a:pt x="2184" y="23799"/>
                </a:lnTo>
                <a:lnTo>
                  <a:pt x="139" y="25984"/>
                </a:lnTo>
                <a:lnTo>
                  <a:pt x="0" y="31356"/>
                </a:lnTo>
                <a:lnTo>
                  <a:pt x="2184" y="33528"/>
                </a:lnTo>
                <a:lnTo>
                  <a:pt x="226402" y="33936"/>
                </a:lnTo>
                <a:lnTo>
                  <a:pt x="226402" y="24213"/>
                </a:lnTo>
                <a:lnTo>
                  <a:pt x="4965" y="2379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6167" y="1630641"/>
            <a:ext cx="608330" cy="58419"/>
          </a:xfrm>
          <a:custGeom>
            <a:avLst/>
            <a:gdLst/>
            <a:ahLst/>
            <a:cxnLst/>
            <a:rect l="l" t="t" r="r" b="b"/>
            <a:pathLst>
              <a:path w="608329" h="58419">
                <a:moveTo>
                  <a:pt x="549731" y="33946"/>
                </a:moveTo>
                <a:lnTo>
                  <a:pt x="549668" y="58051"/>
                </a:lnTo>
                <a:lnTo>
                  <a:pt x="598274" y="33959"/>
                </a:lnTo>
                <a:lnTo>
                  <a:pt x="549731" y="33946"/>
                </a:lnTo>
                <a:close/>
              </a:path>
              <a:path w="608329" h="58419">
                <a:moveTo>
                  <a:pt x="549757" y="24224"/>
                </a:moveTo>
                <a:lnTo>
                  <a:pt x="549731" y="33946"/>
                </a:lnTo>
                <a:lnTo>
                  <a:pt x="562254" y="33959"/>
                </a:lnTo>
                <a:lnTo>
                  <a:pt x="564311" y="31775"/>
                </a:lnTo>
                <a:lnTo>
                  <a:pt x="564311" y="26415"/>
                </a:lnTo>
                <a:lnTo>
                  <a:pt x="562254" y="24231"/>
                </a:lnTo>
                <a:lnTo>
                  <a:pt x="549757" y="24224"/>
                </a:lnTo>
                <a:close/>
              </a:path>
              <a:path w="608329" h="58419">
                <a:moveTo>
                  <a:pt x="549821" y="0"/>
                </a:moveTo>
                <a:lnTo>
                  <a:pt x="549757" y="24224"/>
                </a:lnTo>
                <a:lnTo>
                  <a:pt x="559473" y="24231"/>
                </a:lnTo>
                <a:lnTo>
                  <a:pt x="562254" y="24231"/>
                </a:lnTo>
                <a:lnTo>
                  <a:pt x="564311" y="26415"/>
                </a:lnTo>
                <a:lnTo>
                  <a:pt x="564311" y="31775"/>
                </a:lnTo>
                <a:lnTo>
                  <a:pt x="562254" y="33959"/>
                </a:lnTo>
                <a:lnTo>
                  <a:pt x="598274" y="33959"/>
                </a:lnTo>
                <a:lnTo>
                  <a:pt x="608215" y="29032"/>
                </a:lnTo>
                <a:lnTo>
                  <a:pt x="549821" y="0"/>
                </a:lnTo>
                <a:close/>
              </a:path>
              <a:path w="608329" h="58419">
                <a:moveTo>
                  <a:pt x="4826" y="23799"/>
                </a:moveTo>
                <a:lnTo>
                  <a:pt x="2197" y="23799"/>
                </a:lnTo>
                <a:lnTo>
                  <a:pt x="0" y="25971"/>
                </a:lnTo>
                <a:lnTo>
                  <a:pt x="0" y="31343"/>
                </a:lnTo>
                <a:lnTo>
                  <a:pt x="2197" y="33375"/>
                </a:lnTo>
                <a:lnTo>
                  <a:pt x="549731" y="33946"/>
                </a:lnTo>
                <a:lnTo>
                  <a:pt x="549757" y="24224"/>
                </a:lnTo>
                <a:lnTo>
                  <a:pt x="4826" y="2379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422681" y="1370026"/>
            <a:ext cx="846455" cy="471805"/>
            <a:chOff x="1567561" y="1370025"/>
            <a:chExt cx="846455" cy="471805"/>
          </a:xfrm>
        </p:grpSpPr>
        <p:sp>
          <p:nvSpPr>
            <p:cNvPr id="7" name="object 7"/>
            <p:cNvSpPr/>
            <p:nvPr/>
          </p:nvSpPr>
          <p:spPr>
            <a:xfrm>
              <a:off x="1572323" y="1374787"/>
              <a:ext cx="836930" cy="462280"/>
            </a:xfrm>
            <a:custGeom>
              <a:avLst/>
              <a:gdLst/>
              <a:ahLst/>
              <a:cxnLst/>
              <a:rect l="l" t="t" r="r" b="b"/>
              <a:pathLst>
                <a:path w="836930" h="462280">
                  <a:moveTo>
                    <a:pt x="836663" y="0"/>
                  </a:moveTo>
                  <a:lnTo>
                    <a:pt x="0" y="0"/>
                  </a:lnTo>
                  <a:lnTo>
                    <a:pt x="0" y="461937"/>
                  </a:lnTo>
                  <a:lnTo>
                    <a:pt x="836663" y="461937"/>
                  </a:lnTo>
                  <a:lnTo>
                    <a:pt x="83666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72323" y="1374787"/>
              <a:ext cx="836930" cy="462280"/>
            </a:xfrm>
            <a:custGeom>
              <a:avLst/>
              <a:gdLst/>
              <a:ahLst/>
              <a:cxnLst/>
              <a:rect l="l" t="t" r="r" b="b"/>
              <a:pathLst>
                <a:path w="836930" h="462280">
                  <a:moveTo>
                    <a:pt x="0" y="461937"/>
                  </a:moveTo>
                  <a:lnTo>
                    <a:pt x="836663" y="461937"/>
                  </a:lnTo>
                  <a:lnTo>
                    <a:pt x="836663" y="0"/>
                  </a:lnTo>
                  <a:lnTo>
                    <a:pt x="0" y="0"/>
                  </a:lnTo>
                  <a:lnTo>
                    <a:pt x="0" y="46193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49206" y="15832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281" y="0"/>
                  </a:lnTo>
                </a:path>
              </a:pathLst>
            </a:custGeom>
            <a:ln w="8216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411476" y="1288148"/>
            <a:ext cx="703580" cy="631190"/>
          </a:xfrm>
          <a:custGeom>
            <a:avLst/>
            <a:gdLst/>
            <a:ahLst/>
            <a:cxnLst/>
            <a:rect l="l" t="t" r="r" b="b"/>
            <a:pathLst>
              <a:path w="703579" h="631189">
                <a:moveTo>
                  <a:pt x="703351" y="0"/>
                </a:moveTo>
                <a:lnTo>
                  <a:pt x="0" y="0"/>
                </a:lnTo>
                <a:lnTo>
                  <a:pt x="0" y="630859"/>
                </a:lnTo>
                <a:lnTo>
                  <a:pt x="703351" y="630859"/>
                </a:lnTo>
                <a:lnTo>
                  <a:pt x="703351" y="0"/>
                </a:lnTo>
                <a:close/>
              </a:path>
            </a:pathLst>
          </a:custGeom>
          <a:solidFill>
            <a:srgbClr val="BD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39120" y="1532055"/>
            <a:ext cx="1263015" cy="852169"/>
            <a:chOff x="684000" y="1532054"/>
            <a:chExt cx="1263015" cy="852169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8542" y="1532054"/>
              <a:ext cx="348673" cy="1962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4000" y="1601433"/>
              <a:ext cx="309880" cy="58419"/>
            </a:xfrm>
            <a:custGeom>
              <a:avLst/>
              <a:gdLst/>
              <a:ahLst/>
              <a:cxnLst/>
              <a:rect l="l" t="t" r="r" b="b"/>
              <a:pathLst>
                <a:path w="309880" h="58419">
                  <a:moveTo>
                    <a:pt x="250733" y="33881"/>
                  </a:moveTo>
                  <a:lnTo>
                    <a:pt x="250659" y="58051"/>
                  </a:lnTo>
                  <a:lnTo>
                    <a:pt x="299727" y="33921"/>
                  </a:lnTo>
                  <a:lnTo>
                    <a:pt x="263207" y="33921"/>
                  </a:lnTo>
                  <a:lnTo>
                    <a:pt x="250733" y="33881"/>
                  </a:lnTo>
                  <a:close/>
                </a:path>
                <a:path w="309880" h="58419">
                  <a:moveTo>
                    <a:pt x="250763" y="24212"/>
                  </a:moveTo>
                  <a:lnTo>
                    <a:pt x="250733" y="33881"/>
                  </a:lnTo>
                  <a:lnTo>
                    <a:pt x="263207" y="33921"/>
                  </a:lnTo>
                  <a:lnTo>
                    <a:pt x="265404" y="31750"/>
                  </a:lnTo>
                  <a:lnTo>
                    <a:pt x="265404" y="26415"/>
                  </a:lnTo>
                  <a:lnTo>
                    <a:pt x="263245" y="24244"/>
                  </a:lnTo>
                  <a:lnTo>
                    <a:pt x="250763" y="24212"/>
                  </a:lnTo>
                  <a:close/>
                </a:path>
                <a:path w="309880" h="58419">
                  <a:moveTo>
                    <a:pt x="250837" y="0"/>
                  </a:moveTo>
                  <a:lnTo>
                    <a:pt x="250763" y="24212"/>
                  </a:lnTo>
                  <a:lnTo>
                    <a:pt x="260540" y="24244"/>
                  </a:lnTo>
                  <a:lnTo>
                    <a:pt x="263245" y="24244"/>
                  </a:lnTo>
                  <a:lnTo>
                    <a:pt x="265404" y="26415"/>
                  </a:lnTo>
                  <a:lnTo>
                    <a:pt x="265404" y="31750"/>
                  </a:lnTo>
                  <a:lnTo>
                    <a:pt x="263207" y="33921"/>
                  </a:lnTo>
                  <a:lnTo>
                    <a:pt x="299727" y="33921"/>
                  </a:lnTo>
                  <a:lnTo>
                    <a:pt x="309308" y="29209"/>
                  </a:lnTo>
                  <a:lnTo>
                    <a:pt x="250837" y="0"/>
                  </a:lnTo>
                  <a:close/>
                </a:path>
                <a:path w="309880" h="58419">
                  <a:moveTo>
                    <a:pt x="4902" y="23406"/>
                  </a:moveTo>
                  <a:lnTo>
                    <a:pt x="2235" y="23406"/>
                  </a:lnTo>
                  <a:lnTo>
                    <a:pt x="38" y="25577"/>
                  </a:lnTo>
                  <a:lnTo>
                    <a:pt x="0" y="30911"/>
                  </a:lnTo>
                  <a:lnTo>
                    <a:pt x="2197" y="33096"/>
                  </a:lnTo>
                  <a:lnTo>
                    <a:pt x="250733" y="33881"/>
                  </a:lnTo>
                  <a:lnTo>
                    <a:pt x="250763" y="24212"/>
                  </a:lnTo>
                  <a:lnTo>
                    <a:pt x="4902" y="2340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0133" y="1723527"/>
              <a:ext cx="907415" cy="660400"/>
            </a:xfrm>
            <a:custGeom>
              <a:avLst/>
              <a:gdLst/>
              <a:ahLst/>
              <a:cxnLst/>
              <a:rect l="l" t="t" r="r" b="b"/>
              <a:pathLst>
                <a:path w="907414" h="660400">
                  <a:moveTo>
                    <a:pt x="31978" y="43535"/>
                  </a:moveTo>
                  <a:lnTo>
                    <a:pt x="26568" y="43535"/>
                  </a:lnTo>
                  <a:lnTo>
                    <a:pt x="24358" y="45707"/>
                  </a:lnTo>
                  <a:lnTo>
                    <a:pt x="24358" y="658215"/>
                  </a:lnTo>
                  <a:lnTo>
                    <a:pt x="26568" y="660323"/>
                  </a:lnTo>
                  <a:lnTo>
                    <a:pt x="904709" y="660323"/>
                  </a:lnTo>
                  <a:lnTo>
                    <a:pt x="906830" y="658215"/>
                  </a:lnTo>
                  <a:lnTo>
                    <a:pt x="906830" y="655535"/>
                  </a:lnTo>
                  <a:lnTo>
                    <a:pt x="34175" y="655535"/>
                  </a:lnTo>
                  <a:lnTo>
                    <a:pt x="29273" y="650659"/>
                  </a:lnTo>
                  <a:lnTo>
                    <a:pt x="34175" y="650659"/>
                  </a:lnTo>
                  <a:lnTo>
                    <a:pt x="34175" y="45707"/>
                  </a:lnTo>
                  <a:lnTo>
                    <a:pt x="31978" y="43535"/>
                  </a:lnTo>
                  <a:close/>
                </a:path>
                <a:path w="907414" h="660400">
                  <a:moveTo>
                    <a:pt x="34175" y="650659"/>
                  </a:moveTo>
                  <a:lnTo>
                    <a:pt x="29273" y="650659"/>
                  </a:lnTo>
                  <a:lnTo>
                    <a:pt x="34175" y="655535"/>
                  </a:lnTo>
                  <a:lnTo>
                    <a:pt x="34175" y="650659"/>
                  </a:lnTo>
                  <a:close/>
                </a:path>
                <a:path w="907414" h="660400">
                  <a:moveTo>
                    <a:pt x="904709" y="650659"/>
                  </a:moveTo>
                  <a:lnTo>
                    <a:pt x="34175" y="650659"/>
                  </a:lnTo>
                  <a:lnTo>
                    <a:pt x="34175" y="655535"/>
                  </a:lnTo>
                  <a:lnTo>
                    <a:pt x="906830" y="655535"/>
                  </a:lnTo>
                  <a:lnTo>
                    <a:pt x="906830" y="652843"/>
                  </a:lnTo>
                  <a:lnTo>
                    <a:pt x="904709" y="650659"/>
                  </a:lnTo>
                  <a:close/>
                </a:path>
                <a:path w="907414" h="660400">
                  <a:moveTo>
                    <a:pt x="29273" y="0"/>
                  </a:moveTo>
                  <a:lnTo>
                    <a:pt x="0" y="58051"/>
                  </a:lnTo>
                  <a:lnTo>
                    <a:pt x="24358" y="58051"/>
                  </a:lnTo>
                  <a:lnTo>
                    <a:pt x="24358" y="45707"/>
                  </a:lnTo>
                  <a:lnTo>
                    <a:pt x="26568" y="43535"/>
                  </a:lnTo>
                  <a:lnTo>
                    <a:pt x="51217" y="43535"/>
                  </a:lnTo>
                  <a:lnTo>
                    <a:pt x="29273" y="0"/>
                  </a:lnTo>
                  <a:close/>
                </a:path>
                <a:path w="907414" h="660400">
                  <a:moveTo>
                    <a:pt x="51217" y="43535"/>
                  </a:moveTo>
                  <a:lnTo>
                    <a:pt x="31978" y="43535"/>
                  </a:lnTo>
                  <a:lnTo>
                    <a:pt x="34175" y="45707"/>
                  </a:lnTo>
                  <a:lnTo>
                    <a:pt x="34175" y="58051"/>
                  </a:lnTo>
                  <a:lnTo>
                    <a:pt x="58534" y="58051"/>
                  </a:lnTo>
                  <a:lnTo>
                    <a:pt x="51217" y="4353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2458" y="1557194"/>
              <a:ext cx="129006" cy="148856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5236" y="1518054"/>
            <a:ext cx="161277" cy="197167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6720682" y="1333717"/>
            <a:ext cx="520065" cy="530225"/>
            <a:chOff x="3865562" y="1333716"/>
            <a:chExt cx="520065" cy="530225"/>
          </a:xfrm>
        </p:grpSpPr>
        <p:sp>
          <p:nvSpPr>
            <p:cNvPr id="18" name="object 18"/>
            <p:cNvSpPr/>
            <p:nvPr/>
          </p:nvSpPr>
          <p:spPr>
            <a:xfrm>
              <a:off x="3865562" y="1333716"/>
              <a:ext cx="520065" cy="530225"/>
            </a:xfrm>
            <a:custGeom>
              <a:avLst/>
              <a:gdLst/>
              <a:ahLst/>
              <a:cxnLst/>
              <a:rect l="l" t="t" r="r" b="b"/>
              <a:pathLst>
                <a:path w="520064" h="530225">
                  <a:moveTo>
                    <a:pt x="519544" y="0"/>
                  </a:moveTo>
                  <a:lnTo>
                    <a:pt x="0" y="0"/>
                  </a:lnTo>
                  <a:lnTo>
                    <a:pt x="0" y="530148"/>
                  </a:lnTo>
                  <a:lnTo>
                    <a:pt x="519544" y="530148"/>
                  </a:lnTo>
                  <a:lnTo>
                    <a:pt x="51954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97441" y="1588691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253491" y="0"/>
                  </a:lnTo>
                </a:path>
              </a:pathLst>
            </a:custGeom>
            <a:ln w="735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585681" y="749313"/>
            <a:ext cx="652145" cy="470534"/>
            <a:chOff x="3730561" y="749313"/>
            <a:chExt cx="652145" cy="470534"/>
          </a:xfrm>
        </p:grpSpPr>
        <p:sp>
          <p:nvSpPr>
            <p:cNvPr id="21" name="object 21"/>
            <p:cNvSpPr/>
            <p:nvPr/>
          </p:nvSpPr>
          <p:spPr>
            <a:xfrm>
              <a:off x="3735323" y="754075"/>
              <a:ext cx="642620" cy="461009"/>
            </a:xfrm>
            <a:custGeom>
              <a:avLst/>
              <a:gdLst/>
              <a:ahLst/>
              <a:cxnLst/>
              <a:rect l="l" t="t" r="r" b="b"/>
              <a:pathLst>
                <a:path w="642620" h="461009">
                  <a:moveTo>
                    <a:pt x="642454" y="0"/>
                  </a:moveTo>
                  <a:lnTo>
                    <a:pt x="0" y="0"/>
                  </a:lnTo>
                  <a:lnTo>
                    <a:pt x="0" y="460629"/>
                  </a:lnTo>
                  <a:lnTo>
                    <a:pt x="642454" y="460629"/>
                  </a:lnTo>
                  <a:lnTo>
                    <a:pt x="64245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35323" y="754075"/>
              <a:ext cx="642620" cy="461009"/>
            </a:xfrm>
            <a:custGeom>
              <a:avLst/>
              <a:gdLst/>
              <a:ahLst/>
              <a:cxnLst/>
              <a:rect l="l" t="t" r="r" b="b"/>
              <a:pathLst>
                <a:path w="642620" h="461009">
                  <a:moveTo>
                    <a:pt x="0" y="460629"/>
                  </a:moveTo>
                  <a:lnTo>
                    <a:pt x="642454" y="460629"/>
                  </a:lnTo>
                  <a:lnTo>
                    <a:pt x="642454" y="0"/>
                  </a:lnTo>
                  <a:lnTo>
                    <a:pt x="0" y="0"/>
                  </a:lnTo>
                  <a:lnTo>
                    <a:pt x="0" y="460629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496784" y="1587972"/>
            <a:ext cx="224154" cy="58419"/>
          </a:xfrm>
          <a:custGeom>
            <a:avLst/>
            <a:gdLst/>
            <a:ahLst/>
            <a:cxnLst/>
            <a:rect l="l" t="t" r="r" b="b"/>
            <a:pathLst>
              <a:path w="224154" h="58419">
                <a:moveTo>
                  <a:pt x="165432" y="33928"/>
                </a:moveTo>
                <a:lnTo>
                  <a:pt x="165379" y="58051"/>
                </a:lnTo>
                <a:lnTo>
                  <a:pt x="214198" y="33959"/>
                </a:lnTo>
                <a:lnTo>
                  <a:pt x="177812" y="33959"/>
                </a:lnTo>
                <a:lnTo>
                  <a:pt x="165432" y="33928"/>
                </a:lnTo>
                <a:close/>
              </a:path>
              <a:path w="224154" h="58419">
                <a:moveTo>
                  <a:pt x="165453" y="24206"/>
                </a:moveTo>
                <a:lnTo>
                  <a:pt x="165432" y="33928"/>
                </a:lnTo>
                <a:lnTo>
                  <a:pt x="177812" y="33959"/>
                </a:lnTo>
                <a:lnTo>
                  <a:pt x="179997" y="31788"/>
                </a:lnTo>
                <a:lnTo>
                  <a:pt x="180014" y="28740"/>
                </a:lnTo>
                <a:lnTo>
                  <a:pt x="180149" y="26415"/>
                </a:lnTo>
                <a:lnTo>
                  <a:pt x="177952" y="24231"/>
                </a:lnTo>
                <a:lnTo>
                  <a:pt x="165453" y="24206"/>
                </a:lnTo>
                <a:close/>
              </a:path>
              <a:path w="224154" h="58419">
                <a:moveTo>
                  <a:pt x="165506" y="0"/>
                </a:moveTo>
                <a:lnTo>
                  <a:pt x="165453" y="24206"/>
                </a:lnTo>
                <a:lnTo>
                  <a:pt x="175183" y="24231"/>
                </a:lnTo>
                <a:lnTo>
                  <a:pt x="177952" y="24231"/>
                </a:lnTo>
                <a:lnTo>
                  <a:pt x="180149" y="26415"/>
                </a:lnTo>
                <a:lnTo>
                  <a:pt x="180014" y="28740"/>
                </a:lnTo>
                <a:lnTo>
                  <a:pt x="179997" y="31788"/>
                </a:lnTo>
                <a:lnTo>
                  <a:pt x="177812" y="33959"/>
                </a:lnTo>
                <a:lnTo>
                  <a:pt x="214198" y="33959"/>
                </a:lnTo>
                <a:lnTo>
                  <a:pt x="223900" y="29171"/>
                </a:lnTo>
                <a:lnTo>
                  <a:pt x="165506" y="0"/>
                </a:lnTo>
                <a:close/>
              </a:path>
              <a:path w="224154" h="58419">
                <a:moveTo>
                  <a:pt x="4965" y="23799"/>
                </a:moveTo>
                <a:lnTo>
                  <a:pt x="2197" y="23799"/>
                </a:lnTo>
                <a:lnTo>
                  <a:pt x="139" y="25984"/>
                </a:lnTo>
                <a:lnTo>
                  <a:pt x="0" y="31356"/>
                </a:lnTo>
                <a:lnTo>
                  <a:pt x="2197" y="33528"/>
                </a:lnTo>
                <a:lnTo>
                  <a:pt x="165432" y="33928"/>
                </a:lnTo>
                <a:lnTo>
                  <a:pt x="165453" y="24206"/>
                </a:lnTo>
                <a:lnTo>
                  <a:pt x="4965" y="2379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17766" y="2329283"/>
            <a:ext cx="2279650" cy="58419"/>
          </a:xfrm>
          <a:custGeom>
            <a:avLst/>
            <a:gdLst/>
            <a:ahLst/>
            <a:cxnLst/>
            <a:rect l="l" t="t" r="r" b="b"/>
            <a:pathLst>
              <a:path w="2279650" h="58419">
                <a:moveTo>
                  <a:pt x="58547" y="0"/>
                </a:moveTo>
                <a:lnTo>
                  <a:pt x="0" y="29019"/>
                </a:lnTo>
                <a:lnTo>
                  <a:pt x="58547" y="58051"/>
                </a:lnTo>
                <a:lnTo>
                  <a:pt x="58547" y="33807"/>
                </a:lnTo>
                <a:lnTo>
                  <a:pt x="46099" y="33805"/>
                </a:lnTo>
                <a:lnTo>
                  <a:pt x="43903" y="31635"/>
                </a:lnTo>
                <a:lnTo>
                  <a:pt x="43903" y="26276"/>
                </a:lnTo>
                <a:lnTo>
                  <a:pt x="46101" y="24091"/>
                </a:lnTo>
                <a:lnTo>
                  <a:pt x="58547" y="24089"/>
                </a:lnTo>
                <a:lnTo>
                  <a:pt x="58547" y="0"/>
                </a:lnTo>
                <a:close/>
              </a:path>
              <a:path w="2279650" h="58419">
                <a:moveTo>
                  <a:pt x="2277440" y="23660"/>
                </a:moveTo>
                <a:lnTo>
                  <a:pt x="46101" y="24091"/>
                </a:lnTo>
                <a:lnTo>
                  <a:pt x="43903" y="26276"/>
                </a:lnTo>
                <a:lnTo>
                  <a:pt x="43903" y="31635"/>
                </a:lnTo>
                <a:lnTo>
                  <a:pt x="46101" y="33807"/>
                </a:lnTo>
                <a:lnTo>
                  <a:pt x="58547" y="33805"/>
                </a:lnTo>
                <a:lnTo>
                  <a:pt x="58547" y="24089"/>
                </a:lnTo>
                <a:lnTo>
                  <a:pt x="2277877" y="24089"/>
                </a:lnTo>
                <a:lnTo>
                  <a:pt x="2277440" y="23660"/>
                </a:lnTo>
                <a:close/>
              </a:path>
              <a:path w="2279650" h="58419">
                <a:moveTo>
                  <a:pt x="58547" y="33805"/>
                </a:moveTo>
                <a:lnTo>
                  <a:pt x="48729" y="33807"/>
                </a:lnTo>
                <a:lnTo>
                  <a:pt x="58547" y="33807"/>
                </a:lnTo>
                <a:close/>
              </a:path>
              <a:path w="2279650" h="58419">
                <a:moveTo>
                  <a:pt x="2277877" y="24089"/>
                </a:moveTo>
                <a:lnTo>
                  <a:pt x="58547" y="24089"/>
                </a:lnTo>
                <a:lnTo>
                  <a:pt x="58547" y="33805"/>
                </a:lnTo>
                <a:lnTo>
                  <a:pt x="2277440" y="33375"/>
                </a:lnTo>
                <a:lnTo>
                  <a:pt x="2279649" y="31203"/>
                </a:lnTo>
                <a:lnTo>
                  <a:pt x="2279649" y="25831"/>
                </a:lnTo>
                <a:lnTo>
                  <a:pt x="2277877" y="2408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96835" y="980041"/>
            <a:ext cx="198755" cy="542925"/>
          </a:xfrm>
          <a:custGeom>
            <a:avLst/>
            <a:gdLst/>
            <a:ahLst/>
            <a:cxnLst/>
            <a:rect l="l" t="t" r="r" b="b"/>
            <a:pathLst>
              <a:path w="198754" h="542925">
                <a:moveTo>
                  <a:pt x="24422" y="484720"/>
                </a:moveTo>
                <a:lnTo>
                  <a:pt x="0" y="484720"/>
                </a:lnTo>
                <a:lnTo>
                  <a:pt x="29260" y="542772"/>
                </a:lnTo>
                <a:lnTo>
                  <a:pt x="51214" y="499236"/>
                </a:lnTo>
                <a:lnTo>
                  <a:pt x="26619" y="499236"/>
                </a:lnTo>
                <a:lnTo>
                  <a:pt x="24422" y="497052"/>
                </a:lnTo>
                <a:lnTo>
                  <a:pt x="24422" y="484720"/>
                </a:lnTo>
                <a:close/>
              </a:path>
              <a:path w="198754" h="542925">
                <a:moveTo>
                  <a:pt x="196380" y="0"/>
                </a:moveTo>
                <a:lnTo>
                  <a:pt x="26619" y="0"/>
                </a:lnTo>
                <a:lnTo>
                  <a:pt x="24422" y="2171"/>
                </a:lnTo>
                <a:lnTo>
                  <a:pt x="24422" y="497052"/>
                </a:lnTo>
                <a:lnTo>
                  <a:pt x="26619" y="499236"/>
                </a:lnTo>
                <a:lnTo>
                  <a:pt x="32042" y="499236"/>
                </a:lnTo>
                <a:lnTo>
                  <a:pt x="34086" y="497052"/>
                </a:lnTo>
                <a:lnTo>
                  <a:pt x="34086" y="9715"/>
                </a:lnTo>
                <a:lnTo>
                  <a:pt x="29260" y="9715"/>
                </a:lnTo>
                <a:lnTo>
                  <a:pt x="34086" y="4787"/>
                </a:lnTo>
                <a:lnTo>
                  <a:pt x="198577" y="4787"/>
                </a:lnTo>
                <a:lnTo>
                  <a:pt x="198577" y="2171"/>
                </a:lnTo>
                <a:lnTo>
                  <a:pt x="196380" y="0"/>
                </a:lnTo>
                <a:close/>
              </a:path>
              <a:path w="198754" h="542925">
                <a:moveTo>
                  <a:pt x="58534" y="484720"/>
                </a:moveTo>
                <a:lnTo>
                  <a:pt x="34086" y="484720"/>
                </a:lnTo>
                <a:lnTo>
                  <a:pt x="34086" y="497052"/>
                </a:lnTo>
                <a:lnTo>
                  <a:pt x="32042" y="499236"/>
                </a:lnTo>
                <a:lnTo>
                  <a:pt x="51214" y="499236"/>
                </a:lnTo>
                <a:lnTo>
                  <a:pt x="58534" y="484720"/>
                </a:lnTo>
                <a:close/>
              </a:path>
              <a:path w="198754" h="542925">
                <a:moveTo>
                  <a:pt x="34086" y="4787"/>
                </a:moveTo>
                <a:lnTo>
                  <a:pt x="29260" y="9715"/>
                </a:lnTo>
                <a:lnTo>
                  <a:pt x="34086" y="9715"/>
                </a:lnTo>
                <a:lnTo>
                  <a:pt x="34086" y="4787"/>
                </a:lnTo>
                <a:close/>
              </a:path>
              <a:path w="198754" h="542925">
                <a:moveTo>
                  <a:pt x="198577" y="4787"/>
                </a:moveTo>
                <a:lnTo>
                  <a:pt x="34086" y="4787"/>
                </a:lnTo>
                <a:lnTo>
                  <a:pt x="34086" y="9715"/>
                </a:lnTo>
                <a:lnTo>
                  <a:pt x="196380" y="9715"/>
                </a:lnTo>
                <a:lnTo>
                  <a:pt x="198577" y="7543"/>
                </a:lnTo>
                <a:lnTo>
                  <a:pt x="198577" y="478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237880" y="972349"/>
            <a:ext cx="279400" cy="686435"/>
          </a:xfrm>
          <a:custGeom>
            <a:avLst/>
            <a:gdLst/>
            <a:ahLst/>
            <a:cxnLst/>
            <a:rect l="l" t="t" r="r" b="b"/>
            <a:pathLst>
              <a:path w="279400" h="686435">
                <a:moveTo>
                  <a:pt x="7594" y="669899"/>
                </a:moveTo>
                <a:lnTo>
                  <a:pt x="2197" y="669899"/>
                </a:lnTo>
                <a:lnTo>
                  <a:pt x="0" y="672083"/>
                </a:lnTo>
                <a:lnTo>
                  <a:pt x="0" y="683691"/>
                </a:lnTo>
                <a:lnTo>
                  <a:pt x="2197" y="685876"/>
                </a:lnTo>
                <a:lnTo>
                  <a:pt x="276872" y="685876"/>
                </a:lnTo>
                <a:lnTo>
                  <a:pt x="278930" y="683691"/>
                </a:lnTo>
                <a:lnTo>
                  <a:pt x="278930" y="681075"/>
                </a:lnTo>
                <a:lnTo>
                  <a:pt x="9652" y="681075"/>
                </a:lnTo>
                <a:lnTo>
                  <a:pt x="4813" y="676287"/>
                </a:lnTo>
                <a:lnTo>
                  <a:pt x="9652" y="676287"/>
                </a:lnTo>
                <a:lnTo>
                  <a:pt x="9652" y="672083"/>
                </a:lnTo>
                <a:lnTo>
                  <a:pt x="7594" y="669899"/>
                </a:lnTo>
                <a:close/>
              </a:path>
              <a:path w="279400" h="686435">
                <a:moveTo>
                  <a:pt x="9652" y="676287"/>
                </a:moveTo>
                <a:lnTo>
                  <a:pt x="4813" y="676287"/>
                </a:lnTo>
                <a:lnTo>
                  <a:pt x="9652" y="681075"/>
                </a:lnTo>
                <a:lnTo>
                  <a:pt x="9652" y="676287"/>
                </a:lnTo>
                <a:close/>
              </a:path>
              <a:path w="279400" h="686435">
                <a:moveTo>
                  <a:pt x="269278" y="676287"/>
                </a:moveTo>
                <a:lnTo>
                  <a:pt x="9652" y="676287"/>
                </a:lnTo>
                <a:lnTo>
                  <a:pt x="9652" y="681075"/>
                </a:lnTo>
                <a:lnTo>
                  <a:pt x="269278" y="681075"/>
                </a:lnTo>
                <a:lnTo>
                  <a:pt x="269278" y="676287"/>
                </a:lnTo>
                <a:close/>
              </a:path>
              <a:path w="279400" h="686435">
                <a:moveTo>
                  <a:pt x="269278" y="29019"/>
                </a:moveTo>
                <a:lnTo>
                  <a:pt x="269278" y="681075"/>
                </a:lnTo>
                <a:lnTo>
                  <a:pt x="274091" y="676287"/>
                </a:lnTo>
                <a:lnTo>
                  <a:pt x="278930" y="676287"/>
                </a:lnTo>
                <a:lnTo>
                  <a:pt x="278930" y="33820"/>
                </a:lnTo>
                <a:lnTo>
                  <a:pt x="274091" y="33820"/>
                </a:lnTo>
                <a:lnTo>
                  <a:pt x="269278" y="29019"/>
                </a:lnTo>
                <a:close/>
              </a:path>
              <a:path w="279400" h="686435">
                <a:moveTo>
                  <a:pt x="278930" y="676287"/>
                </a:moveTo>
                <a:lnTo>
                  <a:pt x="274091" y="676287"/>
                </a:lnTo>
                <a:lnTo>
                  <a:pt x="269278" y="681075"/>
                </a:lnTo>
                <a:lnTo>
                  <a:pt x="278930" y="681075"/>
                </a:lnTo>
                <a:lnTo>
                  <a:pt x="278930" y="676287"/>
                </a:lnTo>
                <a:close/>
              </a:path>
              <a:path w="279400" h="686435">
                <a:moveTo>
                  <a:pt x="64389" y="0"/>
                </a:moveTo>
                <a:lnTo>
                  <a:pt x="5842" y="29019"/>
                </a:lnTo>
                <a:lnTo>
                  <a:pt x="64389" y="58051"/>
                </a:lnTo>
                <a:lnTo>
                  <a:pt x="64389" y="33820"/>
                </a:lnTo>
                <a:lnTo>
                  <a:pt x="51943" y="33820"/>
                </a:lnTo>
                <a:lnTo>
                  <a:pt x="49758" y="31635"/>
                </a:lnTo>
                <a:lnTo>
                  <a:pt x="49758" y="26263"/>
                </a:lnTo>
                <a:lnTo>
                  <a:pt x="51943" y="24091"/>
                </a:lnTo>
                <a:lnTo>
                  <a:pt x="64389" y="24091"/>
                </a:lnTo>
                <a:lnTo>
                  <a:pt x="64389" y="0"/>
                </a:lnTo>
                <a:close/>
              </a:path>
              <a:path w="279400" h="686435">
                <a:moveTo>
                  <a:pt x="64389" y="24091"/>
                </a:moveTo>
                <a:lnTo>
                  <a:pt x="51943" y="24091"/>
                </a:lnTo>
                <a:lnTo>
                  <a:pt x="49758" y="26263"/>
                </a:lnTo>
                <a:lnTo>
                  <a:pt x="49758" y="31635"/>
                </a:lnTo>
                <a:lnTo>
                  <a:pt x="51943" y="33820"/>
                </a:lnTo>
                <a:lnTo>
                  <a:pt x="64389" y="33820"/>
                </a:lnTo>
                <a:lnTo>
                  <a:pt x="64389" y="24091"/>
                </a:lnTo>
                <a:close/>
              </a:path>
              <a:path w="279400" h="686435">
                <a:moveTo>
                  <a:pt x="276872" y="24091"/>
                </a:moveTo>
                <a:lnTo>
                  <a:pt x="64389" y="24091"/>
                </a:lnTo>
                <a:lnTo>
                  <a:pt x="64389" y="33820"/>
                </a:lnTo>
                <a:lnTo>
                  <a:pt x="269278" y="33820"/>
                </a:lnTo>
                <a:lnTo>
                  <a:pt x="269278" y="29019"/>
                </a:lnTo>
                <a:lnTo>
                  <a:pt x="278930" y="29019"/>
                </a:lnTo>
                <a:lnTo>
                  <a:pt x="278930" y="26263"/>
                </a:lnTo>
                <a:lnTo>
                  <a:pt x="276872" y="24091"/>
                </a:lnTo>
                <a:close/>
              </a:path>
              <a:path w="279400" h="686435">
                <a:moveTo>
                  <a:pt x="278930" y="29019"/>
                </a:moveTo>
                <a:lnTo>
                  <a:pt x="269278" y="29019"/>
                </a:lnTo>
                <a:lnTo>
                  <a:pt x="274091" y="33820"/>
                </a:lnTo>
                <a:lnTo>
                  <a:pt x="278930" y="33820"/>
                </a:lnTo>
                <a:lnTo>
                  <a:pt x="278930" y="2901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20732" y="754075"/>
            <a:ext cx="515620" cy="436880"/>
          </a:xfrm>
          <a:custGeom>
            <a:avLst/>
            <a:gdLst/>
            <a:ahLst/>
            <a:cxnLst/>
            <a:rect l="l" t="t" r="r" b="b"/>
            <a:pathLst>
              <a:path w="515620" h="436880">
                <a:moveTo>
                  <a:pt x="23266" y="414921"/>
                </a:moveTo>
                <a:lnTo>
                  <a:pt x="22974" y="412597"/>
                </a:lnTo>
                <a:lnTo>
                  <a:pt x="19748" y="410273"/>
                </a:lnTo>
                <a:lnTo>
                  <a:pt x="17424" y="410718"/>
                </a:lnTo>
                <a:lnTo>
                  <a:pt x="16256" y="412318"/>
                </a:lnTo>
                <a:lnTo>
                  <a:pt x="12725" y="416953"/>
                </a:lnTo>
                <a:lnTo>
                  <a:pt x="3352" y="430022"/>
                </a:lnTo>
                <a:lnTo>
                  <a:pt x="2184" y="431609"/>
                </a:lnTo>
                <a:lnTo>
                  <a:pt x="2628" y="433793"/>
                </a:lnTo>
                <a:lnTo>
                  <a:pt x="4241" y="435089"/>
                </a:lnTo>
                <a:lnTo>
                  <a:pt x="5854" y="436257"/>
                </a:lnTo>
                <a:lnTo>
                  <a:pt x="8204" y="435825"/>
                </a:lnTo>
                <a:lnTo>
                  <a:pt x="9385" y="434225"/>
                </a:lnTo>
                <a:lnTo>
                  <a:pt x="18732" y="421170"/>
                </a:lnTo>
                <a:lnTo>
                  <a:pt x="22085" y="416521"/>
                </a:lnTo>
                <a:lnTo>
                  <a:pt x="23266" y="414921"/>
                </a:lnTo>
                <a:close/>
              </a:path>
              <a:path w="515620" h="436880">
                <a:moveTo>
                  <a:pt x="54292" y="374726"/>
                </a:moveTo>
                <a:lnTo>
                  <a:pt x="54000" y="372402"/>
                </a:lnTo>
                <a:lnTo>
                  <a:pt x="50927" y="369925"/>
                </a:lnTo>
                <a:lnTo>
                  <a:pt x="48590" y="370078"/>
                </a:lnTo>
                <a:lnTo>
                  <a:pt x="47256" y="371678"/>
                </a:lnTo>
                <a:lnTo>
                  <a:pt x="41122" y="379222"/>
                </a:lnTo>
                <a:lnTo>
                  <a:pt x="33655" y="388950"/>
                </a:lnTo>
                <a:lnTo>
                  <a:pt x="32473" y="390398"/>
                </a:lnTo>
                <a:lnTo>
                  <a:pt x="32791" y="392722"/>
                </a:lnTo>
                <a:lnTo>
                  <a:pt x="34378" y="394030"/>
                </a:lnTo>
                <a:lnTo>
                  <a:pt x="35991" y="395185"/>
                </a:lnTo>
                <a:lnTo>
                  <a:pt x="38341" y="394893"/>
                </a:lnTo>
                <a:lnTo>
                  <a:pt x="39522" y="393293"/>
                </a:lnTo>
                <a:lnTo>
                  <a:pt x="46990" y="383578"/>
                </a:lnTo>
                <a:lnTo>
                  <a:pt x="52959" y="376174"/>
                </a:lnTo>
                <a:lnTo>
                  <a:pt x="54292" y="374726"/>
                </a:lnTo>
                <a:close/>
              </a:path>
              <a:path w="515620" h="436880">
                <a:moveTo>
                  <a:pt x="88836" y="335534"/>
                </a:moveTo>
                <a:lnTo>
                  <a:pt x="87363" y="334086"/>
                </a:lnTo>
                <a:lnTo>
                  <a:pt x="86055" y="332638"/>
                </a:lnTo>
                <a:lnTo>
                  <a:pt x="83718" y="332498"/>
                </a:lnTo>
                <a:lnTo>
                  <a:pt x="66598" y="349478"/>
                </a:lnTo>
                <a:lnTo>
                  <a:pt x="65112" y="350926"/>
                </a:lnTo>
                <a:lnTo>
                  <a:pt x="65265" y="353250"/>
                </a:lnTo>
                <a:lnTo>
                  <a:pt x="66725" y="354558"/>
                </a:lnTo>
                <a:lnTo>
                  <a:pt x="68199" y="356006"/>
                </a:lnTo>
                <a:lnTo>
                  <a:pt x="70548" y="355854"/>
                </a:lnTo>
                <a:lnTo>
                  <a:pt x="75082" y="350926"/>
                </a:lnTo>
                <a:lnTo>
                  <a:pt x="84289" y="341782"/>
                </a:lnTo>
                <a:lnTo>
                  <a:pt x="88684" y="337858"/>
                </a:lnTo>
                <a:lnTo>
                  <a:pt x="88836" y="335534"/>
                </a:lnTo>
                <a:close/>
              </a:path>
              <a:path w="515620" h="436880">
                <a:moveTo>
                  <a:pt x="131267" y="308406"/>
                </a:moveTo>
                <a:lnTo>
                  <a:pt x="130378" y="306666"/>
                </a:lnTo>
                <a:lnTo>
                  <a:pt x="129362" y="304914"/>
                </a:lnTo>
                <a:lnTo>
                  <a:pt x="127177" y="304190"/>
                </a:lnTo>
                <a:lnTo>
                  <a:pt x="125412" y="305066"/>
                </a:lnTo>
                <a:lnTo>
                  <a:pt x="125272" y="305066"/>
                </a:lnTo>
                <a:lnTo>
                  <a:pt x="116039" y="309994"/>
                </a:lnTo>
                <a:lnTo>
                  <a:pt x="106819" y="315366"/>
                </a:lnTo>
                <a:lnTo>
                  <a:pt x="105943" y="315950"/>
                </a:lnTo>
                <a:lnTo>
                  <a:pt x="104203" y="316966"/>
                </a:lnTo>
                <a:lnTo>
                  <a:pt x="103759" y="319290"/>
                </a:lnTo>
                <a:lnTo>
                  <a:pt x="104927" y="320878"/>
                </a:lnTo>
                <a:lnTo>
                  <a:pt x="105943" y="322618"/>
                </a:lnTo>
                <a:lnTo>
                  <a:pt x="108305" y="323062"/>
                </a:lnTo>
                <a:lnTo>
                  <a:pt x="109905" y="322046"/>
                </a:lnTo>
                <a:lnTo>
                  <a:pt x="110934" y="321310"/>
                </a:lnTo>
                <a:lnTo>
                  <a:pt x="119710" y="316242"/>
                </a:lnTo>
                <a:lnTo>
                  <a:pt x="128778" y="311442"/>
                </a:lnTo>
                <a:lnTo>
                  <a:pt x="128625" y="311442"/>
                </a:lnTo>
                <a:lnTo>
                  <a:pt x="130543" y="310578"/>
                </a:lnTo>
                <a:lnTo>
                  <a:pt x="131267" y="308406"/>
                </a:lnTo>
                <a:close/>
              </a:path>
              <a:path w="515620" h="436880">
                <a:moveTo>
                  <a:pt x="176936" y="285610"/>
                </a:moveTo>
                <a:lnTo>
                  <a:pt x="176072" y="283870"/>
                </a:lnTo>
                <a:lnTo>
                  <a:pt x="175171" y="281990"/>
                </a:lnTo>
                <a:lnTo>
                  <a:pt x="172986" y="281266"/>
                </a:lnTo>
                <a:lnTo>
                  <a:pt x="161264" y="287070"/>
                </a:lnTo>
                <a:lnTo>
                  <a:pt x="151612" y="291998"/>
                </a:lnTo>
                <a:lnTo>
                  <a:pt x="149733" y="293014"/>
                </a:lnTo>
                <a:lnTo>
                  <a:pt x="148983" y="295198"/>
                </a:lnTo>
                <a:lnTo>
                  <a:pt x="149999" y="296938"/>
                </a:lnTo>
                <a:lnTo>
                  <a:pt x="150888" y="298678"/>
                </a:lnTo>
                <a:lnTo>
                  <a:pt x="153073" y="299402"/>
                </a:lnTo>
                <a:lnTo>
                  <a:pt x="158940" y="296506"/>
                </a:lnTo>
                <a:lnTo>
                  <a:pt x="164642" y="293458"/>
                </a:lnTo>
                <a:lnTo>
                  <a:pt x="170929" y="290410"/>
                </a:lnTo>
                <a:lnTo>
                  <a:pt x="176199" y="287794"/>
                </a:lnTo>
                <a:lnTo>
                  <a:pt x="176936" y="285610"/>
                </a:lnTo>
                <a:close/>
              </a:path>
              <a:path w="515620" h="436880">
                <a:moveTo>
                  <a:pt x="223469" y="264426"/>
                </a:moveTo>
                <a:lnTo>
                  <a:pt x="221703" y="260654"/>
                </a:lnTo>
                <a:lnTo>
                  <a:pt x="219646" y="259930"/>
                </a:lnTo>
                <a:lnTo>
                  <a:pt x="217766" y="260807"/>
                </a:lnTo>
                <a:lnTo>
                  <a:pt x="210731" y="263842"/>
                </a:lnTo>
                <a:lnTo>
                  <a:pt x="197726" y="269798"/>
                </a:lnTo>
                <a:lnTo>
                  <a:pt x="195961" y="270522"/>
                </a:lnTo>
                <a:lnTo>
                  <a:pt x="195072" y="272707"/>
                </a:lnTo>
                <a:lnTo>
                  <a:pt x="195961" y="274586"/>
                </a:lnTo>
                <a:lnTo>
                  <a:pt x="196837" y="276326"/>
                </a:lnTo>
                <a:lnTo>
                  <a:pt x="199034" y="277202"/>
                </a:lnTo>
                <a:lnTo>
                  <a:pt x="200774" y="276326"/>
                </a:lnTo>
                <a:lnTo>
                  <a:pt x="220827" y="267322"/>
                </a:lnTo>
                <a:lnTo>
                  <a:pt x="222580" y="266458"/>
                </a:lnTo>
                <a:lnTo>
                  <a:pt x="223469" y="264426"/>
                </a:lnTo>
                <a:close/>
              </a:path>
              <a:path w="515620" h="436880">
                <a:moveTo>
                  <a:pt x="321970" y="221322"/>
                </a:moveTo>
                <a:lnTo>
                  <a:pt x="321081" y="219430"/>
                </a:lnTo>
                <a:lnTo>
                  <a:pt x="320357" y="217551"/>
                </a:lnTo>
                <a:lnTo>
                  <a:pt x="318160" y="216827"/>
                </a:lnTo>
                <a:lnTo>
                  <a:pt x="296354" y="226542"/>
                </a:lnTo>
                <a:lnTo>
                  <a:pt x="294449" y="227418"/>
                </a:lnTo>
                <a:lnTo>
                  <a:pt x="293573" y="229590"/>
                </a:lnTo>
                <a:lnTo>
                  <a:pt x="294449" y="231330"/>
                </a:lnTo>
                <a:lnTo>
                  <a:pt x="295313" y="233222"/>
                </a:lnTo>
                <a:lnTo>
                  <a:pt x="297535" y="234086"/>
                </a:lnTo>
                <a:lnTo>
                  <a:pt x="299288" y="233222"/>
                </a:lnTo>
                <a:lnTo>
                  <a:pt x="304990" y="230759"/>
                </a:lnTo>
                <a:lnTo>
                  <a:pt x="319341" y="224231"/>
                </a:lnTo>
                <a:lnTo>
                  <a:pt x="321221" y="223354"/>
                </a:lnTo>
                <a:lnTo>
                  <a:pt x="321970" y="221322"/>
                </a:lnTo>
                <a:close/>
              </a:path>
              <a:path w="515620" h="436880">
                <a:moveTo>
                  <a:pt x="368058" y="198970"/>
                </a:moveTo>
                <a:lnTo>
                  <a:pt x="366318" y="195491"/>
                </a:lnTo>
                <a:lnTo>
                  <a:pt x="364096" y="194767"/>
                </a:lnTo>
                <a:lnTo>
                  <a:pt x="362356" y="195630"/>
                </a:lnTo>
                <a:lnTo>
                  <a:pt x="357212" y="198094"/>
                </a:lnTo>
                <a:lnTo>
                  <a:pt x="351383" y="201155"/>
                </a:lnTo>
                <a:lnTo>
                  <a:pt x="345084" y="204190"/>
                </a:lnTo>
                <a:lnTo>
                  <a:pt x="342760" y="205359"/>
                </a:lnTo>
                <a:lnTo>
                  <a:pt x="340842" y="206235"/>
                </a:lnTo>
                <a:lnTo>
                  <a:pt x="340106" y="208407"/>
                </a:lnTo>
                <a:lnTo>
                  <a:pt x="340995" y="210146"/>
                </a:lnTo>
                <a:lnTo>
                  <a:pt x="341858" y="212039"/>
                </a:lnTo>
                <a:lnTo>
                  <a:pt x="344043" y="212763"/>
                </a:lnTo>
                <a:lnTo>
                  <a:pt x="345960" y="211886"/>
                </a:lnTo>
                <a:lnTo>
                  <a:pt x="360591" y="204635"/>
                </a:lnTo>
                <a:lnTo>
                  <a:pt x="365582" y="202018"/>
                </a:lnTo>
                <a:lnTo>
                  <a:pt x="367334" y="201155"/>
                </a:lnTo>
                <a:lnTo>
                  <a:pt x="368058" y="198970"/>
                </a:lnTo>
                <a:close/>
              </a:path>
              <a:path w="515620" h="436880">
                <a:moveTo>
                  <a:pt x="413423" y="175031"/>
                </a:moveTo>
                <a:lnTo>
                  <a:pt x="412305" y="173139"/>
                </a:lnTo>
                <a:lnTo>
                  <a:pt x="411226" y="171538"/>
                </a:lnTo>
                <a:lnTo>
                  <a:pt x="409028" y="171107"/>
                </a:lnTo>
                <a:lnTo>
                  <a:pt x="407276" y="172275"/>
                </a:lnTo>
                <a:lnTo>
                  <a:pt x="405841" y="173139"/>
                </a:lnTo>
                <a:lnTo>
                  <a:pt x="396875" y="178371"/>
                </a:lnTo>
                <a:lnTo>
                  <a:pt x="386651" y="183591"/>
                </a:lnTo>
                <a:lnTo>
                  <a:pt x="385914" y="185762"/>
                </a:lnTo>
                <a:lnTo>
                  <a:pt x="386930" y="187655"/>
                </a:lnTo>
                <a:lnTo>
                  <a:pt x="387819" y="189395"/>
                </a:lnTo>
                <a:lnTo>
                  <a:pt x="390004" y="190119"/>
                </a:lnTo>
                <a:lnTo>
                  <a:pt x="391769" y="189103"/>
                </a:lnTo>
                <a:lnTo>
                  <a:pt x="400558" y="184607"/>
                </a:lnTo>
                <a:lnTo>
                  <a:pt x="409778" y="179235"/>
                </a:lnTo>
                <a:lnTo>
                  <a:pt x="411226" y="178371"/>
                </a:lnTo>
                <a:lnTo>
                  <a:pt x="412978" y="177203"/>
                </a:lnTo>
                <a:lnTo>
                  <a:pt x="413423" y="175031"/>
                </a:lnTo>
                <a:close/>
              </a:path>
              <a:path w="515620" h="436880">
                <a:moveTo>
                  <a:pt x="452221" y="143383"/>
                </a:moveTo>
                <a:lnTo>
                  <a:pt x="452069" y="141071"/>
                </a:lnTo>
                <a:lnTo>
                  <a:pt x="450596" y="139763"/>
                </a:lnTo>
                <a:lnTo>
                  <a:pt x="449148" y="138303"/>
                </a:lnTo>
                <a:lnTo>
                  <a:pt x="446786" y="138455"/>
                </a:lnTo>
                <a:lnTo>
                  <a:pt x="445477" y="139903"/>
                </a:lnTo>
                <a:lnTo>
                  <a:pt x="437286" y="148323"/>
                </a:lnTo>
                <a:lnTo>
                  <a:pt x="432600" y="152819"/>
                </a:lnTo>
                <a:lnTo>
                  <a:pt x="428650" y="156298"/>
                </a:lnTo>
                <a:lnTo>
                  <a:pt x="428510" y="158623"/>
                </a:lnTo>
                <a:lnTo>
                  <a:pt x="429818" y="160223"/>
                </a:lnTo>
                <a:lnTo>
                  <a:pt x="431139" y="161671"/>
                </a:lnTo>
                <a:lnTo>
                  <a:pt x="433463" y="161823"/>
                </a:lnTo>
                <a:lnTo>
                  <a:pt x="434949" y="160375"/>
                </a:lnTo>
                <a:lnTo>
                  <a:pt x="437718" y="158051"/>
                </a:lnTo>
                <a:lnTo>
                  <a:pt x="447230" y="148615"/>
                </a:lnTo>
                <a:lnTo>
                  <a:pt x="450748" y="144843"/>
                </a:lnTo>
                <a:lnTo>
                  <a:pt x="452221" y="143383"/>
                </a:lnTo>
                <a:close/>
              </a:path>
              <a:path w="515620" h="436880">
                <a:moveTo>
                  <a:pt x="484987" y="104063"/>
                </a:moveTo>
                <a:lnTo>
                  <a:pt x="484708" y="101739"/>
                </a:lnTo>
                <a:lnTo>
                  <a:pt x="483108" y="100431"/>
                </a:lnTo>
                <a:lnTo>
                  <a:pt x="481469" y="99263"/>
                </a:lnTo>
                <a:lnTo>
                  <a:pt x="479145" y="99568"/>
                </a:lnTo>
                <a:lnTo>
                  <a:pt x="477964" y="101155"/>
                </a:lnTo>
                <a:lnTo>
                  <a:pt x="470357" y="110883"/>
                </a:lnTo>
                <a:lnTo>
                  <a:pt x="464350" y="118135"/>
                </a:lnTo>
                <a:lnTo>
                  <a:pt x="463181" y="119735"/>
                </a:lnTo>
                <a:lnTo>
                  <a:pt x="463334" y="122059"/>
                </a:lnTo>
                <a:lnTo>
                  <a:pt x="464934" y="123215"/>
                </a:lnTo>
                <a:lnTo>
                  <a:pt x="466559" y="124523"/>
                </a:lnTo>
                <a:lnTo>
                  <a:pt x="468884" y="124231"/>
                </a:lnTo>
                <a:lnTo>
                  <a:pt x="476059" y="115379"/>
                </a:lnTo>
                <a:lnTo>
                  <a:pt x="483819" y="105511"/>
                </a:lnTo>
                <a:lnTo>
                  <a:pt x="484987" y="104063"/>
                </a:lnTo>
                <a:close/>
              </a:path>
              <a:path w="515620" h="436880">
                <a:moveTo>
                  <a:pt x="511187" y="245846"/>
                </a:moveTo>
                <a:lnTo>
                  <a:pt x="501218" y="240906"/>
                </a:lnTo>
                <a:lnTo>
                  <a:pt x="452653" y="216827"/>
                </a:lnTo>
                <a:lnTo>
                  <a:pt x="452653" y="240906"/>
                </a:lnTo>
                <a:lnTo>
                  <a:pt x="274726" y="240906"/>
                </a:lnTo>
                <a:lnTo>
                  <a:pt x="274396" y="240042"/>
                </a:lnTo>
                <a:lnTo>
                  <a:pt x="273507" y="238302"/>
                </a:lnTo>
                <a:lnTo>
                  <a:pt x="271322" y="237439"/>
                </a:lnTo>
                <a:lnTo>
                  <a:pt x="269557" y="238302"/>
                </a:lnTo>
                <a:lnTo>
                  <a:pt x="269125" y="238442"/>
                </a:lnTo>
                <a:lnTo>
                  <a:pt x="263448" y="240906"/>
                </a:lnTo>
                <a:lnTo>
                  <a:pt x="262407" y="240906"/>
                </a:lnTo>
                <a:lnTo>
                  <a:pt x="262407" y="58051"/>
                </a:lnTo>
                <a:lnTo>
                  <a:pt x="286829" y="58051"/>
                </a:lnTo>
                <a:lnTo>
                  <a:pt x="279514" y="43535"/>
                </a:lnTo>
                <a:lnTo>
                  <a:pt x="257568" y="0"/>
                </a:lnTo>
                <a:lnTo>
                  <a:pt x="228282" y="58051"/>
                </a:lnTo>
                <a:lnTo>
                  <a:pt x="252742" y="58051"/>
                </a:lnTo>
                <a:lnTo>
                  <a:pt x="252742" y="240906"/>
                </a:lnTo>
                <a:lnTo>
                  <a:pt x="2184" y="240906"/>
                </a:lnTo>
                <a:lnTo>
                  <a:pt x="0" y="243090"/>
                </a:lnTo>
                <a:lnTo>
                  <a:pt x="0" y="248462"/>
                </a:lnTo>
                <a:lnTo>
                  <a:pt x="2184" y="250634"/>
                </a:lnTo>
                <a:lnTo>
                  <a:pt x="242443" y="250634"/>
                </a:lnTo>
                <a:lnTo>
                  <a:pt x="241909" y="251955"/>
                </a:lnTo>
                <a:lnTo>
                  <a:pt x="242633" y="253682"/>
                </a:lnTo>
                <a:lnTo>
                  <a:pt x="243509" y="255574"/>
                </a:lnTo>
                <a:lnTo>
                  <a:pt x="245719" y="256438"/>
                </a:lnTo>
                <a:lnTo>
                  <a:pt x="247472" y="255574"/>
                </a:lnTo>
                <a:lnTo>
                  <a:pt x="252742" y="253301"/>
                </a:lnTo>
                <a:lnTo>
                  <a:pt x="252742" y="434809"/>
                </a:lnTo>
                <a:lnTo>
                  <a:pt x="254939" y="436829"/>
                </a:lnTo>
                <a:lnTo>
                  <a:pt x="260337" y="436829"/>
                </a:lnTo>
                <a:lnTo>
                  <a:pt x="262407" y="434809"/>
                </a:lnTo>
                <a:lnTo>
                  <a:pt x="262407" y="250634"/>
                </a:lnTo>
                <a:lnTo>
                  <a:pt x="452653" y="250634"/>
                </a:lnTo>
                <a:lnTo>
                  <a:pt x="452653" y="274878"/>
                </a:lnTo>
                <a:lnTo>
                  <a:pt x="501535" y="250634"/>
                </a:lnTo>
                <a:lnTo>
                  <a:pt x="511187" y="245846"/>
                </a:lnTo>
                <a:close/>
              </a:path>
              <a:path w="515620" h="436880">
                <a:moveTo>
                  <a:pt x="515416" y="62992"/>
                </a:moveTo>
                <a:lnTo>
                  <a:pt x="514997" y="60667"/>
                </a:lnTo>
                <a:lnTo>
                  <a:pt x="511771" y="58343"/>
                </a:lnTo>
                <a:lnTo>
                  <a:pt x="509447" y="58788"/>
                </a:lnTo>
                <a:lnTo>
                  <a:pt x="498741" y="73291"/>
                </a:lnTo>
                <a:lnTo>
                  <a:pt x="494220" y="79527"/>
                </a:lnTo>
                <a:lnTo>
                  <a:pt x="494512" y="81851"/>
                </a:lnTo>
                <a:lnTo>
                  <a:pt x="496277" y="83019"/>
                </a:lnTo>
                <a:lnTo>
                  <a:pt x="497878" y="84175"/>
                </a:lnTo>
                <a:lnTo>
                  <a:pt x="500062" y="83883"/>
                </a:lnTo>
                <a:lnTo>
                  <a:pt x="501383" y="82283"/>
                </a:lnTo>
                <a:lnTo>
                  <a:pt x="515416" y="6299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509968" y="1369413"/>
            <a:ext cx="560070" cy="438784"/>
            <a:chOff x="2654849" y="1369413"/>
            <a:chExt cx="560070" cy="438784"/>
          </a:xfrm>
        </p:grpSpPr>
        <p:sp>
          <p:nvSpPr>
            <p:cNvPr id="29" name="object 29"/>
            <p:cNvSpPr/>
            <p:nvPr/>
          </p:nvSpPr>
          <p:spPr>
            <a:xfrm>
              <a:off x="2654846" y="1369415"/>
              <a:ext cx="560070" cy="436880"/>
            </a:xfrm>
            <a:custGeom>
              <a:avLst/>
              <a:gdLst/>
              <a:ahLst/>
              <a:cxnLst/>
              <a:rect l="l" t="t" r="r" b="b"/>
              <a:pathLst>
                <a:path w="560069" h="436880">
                  <a:moveTo>
                    <a:pt x="560057" y="247294"/>
                  </a:moveTo>
                  <a:lnTo>
                    <a:pt x="550087" y="242354"/>
                  </a:lnTo>
                  <a:lnTo>
                    <a:pt x="501523" y="218274"/>
                  </a:lnTo>
                  <a:lnTo>
                    <a:pt x="501523" y="242354"/>
                  </a:lnTo>
                  <a:lnTo>
                    <a:pt x="261505" y="242354"/>
                  </a:lnTo>
                  <a:lnTo>
                    <a:pt x="261505" y="58051"/>
                  </a:lnTo>
                  <a:lnTo>
                    <a:pt x="285800" y="58051"/>
                  </a:lnTo>
                  <a:lnTo>
                    <a:pt x="278485" y="43535"/>
                  </a:lnTo>
                  <a:lnTo>
                    <a:pt x="256552" y="0"/>
                  </a:lnTo>
                  <a:lnTo>
                    <a:pt x="227279" y="58051"/>
                  </a:lnTo>
                  <a:lnTo>
                    <a:pt x="251714" y="58051"/>
                  </a:lnTo>
                  <a:lnTo>
                    <a:pt x="251714" y="242354"/>
                  </a:lnTo>
                  <a:lnTo>
                    <a:pt x="2184" y="242354"/>
                  </a:lnTo>
                  <a:lnTo>
                    <a:pt x="0" y="244538"/>
                  </a:lnTo>
                  <a:lnTo>
                    <a:pt x="0" y="249910"/>
                  </a:lnTo>
                  <a:lnTo>
                    <a:pt x="2184" y="252082"/>
                  </a:lnTo>
                  <a:lnTo>
                    <a:pt x="251714" y="252082"/>
                  </a:lnTo>
                  <a:lnTo>
                    <a:pt x="251714" y="434797"/>
                  </a:lnTo>
                  <a:lnTo>
                    <a:pt x="253911" y="436829"/>
                  </a:lnTo>
                  <a:lnTo>
                    <a:pt x="259321" y="436829"/>
                  </a:lnTo>
                  <a:lnTo>
                    <a:pt x="261505" y="434797"/>
                  </a:lnTo>
                  <a:lnTo>
                    <a:pt x="261505" y="252082"/>
                  </a:lnTo>
                  <a:lnTo>
                    <a:pt x="501523" y="252082"/>
                  </a:lnTo>
                  <a:lnTo>
                    <a:pt x="501523" y="276326"/>
                  </a:lnTo>
                  <a:lnTo>
                    <a:pt x="550405" y="252082"/>
                  </a:lnTo>
                  <a:lnTo>
                    <a:pt x="560057" y="247294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59675" y="1431813"/>
              <a:ext cx="504825" cy="370205"/>
            </a:xfrm>
            <a:custGeom>
              <a:avLst/>
              <a:gdLst/>
              <a:ahLst/>
              <a:cxnLst/>
              <a:rect l="l" t="t" r="r" b="b"/>
              <a:pathLst>
                <a:path w="504825" h="370205">
                  <a:moveTo>
                    <a:pt x="403910" y="0"/>
                  </a:moveTo>
                  <a:lnTo>
                    <a:pt x="99517" y="369633"/>
                  </a:lnTo>
                </a:path>
                <a:path w="504825" h="370205">
                  <a:moveTo>
                    <a:pt x="403910" y="0"/>
                  </a:moveTo>
                  <a:lnTo>
                    <a:pt x="504456" y="0"/>
                  </a:lnTo>
                </a:path>
                <a:path w="504825" h="370205">
                  <a:moveTo>
                    <a:pt x="0" y="369633"/>
                  </a:moveTo>
                  <a:lnTo>
                    <a:pt x="99517" y="369633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55519" y="1428191"/>
              <a:ext cx="457834" cy="377190"/>
            </a:xfrm>
            <a:custGeom>
              <a:avLst/>
              <a:gdLst/>
              <a:ahLst/>
              <a:cxnLst/>
              <a:rect l="l" t="t" r="r" b="b"/>
              <a:pathLst>
                <a:path w="457835" h="377189">
                  <a:moveTo>
                    <a:pt x="7467" y="371246"/>
                  </a:moveTo>
                  <a:lnTo>
                    <a:pt x="5727" y="369646"/>
                  </a:lnTo>
                  <a:lnTo>
                    <a:pt x="1765" y="369646"/>
                  </a:lnTo>
                  <a:lnTo>
                    <a:pt x="0" y="371246"/>
                  </a:lnTo>
                  <a:lnTo>
                    <a:pt x="0" y="375310"/>
                  </a:lnTo>
                  <a:lnTo>
                    <a:pt x="1765" y="376897"/>
                  </a:lnTo>
                  <a:lnTo>
                    <a:pt x="5727" y="376897"/>
                  </a:lnTo>
                  <a:lnTo>
                    <a:pt x="7467" y="375310"/>
                  </a:lnTo>
                  <a:lnTo>
                    <a:pt x="7467" y="371246"/>
                  </a:lnTo>
                  <a:close/>
                </a:path>
                <a:path w="457835" h="377189">
                  <a:moveTo>
                    <a:pt x="22110" y="371246"/>
                  </a:moveTo>
                  <a:lnTo>
                    <a:pt x="20358" y="369646"/>
                  </a:lnTo>
                  <a:lnTo>
                    <a:pt x="16395" y="369646"/>
                  </a:lnTo>
                  <a:lnTo>
                    <a:pt x="14782" y="371246"/>
                  </a:lnTo>
                  <a:lnTo>
                    <a:pt x="14782" y="375310"/>
                  </a:lnTo>
                  <a:lnTo>
                    <a:pt x="16395" y="376897"/>
                  </a:lnTo>
                  <a:lnTo>
                    <a:pt x="20358" y="376897"/>
                  </a:lnTo>
                  <a:lnTo>
                    <a:pt x="22110" y="375310"/>
                  </a:lnTo>
                  <a:lnTo>
                    <a:pt x="22110" y="371246"/>
                  </a:lnTo>
                  <a:close/>
                </a:path>
                <a:path w="457835" h="377189">
                  <a:moveTo>
                    <a:pt x="36741" y="371246"/>
                  </a:moveTo>
                  <a:lnTo>
                    <a:pt x="34975" y="369646"/>
                  </a:lnTo>
                  <a:lnTo>
                    <a:pt x="31038" y="369646"/>
                  </a:lnTo>
                  <a:lnTo>
                    <a:pt x="29425" y="371246"/>
                  </a:lnTo>
                  <a:lnTo>
                    <a:pt x="29425" y="375310"/>
                  </a:lnTo>
                  <a:lnTo>
                    <a:pt x="31038" y="376897"/>
                  </a:lnTo>
                  <a:lnTo>
                    <a:pt x="34975" y="376897"/>
                  </a:lnTo>
                  <a:lnTo>
                    <a:pt x="36741" y="375310"/>
                  </a:lnTo>
                  <a:lnTo>
                    <a:pt x="36741" y="371246"/>
                  </a:lnTo>
                  <a:close/>
                </a:path>
                <a:path w="457835" h="377189">
                  <a:moveTo>
                    <a:pt x="51371" y="371246"/>
                  </a:moveTo>
                  <a:lnTo>
                    <a:pt x="49618" y="369646"/>
                  </a:lnTo>
                  <a:lnTo>
                    <a:pt x="45669" y="369646"/>
                  </a:lnTo>
                  <a:lnTo>
                    <a:pt x="44056" y="371246"/>
                  </a:lnTo>
                  <a:lnTo>
                    <a:pt x="44056" y="375310"/>
                  </a:lnTo>
                  <a:lnTo>
                    <a:pt x="45669" y="376897"/>
                  </a:lnTo>
                  <a:lnTo>
                    <a:pt x="49618" y="376897"/>
                  </a:lnTo>
                  <a:lnTo>
                    <a:pt x="51371" y="375310"/>
                  </a:lnTo>
                  <a:lnTo>
                    <a:pt x="51371" y="371246"/>
                  </a:lnTo>
                  <a:close/>
                </a:path>
                <a:path w="457835" h="377189">
                  <a:moveTo>
                    <a:pt x="66014" y="371246"/>
                  </a:moveTo>
                  <a:lnTo>
                    <a:pt x="64401" y="369646"/>
                  </a:lnTo>
                  <a:lnTo>
                    <a:pt x="60299" y="369646"/>
                  </a:lnTo>
                  <a:lnTo>
                    <a:pt x="58686" y="371246"/>
                  </a:lnTo>
                  <a:lnTo>
                    <a:pt x="58686" y="375310"/>
                  </a:lnTo>
                  <a:lnTo>
                    <a:pt x="60299" y="376897"/>
                  </a:lnTo>
                  <a:lnTo>
                    <a:pt x="64401" y="376897"/>
                  </a:lnTo>
                  <a:lnTo>
                    <a:pt x="66014" y="375310"/>
                  </a:lnTo>
                  <a:lnTo>
                    <a:pt x="66014" y="371246"/>
                  </a:lnTo>
                  <a:close/>
                </a:path>
                <a:path w="457835" h="377189">
                  <a:moveTo>
                    <a:pt x="80645" y="371246"/>
                  </a:moveTo>
                  <a:lnTo>
                    <a:pt x="79032" y="369646"/>
                  </a:lnTo>
                  <a:lnTo>
                    <a:pt x="74942" y="369646"/>
                  </a:lnTo>
                  <a:lnTo>
                    <a:pt x="73329" y="371246"/>
                  </a:lnTo>
                  <a:lnTo>
                    <a:pt x="73329" y="375310"/>
                  </a:lnTo>
                  <a:lnTo>
                    <a:pt x="74942" y="376897"/>
                  </a:lnTo>
                  <a:lnTo>
                    <a:pt x="79032" y="376897"/>
                  </a:lnTo>
                  <a:lnTo>
                    <a:pt x="80645" y="375310"/>
                  </a:lnTo>
                  <a:lnTo>
                    <a:pt x="80645" y="371246"/>
                  </a:lnTo>
                  <a:close/>
                </a:path>
                <a:path w="457835" h="377189">
                  <a:moveTo>
                    <a:pt x="95275" y="371246"/>
                  </a:moveTo>
                  <a:lnTo>
                    <a:pt x="93662" y="369646"/>
                  </a:lnTo>
                  <a:lnTo>
                    <a:pt x="89573" y="369646"/>
                  </a:lnTo>
                  <a:lnTo>
                    <a:pt x="87960" y="371246"/>
                  </a:lnTo>
                  <a:lnTo>
                    <a:pt x="87960" y="375310"/>
                  </a:lnTo>
                  <a:lnTo>
                    <a:pt x="89573" y="376897"/>
                  </a:lnTo>
                  <a:lnTo>
                    <a:pt x="93662" y="376897"/>
                  </a:lnTo>
                  <a:lnTo>
                    <a:pt x="95275" y="375310"/>
                  </a:lnTo>
                  <a:lnTo>
                    <a:pt x="95275" y="371246"/>
                  </a:lnTo>
                  <a:close/>
                </a:path>
                <a:path w="457835" h="377189">
                  <a:moveTo>
                    <a:pt x="109918" y="371246"/>
                  </a:moveTo>
                  <a:lnTo>
                    <a:pt x="108305" y="369646"/>
                  </a:lnTo>
                  <a:lnTo>
                    <a:pt x="104203" y="369646"/>
                  </a:lnTo>
                  <a:lnTo>
                    <a:pt x="102590" y="371246"/>
                  </a:lnTo>
                  <a:lnTo>
                    <a:pt x="102590" y="375310"/>
                  </a:lnTo>
                  <a:lnTo>
                    <a:pt x="104203" y="376897"/>
                  </a:lnTo>
                  <a:lnTo>
                    <a:pt x="108305" y="376897"/>
                  </a:lnTo>
                  <a:lnTo>
                    <a:pt x="109918" y="375310"/>
                  </a:lnTo>
                  <a:lnTo>
                    <a:pt x="109918" y="371246"/>
                  </a:lnTo>
                  <a:close/>
                </a:path>
                <a:path w="457835" h="377189">
                  <a:moveTo>
                    <a:pt x="124548" y="371246"/>
                  </a:moveTo>
                  <a:lnTo>
                    <a:pt x="122936" y="369646"/>
                  </a:lnTo>
                  <a:lnTo>
                    <a:pt x="118846" y="369646"/>
                  </a:lnTo>
                  <a:lnTo>
                    <a:pt x="117233" y="371246"/>
                  </a:lnTo>
                  <a:lnTo>
                    <a:pt x="117233" y="375310"/>
                  </a:lnTo>
                  <a:lnTo>
                    <a:pt x="118846" y="376897"/>
                  </a:lnTo>
                  <a:lnTo>
                    <a:pt x="122936" y="376897"/>
                  </a:lnTo>
                  <a:lnTo>
                    <a:pt x="124548" y="375310"/>
                  </a:lnTo>
                  <a:lnTo>
                    <a:pt x="124548" y="371246"/>
                  </a:lnTo>
                  <a:close/>
                </a:path>
                <a:path w="457835" h="377189">
                  <a:moveTo>
                    <a:pt x="139179" y="371246"/>
                  </a:moveTo>
                  <a:lnTo>
                    <a:pt x="137579" y="369646"/>
                  </a:lnTo>
                  <a:lnTo>
                    <a:pt x="133477" y="369646"/>
                  </a:lnTo>
                  <a:lnTo>
                    <a:pt x="131864" y="371246"/>
                  </a:lnTo>
                  <a:lnTo>
                    <a:pt x="131864" y="375310"/>
                  </a:lnTo>
                  <a:lnTo>
                    <a:pt x="133477" y="376897"/>
                  </a:lnTo>
                  <a:lnTo>
                    <a:pt x="137579" y="376897"/>
                  </a:lnTo>
                  <a:lnTo>
                    <a:pt x="139179" y="375310"/>
                  </a:lnTo>
                  <a:lnTo>
                    <a:pt x="139179" y="371246"/>
                  </a:lnTo>
                  <a:close/>
                </a:path>
                <a:path w="457835" h="377189">
                  <a:moveTo>
                    <a:pt x="153822" y="371246"/>
                  </a:moveTo>
                  <a:lnTo>
                    <a:pt x="152209" y="369646"/>
                  </a:lnTo>
                  <a:lnTo>
                    <a:pt x="148107" y="369646"/>
                  </a:lnTo>
                  <a:lnTo>
                    <a:pt x="146494" y="371246"/>
                  </a:lnTo>
                  <a:lnTo>
                    <a:pt x="146494" y="375310"/>
                  </a:lnTo>
                  <a:lnTo>
                    <a:pt x="148107" y="376897"/>
                  </a:lnTo>
                  <a:lnTo>
                    <a:pt x="152209" y="376897"/>
                  </a:lnTo>
                  <a:lnTo>
                    <a:pt x="153822" y="375310"/>
                  </a:lnTo>
                  <a:lnTo>
                    <a:pt x="153822" y="371246"/>
                  </a:lnTo>
                  <a:close/>
                </a:path>
                <a:path w="457835" h="377189">
                  <a:moveTo>
                    <a:pt x="159677" y="1739"/>
                  </a:moveTo>
                  <a:lnTo>
                    <a:pt x="157911" y="0"/>
                  </a:lnTo>
                  <a:lnTo>
                    <a:pt x="153962" y="0"/>
                  </a:lnTo>
                  <a:lnTo>
                    <a:pt x="152209" y="1739"/>
                  </a:lnTo>
                  <a:lnTo>
                    <a:pt x="152209" y="5664"/>
                  </a:lnTo>
                  <a:lnTo>
                    <a:pt x="153962" y="7251"/>
                  </a:lnTo>
                  <a:lnTo>
                    <a:pt x="157911" y="7251"/>
                  </a:lnTo>
                  <a:lnTo>
                    <a:pt x="159677" y="5664"/>
                  </a:lnTo>
                  <a:lnTo>
                    <a:pt x="159677" y="1739"/>
                  </a:lnTo>
                  <a:close/>
                </a:path>
                <a:path w="457835" h="377189">
                  <a:moveTo>
                    <a:pt x="174307" y="1739"/>
                  </a:moveTo>
                  <a:lnTo>
                    <a:pt x="172542" y="0"/>
                  </a:lnTo>
                  <a:lnTo>
                    <a:pt x="168605" y="0"/>
                  </a:lnTo>
                  <a:lnTo>
                    <a:pt x="166992" y="1739"/>
                  </a:lnTo>
                  <a:lnTo>
                    <a:pt x="166992" y="5664"/>
                  </a:lnTo>
                  <a:lnTo>
                    <a:pt x="168605" y="7251"/>
                  </a:lnTo>
                  <a:lnTo>
                    <a:pt x="172542" y="7251"/>
                  </a:lnTo>
                  <a:lnTo>
                    <a:pt x="174307" y="5664"/>
                  </a:lnTo>
                  <a:lnTo>
                    <a:pt x="174307" y="1739"/>
                  </a:lnTo>
                  <a:close/>
                </a:path>
                <a:path w="457835" h="377189">
                  <a:moveTo>
                    <a:pt x="188937" y="1739"/>
                  </a:moveTo>
                  <a:lnTo>
                    <a:pt x="187185" y="0"/>
                  </a:lnTo>
                  <a:lnTo>
                    <a:pt x="183235" y="0"/>
                  </a:lnTo>
                  <a:lnTo>
                    <a:pt x="181622" y="1739"/>
                  </a:lnTo>
                  <a:lnTo>
                    <a:pt x="181622" y="5664"/>
                  </a:lnTo>
                  <a:lnTo>
                    <a:pt x="183235" y="7251"/>
                  </a:lnTo>
                  <a:lnTo>
                    <a:pt x="187185" y="7251"/>
                  </a:lnTo>
                  <a:lnTo>
                    <a:pt x="188937" y="5664"/>
                  </a:lnTo>
                  <a:lnTo>
                    <a:pt x="188937" y="1739"/>
                  </a:lnTo>
                  <a:close/>
                </a:path>
                <a:path w="457835" h="377189">
                  <a:moveTo>
                    <a:pt x="203581" y="1739"/>
                  </a:moveTo>
                  <a:lnTo>
                    <a:pt x="201815" y="0"/>
                  </a:lnTo>
                  <a:lnTo>
                    <a:pt x="197866" y="0"/>
                  </a:lnTo>
                  <a:lnTo>
                    <a:pt x="196253" y="1739"/>
                  </a:lnTo>
                  <a:lnTo>
                    <a:pt x="196253" y="5664"/>
                  </a:lnTo>
                  <a:lnTo>
                    <a:pt x="197866" y="7251"/>
                  </a:lnTo>
                  <a:lnTo>
                    <a:pt x="201815" y="7251"/>
                  </a:lnTo>
                  <a:lnTo>
                    <a:pt x="203581" y="5664"/>
                  </a:lnTo>
                  <a:lnTo>
                    <a:pt x="203581" y="1739"/>
                  </a:lnTo>
                  <a:close/>
                </a:path>
                <a:path w="457835" h="377189">
                  <a:moveTo>
                    <a:pt x="218211" y="1739"/>
                  </a:moveTo>
                  <a:lnTo>
                    <a:pt x="216598" y="0"/>
                  </a:lnTo>
                  <a:lnTo>
                    <a:pt x="212509" y="0"/>
                  </a:lnTo>
                  <a:lnTo>
                    <a:pt x="210896" y="1739"/>
                  </a:lnTo>
                  <a:lnTo>
                    <a:pt x="210896" y="5664"/>
                  </a:lnTo>
                  <a:lnTo>
                    <a:pt x="212509" y="7251"/>
                  </a:lnTo>
                  <a:lnTo>
                    <a:pt x="216598" y="7251"/>
                  </a:lnTo>
                  <a:lnTo>
                    <a:pt x="218211" y="5664"/>
                  </a:lnTo>
                  <a:lnTo>
                    <a:pt x="218211" y="1739"/>
                  </a:lnTo>
                  <a:close/>
                </a:path>
                <a:path w="457835" h="377189">
                  <a:moveTo>
                    <a:pt x="232841" y="1739"/>
                  </a:moveTo>
                  <a:lnTo>
                    <a:pt x="231228" y="0"/>
                  </a:lnTo>
                  <a:lnTo>
                    <a:pt x="227139" y="0"/>
                  </a:lnTo>
                  <a:lnTo>
                    <a:pt x="225526" y="1739"/>
                  </a:lnTo>
                  <a:lnTo>
                    <a:pt x="225526" y="5664"/>
                  </a:lnTo>
                  <a:lnTo>
                    <a:pt x="227139" y="7251"/>
                  </a:lnTo>
                  <a:lnTo>
                    <a:pt x="231228" y="7251"/>
                  </a:lnTo>
                  <a:lnTo>
                    <a:pt x="232841" y="5664"/>
                  </a:lnTo>
                  <a:lnTo>
                    <a:pt x="232841" y="1739"/>
                  </a:lnTo>
                  <a:close/>
                </a:path>
                <a:path w="457835" h="377189">
                  <a:moveTo>
                    <a:pt x="247484" y="1739"/>
                  </a:moveTo>
                  <a:lnTo>
                    <a:pt x="245872" y="0"/>
                  </a:lnTo>
                  <a:lnTo>
                    <a:pt x="241769" y="0"/>
                  </a:lnTo>
                  <a:lnTo>
                    <a:pt x="240157" y="1739"/>
                  </a:lnTo>
                  <a:lnTo>
                    <a:pt x="240157" y="5664"/>
                  </a:lnTo>
                  <a:lnTo>
                    <a:pt x="241769" y="7251"/>
                  </a:lnTo>
                  <a:lnTo>
                    <a:pt x="245872" y="7251"/>
                  </a:lnTo>
                  <a:lnTo>
                    <a:pt x="247484" y="5664"/>
                  </a:lnTo>
                  <a:lnTo>
                    <a:pt x="247484" y="1739"/>
                  </a:lnTo>
                  <a:close/>
                </a:path>
                <a:path w="457835" h="377189">
                  <a:moveTo>
                    <a:pt x="262115" y="1739"/>
                  </a:moveTo>
                  <a:lnTo>
                    <a:pt x="260502" y="0"/>
                  </a:lnTo>
                  <a:lnTo>
                    <a:pt x="256413" y="0"/>
                  </a:lnTo>
                  <a:lnTo>
                    <a:pt x="254800" y="1739"/>
                  </a:lnTo>
                  <a:lnTo>
                    <a:pt x="254800" y="5664"/>
                  </a:lnTo>
                  <a:lnTo>
                    <a:pt x="256413" y="7251"/>
                  </a:lnTo>
                  <a:lnTo>
                    <a:pt x="260502" y="7251"/>
                  </a:lnTo>
                  <a:lnTo>
                    <a:pt x="262115" y="5664"/>
                  </a:lnTo>
                  <a:lnTo>
                    <a:pt x="262115" y="1739"/>
                  </a:lnTo>
                  <a:close/>
                </a:path>
                <a:path w="457835" h="377189">
                  <a:moveTo>
                    <a:pt x="276745" y="1739"/>
                  </a:moveTo>
                  <a:lnTo>
                    <a:pt x="275132" y="0"/>
                  </a:lnTo>
                  <a:lnTo>
                    <a:pt x="271043" y="0"/>
                  </a:lnTo>
                  <a:lnTo>
                    <a:pt x="269430" y="1739"/>
                  </a:lnTo>
                  <a:lnTo>
                    <a:pt x="269430" y="5664"/>
                  </a:lnTo>
                  <a:lnTo>
                    <a:pt x="271043" y="7251"/>
                  </a:lnTo>
                  <a:lnTo>
                    <a:pt x="275132" y="7251"/>
                  </a:lnTo>
                  <a:lnTo>
                    <a:pt x="276745" y="5664"/>
                  </a:lnTo>
                  <a:lnTo>
                    <a:pt x="276745" y="1739"/>
                  </a:lnTo>
                  <a:close/>
                </a:path>
                <a:path w="457835" h="377189">
                  <a:moveTo>
                    <a:pt x="291388" y="1739"/>
                  </a:moveTo>
                  <a:lnTo>
                    <a:pt x="289775" y="0"/>
                  </a:lnTo>
                  <a:lnTo>
                    <a:pt x="285673" y="0"/>
                  </a:lnTo>
                  <a:lnTo>
                    <a:pt x="284060" y="1739"/>
                  </a:lnTo>
                  <a:lnTo>
                    <a:pt x="284060" y="5664"/>
                  </a:lnTo>
                  <a:lnTo>
                    <a:pt x="285673" y="7251"/>
                  </a:lnTo>
                  <a:lnTo>
                    <a:pt x="289775" y="7251"/>
                  </a:lnTo>
                  <a:lnTo>
                    <a:pt x="291388" y="5664"/>
                  </a:lnTo>
                  <a:lnTo>
                    <a:pt x="291388" y="1739"/>
                  </a:lnTo>
                  <a:close/>
                </a:path>
                <a:path w="457835" h="377189">
                  <a:moveTo>
                    <a:pt x="306019" y="1739"/>
                  </a:moveTo>
                  <a:lnTo>
                    <a:pt x="304406" y="0"/>
                  </a:lnTo>
                  <a:lnTo>
                    <a:pt x="300316" y="0"/>
                  </a:lnTo>
                  <a:lnTo>
                    <a:pt x="298704" y="1739"/>
                  </a:lnTo>
                  <a:lnTo>
                    <a:pt x="298704" y="5664"/>
                  </a:lnTo>
                  <a:lnTo>
                    <a:pt x="300316" y="7251"/>
                  </a:lnTo>
                  <a:lnTo>
                    <a:pt x="304406" y="7251"/>
                  </a:lnTo>
                  <a:lnTo>
                    <a:pt x="306019" y="5664"/>
                  </a:lnTo>
                  <a:lnTo>
                    <a:pt x="306019" y="1739"/>
                  </a:lnTo>
                  <a:close/>
                </a:path>
                <a:path w="457835" h="377189">
                  <a:moveTo>
                    <a:pt x="311289" y="186499"/>
                  </a:moveTo>
                  <a:lnTo>
                    <a:pt x="309689" y="184899"/>
                  </a:lnTo>
                  <a:lnTo>
                    <a:pt x="305574" y="184899"/>
                  </a:lnTo>
                  <a:lnTo>
                    <a:pt x="303974" y="186499"/>
                  </a:lnTo>
                  <a:lnTo>
                    <a:pt x="303974" y="190563"/>
                  </a:lnTo>
                  <a:lnTo>
                    <a:pt x="305574" y="192163"/>
                  </a:lnTo>
                  <a:lnTo>
                    <a:pt x="309689" y="192163"/>
                  </a:lnTo>
                  <a:lnTo>
                    <a:pt x="311289" y="190563"/>
                  </a:lnTo>
                  <a:lnTo>
                    <a:pt x="311289" y="186499"/>
                  </a:lnTo>
                  <a:close/>
                </a:path>
                <a:path w="457835" h="377189">
                  <a:moveTo>
                    <a:pt x="325920" y="186499"/>
                  </a:moveTo>
                  <a:lnTo>
                    <a:pt x="324319" y="184899"/>
                  </a:lnTo>
                  <a:lnTo>
                    <a:pt x="320217" y="184899"/>
                  </a:lnTo>
                  <a:lnTo>
                    <a:pt x="318617" y="186499"/>
                  </a:lnTo>
                  <a:lnTo>
                    <a:pt x="318617" y="190563"/>
                  </a:lnTo>
                  <a:lnTo>
                    <a:pt x="320217" y="192163"/>
                  </a:lnTo>
                  <a:lnTo>
                    <a:pt x="324319" y="192163"/>
                  </a:lnTo>
                  <a:lnTo>
                    <a:pt x="325920" y="190563"/>
                  </a:lnTo>
                  <a:lnTo>
                    <a:pt x="325920" y="186499"/>
                  </a:lnTo>
                  <a:close/>
                </a:path>
                <a:path w="457835" h="377189">
                  <a:moveTo>
                    <a:pt x="340563" y="186499"/>
                  </a:moveTo>
                  <a:lnTo>
                    <a:pt x="338937" y="184899"/>
                  </a:lnTo>
                  <a:lnTo>
                    <a:pt x="334860" y="184899"/>
                  </a:lnTo>
                  <a:lnTo>
                    <a:pt x="333235" y="186499"/>
                  </a:lnTo>
                  <a:lnTo>
                    <a:pt x="333235" y="190563"/>
                  </a:lnTo>
                  <a:lnTo>
                    <a:pt x="334860" y="192163"/>
                  </a:lnTo>
                  <a:lnTo>
                    <a:pt x="338937" y="192163"/>
                  </a:lnTo>
                  <a:lnTo>
                    <a:pt x="340563" y="190563"/>
                  </a:lnTo>
                  <a:lnTo>
                    <a:pt x="340563" y="186499"/>
                  </a:lnTo>
                  <a:close/>
                </a:path>
                <a:path w="457835" h="377189">
                  <a:moveTo>
                    <a:pt x="355193" y="186499"/>
                  </a:moveTo>
                  <a:lnTo>
                    <a:pt x="353580" y="184899"/>
                  </a:lnTo>
                  <a:lnTo>
                    <a:pt x="349491" y="184899"/>
                  </a:lnTo>
                  <a:lnTo>
                    <a:pt x="347865" y="186499"/>
                  </a:lnTo>
                  <a:lnTo>
                    <a:pt x="347865" y="190563"/>
                  </a:lnTo>
                  <a:lnTo>
                    <a:pt x="349491" y="192163"/>
                  </a:lnTo>
                  <a:lnTo>
                    <a:pt x="353580" y="192163"/>
                  </a:lnTo>
                  <a:lnTo>
                    <a:pt x="355193" y="190563"/>
                  </a:lnTo>
                  <a:lnTo>
                    <a:pt x="355193" y="186499"/>
                  </a:lnTo>
                  <a:close/>
                </a:path>
                <a:path w="457835" h="377189">
                  <a:moveTo>
                    <a:pt x="369824" y="186499"/>
                  </a:moveTo>
                  <a:lnTo>
                    <a:pt x="368211" y="184899"/>
                  </a:lnTo>
                  <a:lnTo>
                    <a:pt x="364261" y="184899"/>
                  </a:lnTo>
                  <a:lnTo>
                    <a:pt x="362496" y="186499"/>
                  </a:lnTo>
                  <a:lnTo>
                    <a:pt x="362496" y="190563"/>
                  </a:lnTo>
                  <a:lnTo>
                    <a:pt x="364261" y="192163"/>
                  </a:lnTo>
                  <a:lnTo>
                    <a:pt x="368211" y="192163"/>
                  </a:lnTo>
                  <a:lnTo>
                    <a:pt x="369824" y="190563"/>
                  </a:lnTo>
                  <a:lnTo>
                    <a:pt x="369824" y="186499"/>
                  </a:lnTo>
                  <a:close/>
                </a:path>
                <a:path w="457835" h="377189">
                  <a:moveTo>
                    <a:pt x="384467" y="186499"/>
                  </a:moveTo>
                  <a:lnTo>
                    <a:pt x="382854" y="184899"/>
                  </a:lnTo>
                  <a:lnTo>
                    <a:pt x="378891" y="184899"/>
                  </a:lnTo>
                  <a:lnTo>
                    <a:pt x="377151" y="186499"/>
                  </a:lnTo>
                  <a:lnTo>
                    <a:pt x="377151" y="190563"/>
                  </a:lnTo>
                  <a:lnTo>
                    <a:pt x="378891" y="192163"/>
                  </a:lnTo>
                  <a:lnTo>
                    <a:pt x="382854" y="192163"/>
                  </a:lnTo>
                  <a:lnTo>
                    <a:pt x="384467" y="190563"/>
                  </a:lnTo>
                  <a:lnTo>
                    <a:pt x="384467" y="186499"/>
                  </a:lnTo>
                  <a:close/>
                </a:path>
                <a:path w="457835" h="377189">
                  <a:moveTo>
                    <a:pt x="399084" y="186499"/>
                  </a:moveTo>
                  <a:lnTo>
                    <a:pt x="397484" y="184899"/>
                  </a:lnTo>
                  <a:lnTo>
                    <a:pt x="393534" y="184899"/>
                  </a:lnTo>
                  <a:lnTo>
                    <a:pt x="391782" y="186499"/>
                  </a:lnTo>
                  <a:lnTo>
                    <a:pt x="391782" y="190563"/>
                  </a:lnTo>
                  <a:lnTo>
                    <a:pt x="393534" y="192163"/>
                  </a:lnTo>
                  <a:lnTo>
                    <a:pt x="397484" y="192163"/>
                  </a:lnTo>
                  <a:lnTo>
                    <a:pt x="399084" y="190563"/>
                  </a:lnTo>
                  <a:lnTo>
                    <a:pt x="399084" y="186499"/>
                  </a:lnTo>
                  <a:close/>
                </a:path>
                <a:path w="457835" h="377189">
                  <a:moveTo>
                    <a:pt x="413867" y="186499"/>
                  </a:moveTo>
                  <a:lnTo>
                    <a:pt x="412127" y="184899"/>
                  </a:lnTo>
                  <a:lnTo>
                    <a:pt x="408165" y="184899"/>
                  </a:lnTo>
                  <a:lnTo>
                    <a:pt x="406412" y="186499"/>
                  </a:lnTo>
                  <a:lnTo>
                    <a:pt x="406412" y="190563"/>
                  </a:lnTo>
                  <a:lnTo>
                    <a:pt x="408165" y="192163"/>
                  </a:lnTo>
                  <a:lnTo>
                    <a:pt x="412127" y="192163"/>
                  </a:lnTo>
                  <a:lnTo>
                    <a:pt x="413867" y="190563"/>
                  </a:lnTo>
                  <a:lnTo>
                    <a:pt x="413867" y="186499"/>
                  </a:lnTo>
                  <a:close/>
                </a:path>
                <a:path w="457835" h="377189">
                  <a:moveTo>
                    <a:pt x="428523" y="186499"/>
                  </a:moveTo>
                  <a:lnTo>
                    <a:pt x="426758" y="184899"/>
                  </a:lnTo>
                  <a:lnTo>
                    <a:pt x="422795" y="184899"/>
                  </a:lnTo>
                  <a:lnTo>
                    <a:pt x="421182" y="186499"/>
                  </a:lnTo>
                  <a:lnTo>
                    <a:pt x="421182" y="190563"/>
                  </a:lnTo>
                  <a:lnTo>
                    <a:pt x="422795" y="192163"/>
                  </a:lnTo>
                  <a:lnTo>
                    <a:pt x="426758" y="192163"/>
                  </a:lnTo>
                  <a:lnTo>
                    <a:pt x="428523" y="190563"/>
                  </a:lnTo>
                  <a:lnTo>
                    <a:pt x="428523" y="186499"/>
                  </a:lnTo>
                  <a:close/>
                </a:path>
                <a:path w="457835" h="377189">
                  <a:moveTo>
                    <a:pt x="443153" y="186499"/>
                  </a:moveTo>
                  <a:lnTo>
                    <a:pt x="441388" y="184899"/>
                  </a:lnTo>
                  <a:lnTo>
                    <a:pt x="437438" y="184899"/>
                  </a:lnTo>
                  <a:lnTo>
                    <a:pt x="435825" y="186499"/>
                  </a:lnTo>
                  <a:lnTo>
                    <a:pt x="435825" y="190563"/>
                  </a:lnTo>
                  <a:lnTo>
                    <a:pt x="437438" y="192163"/>
                  </a:lnTo>
                  <a:lnTo>
                    <a:pt x="441388" y="192163"/>
                  </a:lnTo>
                  <a:lnTo>
                    <a:pt x="443153" y="190563"/>
                  </a:lnTo>
                  <a:lnTo>
                    <a:pt x="443153" y="186499"/>
                  </a:lnTo>
                  <a:close/>
                </a:path>
                <a:path w="457835" h="377189">
                  <a:moveTo>
                    <a:pt x="457784" y="186499"/>
                  </a:moveTo>
                  <a:lnTo>
                    <a:pt x="456031" y="184899"/>
                  </a:lnTo>
                  <a:lnTo>
                    <a:pt x="452081" y="184899"/>
                  </a:lnTo>
                  <a:lnTo>
                    <a:pt x="450456" y="186499"/>
                  </a:lnTo>
                  <a:lnTo>
                    <a:pt x="450456" y="190563"/>
                  </a:lnTo>
                  <a:lnTo>
                    <a:pt x="452081" y="192163"/>
                  </a:lnTo>
                  <a:lnTo>
                    <a:pt x="456031" y="192163"/>
                  </a:lnTo>
                  <a:lnTo>
                    <a:pt x="457784" y="190563"/>
                  </a:lnTo>
                  <a:lnTo>
                    <a:pt x="457784" y="1864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4237344" y="1149805"/>
            <a:ext cx="59055" cy="406400"/>
          </a:xfrm>
          <a:custGeom>
            <a:avLst/>
            <a:gdLst/>
            <a:ahLst/>
            <a:cxnLst/>
            <a:rect l="l" t="t" r="r" b="b"/>
            <a:pathLst>
              <a:path w="59055" h="406400">
                <a:moveTo>
                  <a:pt x="0" y="348221"/>
                </a:moveTo>
                <a:lnTo>
                  <a:pt x="29121" y="406349"/>
                </a:lnTo>
                <a:lnTo>
                  <a:pt x="51208" y="362813"/>
                </a:lnTo>
                <a:lnTo>
                  <a:pt x="26555" y="362813"/>
                </a:lnTo>
                <a:lnTo>
                  <a:pt x="24396" y="360667"/>
                </a:lnTo>
                <a:lnTo>
                  <a:pt x="24389" y="348284"/>
                </a:lnTo>
                <a:lnTo>
                  <a:pt x="0" y="348221"/>
                </a:lnTo>
                <a:close/>
              </a:path>
              <a:path w="59055" h="406400">
                <a:moveTo>
                  <a:pt x="24389" y="348284"/>
                </a:moveTo>
                <a:lnTo>
                  <a:pt x="24396" y="360667"/>
                </a:lnTo>
                <a:lnTo>
                  <a:pt x="26555" y="362813"/>
                </a:lnTo>
                <a:lnTo>
                  <a:pt x="31927" y="362813"/>
                </a:lnTo>
                <a:lnTo>
                  <a:pt x="34124" y="360667"/>
                </a:lnTo>
                <a:lnTo>
                  <a:pt x="34148" y="348310"/>
                </a:lnTo>
                <a:lnTo>
                  <a:pt x="24389" y="348284"/>
                </a:lnTo>
                <a:close/>
              </a:path>
              <a:path w="59055" h="406400">
                <a:moveTo>
                  <a:pt x="34148" y="348310"/>
                </a:moveTo>
                <a:lnTo>
                  <a:pt x="34124" y="360667"/>
                </a:lnTo>
                <a:lnTo>
                  <a:pt x="31927" y="362813"/>
                </a:lnTo>
                <a:lnTo>
                  <a:pt x="51208" y="362813"/>
                </a:lnTo>
                <a:lnTo>
                  <a:pt x="58534" y="348373"/>
                </a:lnTo>
                <a:lnTo>
                  <a:pt x="34148" y="348310"/>
                </a:lnTo>
                <a:close/>
              </a:path>
              <a:path w="59055" h="406400">
                <a:moveTo>
                  <a:pt x="32804" y="0"/>
                </a:moveTo>
                <a:lnTo>
                  <a:pt x="27432" y="0"/>
                </a:lnTo>
                <a:lnTo>
                  <a:pt x="25234" y="2171"/>
                </a:lnTo>
                <a:lnTo>
                  <a:pt x="24389" y="348284"/>
                </a:lnTo>
                <a:lnTo>
                  <a:pt x="34148" y="348310"/>
                </a:lnTo>
                <a:lnTo>
                  <a:pt x="34975" y="4864"/>
                </a:lnTo>
                <a:lnTo>
                  <a:pt x="35013" y="2171"/>
                </a:lnTo>
                <a:lnTo>
                  <a:pt x="32804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91565" y="752802"/>
            <a:ext cx="29464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500" i="1" spc="-35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800" spc="-35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35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]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36886" y="814301"/>
            <a:ext cx="407034" cy="2667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R="5080" algn="r">
              <a:spcBef>
                <a:spcPts val="28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Adicional</a:t>
            </a:r>
            <a:endParaRPr sz="700">
              <a:latin typeface="Arial Unicode MS"/>
              <a:cs typeface="Arial Unicode MS"/>
            </a:endParaRPr>
          </a:p>
          <a:p>
            <a:pPr marR="44450" algn="r">
              <a:spcBef>
                <a:spcPts val="155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señales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08771" y="1281805"/>
            <a:ext cx="1193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77519" y="1295382"/>
            <a:ext cx="311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765226" y="1378453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7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297379" y="1378495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7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94646" y="1414580"/>
            <a:ext cx="6508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8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8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4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615101" y="1327264"/>
            <a:ext cx="17843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-10101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endParaRPr sz="825" baseline="-10101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63370" y="1385258"/>
            <a:ext cx="6476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85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8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67415" y="1445659"/>
            <a:ext cx="9017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8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16203" y="1439629"/>
            <a:ext cx="6985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32949" y="1547472"/>
            <a:ext cx="10795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439804" y="1515898"/>
            <a:ext cx="1885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µ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211F1F"/>
                </a:solidFill>
                <a:latin typeface="Arial Unicode MS"/>
                <a:cs typeface="Arial Unicode MS"/>
              </a:rPr>
              <a:t>⋅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597970" y="1599539"/>
            <a:ext cx="6508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8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4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8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4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25030" y="1635559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7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20682" y="1333717"/>
            <a:ext cx="520065" cy="395621"/>
          </a:xfrm>
          <a:prstGeom prst="rect">
            <a:avLst/>
          </a:prstGeom>
          <a:ln w="9525">
            <a:solidFill>
              <a:srgbClr val="221F1F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11430" algn="ctr">
              <a:spcBef>
                <a:spcPts val="865"/>
              </a:spcBef>
            </a:pPr>
            <a:r>
              <a:rPr sz="800" spc="1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00">
              <a:latin typeface="Arial Unicode MS"/>
              <a:cs typeface="Arial Unicode MS"/>
            </a:endParaRPr>
          </a:p>
          <a:p>
            <a:pPr algn="ctr">
              <a:spcBef>
                <a:spcPts val="3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sT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411476" y="1288149"/>
            <a:ext cx="703580" cy="482183"/>
          </a:xfrm>
          <a:prstGeom prst="rect">
            <a:avLst/>
          </a:prstGeom>
          <a:ln w="9525">
            <a:solidFill>
              <a:srgbClr val="221F1F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76200">
              <a:spcBef>
                <a:spcPts val="360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5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1150">
              <a:latin typeface="Arial Unicode MS"/>
              <a:cs typeface="Arial Unicode MS"/>
            </a:endParaRPr>
          </a:p>
          <a:p>
            <a:pPr marL="382270"/>
            <a:r>
              <a:rPr sz="1275" i="1" spc="-15" baseline="65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753511" y="1686546"/>
            <a:ext cx="546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10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95995" y="1697732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965454" y="1985656"/>
            <a:ext cx="14351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352917" y="2138325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5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endParaRPr sz="8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50976" y="2104696"/>
            <a:ext cx="90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387574" y="2165018"/>
            <a:ext cx="14351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97254" y="2086852"/>
            <a:ext cx="625475" cy="432811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118745" rIns="0" bIns="0" rtlCol="0">
            <a:spAutoFit/>
          </a:bodyPr>
          <a:lstStyle/>
          <a:p>
            <a:pPr marL="147955">
              <a:spcBef>
                <a:spcPts val="935"/>
              </a:spcBef>
            </a:pPr>
            <a:r>
              <a:rPr sz="900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900" u="sng" spc="-65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spc="10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900" u="sng" spc="-5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 </a:t>
            </a:r>
            <a:endParaRPr sz="900">
              <a:latin typeface="Arial Unicode MS"/>
              <a:cs typeface="Arial Unicode MS"/>
            </a:endParaRPr>
          </a:p>
          <a:p>
            <a:pPr marL="143510">
              <a:spcBef>
                <a:spcPts val="4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0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6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26419" y="2759209"/>
            <a:ext cx="340550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2.9</a:t>
            </a:r>
            <a:r>
              <a:rPr sz="65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8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excitante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00998" y="3106161"/>
            <a:ext cx="4261485" cy="7829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8100" marR="30480" indent="152400">
              <a:lnSpc>
                <a:spcPct val="133300"/>
              </a:lnSpc>
              <a:spcBef>
                <a:spcPts val="55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2.9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caracteriza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modelo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(constante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tiem</a:t>
            </a:r>
            <a:r>
              <a:rPr sz="975" i="1" spc="-52" baseline="-29914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po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retroalimentación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saturación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ma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gnét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ica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0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]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contr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ol,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amplificador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segundo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electrónico,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saturaciones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7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578597" y="3905204"/>
            <a:ext cx="4870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baseline="19444" dirty="0">
                <a:solidFill>
                  <a:srgbClr val="211F1F"/>
                </a:solidFill>
                <a:latin typeface="Arial Unicode MS"/>
                <a:cs typeface="Arial Unicode MS"/>
              </a:rPr>
              <a:t>y </a:t>
            </a:r>
            <a:r>
              <a:rPr sz="1575" i="1" spc="-75" baseline="18518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575" baseline="18518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88339" y="4014449"/>
            <a:ext cx="4227830" cy="330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21590">
              <a:lnSpc>
                <a:spcPct val="142900"/>
              </a:lnSpc>
              <a:spcBef>
                <a:spcPts val="90"/>
              </a:spcBef>
            </a:pP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345" baseline="-2991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spc="-229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retroalimentación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sumadora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115120" y="3909702"/>
            <a:ext cx="338137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r>
              <a:rPr sz="975" spc="14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valores.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filtro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medición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(con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pequeña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818024" y="4310846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88312" y="4364187"/>
            <a:ext cx="4229735" cy="896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81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diseñado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sintonizado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adecuada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lazo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700">
              <a:latin typeface="Arial Unicode MS"/>
              <a:cs typeface="Arial Unicode MS"/>
            </a:endParaRPr>
          </a:p>
          <a:p>
            <a:pPr marL="411480">
              <a:lnSpc>
                <a:spcPts val="270"/>
              </a:lnSpc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  <a:p>
            <a:pPr marL="50800">
              <a:spcBef>
                <a:spcPts val="12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momento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700">
              <a:latin typeface="Arial Unicode MS"/>
              <a:cs typeface="Arial Unicode MS"/>
            </a:endParaRPr>
          </a:p>
          <a:p>
            <a:pPr marL="50800">
              <a:spcBef>
                <a:spcPts val="359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saturación.</a:t>
            </a:r>
            <a:endParaRPr sz="700">
              <a:latin typeface="Arial Unicode MS"/>
              <a:cs typeface="Arial Unicode MS"/>
            </a:endParaRPr>
          </a:p>
          <a:p>
            <a:pPr marL="50800" marR="43180" indent="152400">
              <a:lnSpc>
                <a:spcPct val="133300"/>
              </a:lnSpc>
              <a:spcBef>
                <a:spcPts val="1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lazo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retroalimentación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negativa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adicional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sKT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(1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0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segunda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sumadora,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error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mbina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otras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señales.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488229" y="5557986"/>
            <a:ext cx="4320540" cy="213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900" b="1" spc="-100" dirty="0">
                <a:solidFill>
                  <a:srgbClr val="211F1F"/>
                </a:solidFill>
                <a:latin typeface="Arial"/>
                <a:cs typeface="Arial"/>
              </a:rPr>
              <a:t>ECS</a:t>
            </a:r>
            <a:r>
              <a:rPr sz="9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con</a:t>
            </a:r>
            <a:r>
              <a:rPr sz="9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alternador</a:t>
            </a:r>
            <a:r>
              <a:rPr sz="9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9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diodos</a:t>
            </a:r>
            <a:r>
              <a:rPr sz="9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211F1F"/>
                </a:solidFill>
                <a:latin typeface="Arial"/>
                <a:cs typeface="Arial"/>
              </a:rPr>
              <a:t>giratorios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000">
              <a:latin typeface="Arial"/>
              <a:cs typeface="Arial"/>
            </a:endParaRPr>
          </a:p>
          <a:p>
            <a:pPr marL="50800" marR="508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coaxial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alimenta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puente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diodos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proporciona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controlando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solución,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emplea</a:t>
            </a:r>
            <a:r>
              <a:rPr sz="750" spc="5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diodos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giratorios,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ofrece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muchas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ventajas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hay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anillos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colectores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escobillas.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650">
              <a:latin typeface="Arial Unicode MS"/>
              <a:cs typeface="Arial Unicode MS"/>
            </a:endParaRPr>
          </a:p>
          <a:p>
            <a:pPr marL="50800" marR="48260" indent="152400">
              <a:lnSpc>
                <a:spcPct val="1429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diodos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giratorios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2.10</a:t>
            </a:r>
            <a:r>
              <a:rPr sz="700" spc="6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2.9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3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75" baseline="-29914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r>
              <a:rPr sz="975" i="1" spc="30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dominante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modelo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puente.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9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]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saturación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mag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nética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control,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i="1" spc="-127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alternador.</a:t>
            </a:r>
            <a:endParaRPr sz="700">
              <a:latin typeface="Arial Unicode MS"/>
              <a:cs typeface="Arial Unicode MS"/>
            </a:endParaRPr>
          </a:p>
          <a:p>
            <a:pPr marL="50800" marR="4318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externo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requeriría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retroalimentación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50" spc="2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negativa</a:t>
            </a:r>
            <a:r>
              <a:rPr sz="750" spc="2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adicional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14513" y="1482179"/>
            <a:ext cx="529590" cy="279400"/>
            <a:chOff x="1659394" y="1482179"/>
            <a:chExt cx="529590" cy="279400"/>
          </a:xfrm>
        </p:grpSpPr>
        <p:sp>
          <p:nvSpPr>
            <p:cNvPr id="3" name="object 3"/>
            <p:cNvSpPr/>
            <p:nvPr/>
          </p:nvSpPr>
          <p:spPr>
            <a:xfrm>
              <a:off x="1664157" y="1486941"/>
              <a:ext cx="520065" cy="269875"/>
            </a:xfrm>
            <a:custGeom>
              <a:avLst/>
              <a:gdLst/>
              <a:ahLst/>
              <a:cxnLst/>
              <a:rect l="l" t="t" r="r" b="b"/>
              <a:pathLst>
                <a:path w="520064" h="269875">
                  <a:moveTo>
                    <a:pt x="519683" y="0"/>
                  </a:moveTo>
                  <a:lnTo>
                    <a:pt x="0" y="0"/>
                  </a:lnTo>
                  <a:lnTo>
                    <a:pt x="0" y="269392"/>
                  </a:lnTo>
                  <a:lnTo>
                    <a:pt x="519683" y="269392"/>
                  </a:lnTo>
                  <a:lnTo>
                    <a:pt x="51968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64157" y="1486941"/>
              <a:ext cx="520065" cy="269875"/>
            </a:xfrm>
            <a:custGeom>
              <a:avLst/>
              <a:gdLst/>
              <a:ahLst/>
              <a:cxnLst/>
              <a:rect l="l" t="t" r="r" b="b"/>
              <a:pathLst>
                <a:path w="520064" h="269875">
                  <a:moveTo>
                    <a:pt x="0" y="269392"/>
                  </a:moveTo>
                  <a:lnTo>
                    <a:pt x="519683" y="269392"/>
                  </a:lnTo>
                  <a:lnTo>
                    <a:pt x="519683" y="0"/>
                  </a:lnTo>
                  <a:lnTo>
                    <a:pt x="0" y="0"/>
                  </a:lnTo>
                  <a:lnTo>
                    <a:pt x="0" y="269392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395285" y="744512"/>
            <a:ext cx="522605" cy="278130"/>
            <a:chOff x="2540165" y="744512"/>
            <a:chExt cx="522605" cy="278130"/>
          </a:xfrm>
        </p:grpSpPr>
        <p:sp>
          <p:nvSpPr>
            <p:cNvPr id="6" name="object 6"/>
            <p:cNvSpPr/>
            <p:nvPr/>
          </p:nvSpPr>
          <p:spPr>
            <a:xfrm>
              <a:off x="2544927" y="749274"/>
              <a:ext cx="513080" cy="268605"/>
            </a:xfrm>
            <a:custGeom>
              <a:avLst/>
              <a:gdLst/>
              <a:ahLst/>
              <a:cxnLst/>
              <a:rect l="l" t="t" r="r" b="b"/>
              <a:pathLst>
                <a:path w="513080" h="268605">
                  <a:moveTo>
                    <a:pt x="512940" y="0"/>
                  </a:moveTo>
                  <a:lnTo>
                    <a:pt x="0" y="0"/>
                  </a:lnTo>
                  <a:lnTo>
                    <a:pt x="0" y="268401"/>
                  </a:lnTo>
                  <a:lnTo>
                    <a:pt x="512940" y="268401"/>
                  </a:lnTo>
                  <a:lnTo>
                    <a:pt x="51294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44927" y="749274"/>
              <a:ext cx="513080" cy="268605"/>
            </a:xfrm>
            <a:custGeom>
              <a:avLst/>
              <a:gdLst/>
              <a:ahLst/>
              <a:cxnLst/>
              <a:rect l="l" t="t" r="r" b="b"/>
              <a:pathLst>
                <a:path w="513080" h="268605">
                  <a:moveTo>
                    <a:pt x="0" y="268401"/>
                  </a:moveTo>
                  <a:lnTo>
                    <a:pt x="512940" y="268401"/>
                  </a:lnTo>
                  <a:lnTo>
                    <a:pt x="512940" y="0"/>
                  </a:lnTo>
                  <a:lnTo>
                    <a:pt x="0" y="0"/>
                  </a:lnTo>
                  <a:lnTo>
                    <a:pt x="0" y="26840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275588" y="1066779"/>
            <a:ext cx="393700" cy="384810"/>
            <a:chOff x="3420469" y="1066779"/>
            <a:chExt cx="393700" cy="384810"/>
          </a:xfrm>
        </p:grpSpPr>
        <p:sp>
          <p:nvSpPr>
            <p:cNvPr id="9" name="object 9"/>
            <p:cNvSpPr/>
            <p:nvPr/>
          </p:nvSpPr>
          <p:spPr>
            <a:xfrm>
              <a:off x="3425232" y="1071542"/>
              <a:ext cx="384175" cy="375285"/>
            </a:xfrm>
            <a:custGeom>
              <a:avLst/>
              <a:gdLst/>
              <a:ahLst/>
              <a:cxnLst/>
              <a:rect l="l" t="t" r="r" b="b"/>
              <a:pathLst>
                <a:path w="384175" h="375284">
                  <a:moveTo>
                    <a:pt x="191858" y="0"/>
                  </a:moveTo>
                  <a:lnTo>
                    <a:pt x="140839" y="6695"/>
                  </a:lnTo>
                  <a:lnTo>
                    <a:pt x="95003" y="25590"/>
                  </a:lnTo>
                  <a:lnTo>
                    <a:pt x="56176" y="54902"/>
                  </a:lnTo>
                  <a:lnTo>
                    <a:pt x="26184" y="92845"/>
                  </a:lnTo>
                  <a:lnTo>
                    <a:pt x="6850" y="137636"/>
                  </a:lnTo>
                  <a:lnTo>
                    <a:pt x="0" y="187490"/>
                  </a:lnTo>
                  <a:lnTo>
                    <a:pt x="6850" y="237338"/>
                  </a:lnTo>
                  <a:lnTo>
                    <a:pt x="26184" y="282125"/>
                  </a:lnTo>
                  <a:lnTo>
                    <a:pt x="56176" y="320066"/>
                  </a:lnTo>
                  <a:lnTo>
                    <a:pt x="95003" y="349377"/>
                  </a:lnTo>
                  <a:lnTo>
                    <a:pt x="140839" y="368272"/>
                  </a:lnTo>
                  <a:lnTo>
                    <a:pt x="191858" y="374967"/>
                  </a:lnTo>
                  <a:lnTo>
                    <a:pt x="242873" y="368272"/>
                  </a:lnTo>
                  <a:lnTo>
                    <a:pt x="288705" y="349377"/>
                  </a:lnTo>
                  <a:lnTo>
                    <a:pt x="327529" y="320066"/>
                  </a:lnTo>
                  <a:lnTo>
                    <a:pt x="357521" y="282125"/>
                  </a:lnTo>
                  <a:lnTo>
                    <a:pt x="376854" y="237338"/>
                  </a:lnTo>
                  <a:lnTo>
                    <a:pt x="383705" y="187490"/>
                  </a:lnTo>
                  <a:lnTo>
                    <a:pt x="376854" y="137636"/>
                  </a:lnTo>
                  <a:lnTo>
                    <a:pt x="357521" y="92845"/>
                  </a:lnTo>
                  <a:lnTo>
                    <a:pt x="327529" y="54902"/>
                  </a:lnTo>
                  <a:lnTo>
                    <a:pt x="288705" y="25590"/>
                  </a:lnTo>
                  <a:lnTo>
                    <a:pt x="242873" y="6695"/>
                  </a:lnTo>
                  <a:lnTo>
                    <a:pt x="191858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5232" y="1071542"/>
              <a:ext cx="384175" cy="375285"/>
            </a:xfrm>
            <a:custGeom>
              <a:avLst/>
              <a:gdLst/>
              <a:ahLst/>
              <a:cxnLst/>
              <a:rect l="l" t="t" r="r" b="b"/>
              <a:pathLst>
                <a:path w="384175" h="375284">
                  <a:moveTo>
                    <a:pt x="191858" y="0"/>
                  </a:moveTo>
                  <a:lnTo>
                    <a:pt x="140839" y="6695"/>
                  </a:lnTo>
                  <a:lnTo>
                    <a:pt x="95003" y="25590"/>
                  </a:lnTo>
                  <a:lnTo>
                    <a:pt x="56176" y="54902"/>
                  </a:lnTo>
                  <a:lnTo>
                    <a:pt x="26184" y="92845"/>
                  </a:lnTo>
                  <a:lnTo>
                    <a:pt x="6850" y="137636"/>
                  </a:lnTo>
                  <a:lnTo>
                    <a:pt x="0" y="187490"/>
                  </a:lnTo>
                  <a:lnTo>
                    <a:pt x="6850" y="237338"/>
                  </a:lnTo>
                  <a:lnTo>
                    <a:pt x="26184" y="282125"/>
                  </a:lnTo>
                  <a:lnTo>
                    <a:pt x="56176" y="320066"/>
                  </a:lnTo>
                  <a:lnTo>
                    <a:pt x="95003" y="349377"/>
                  </a:lnTo>
                  <a:lnTo>
                    <a:pt x="140839" y="368272"/>
                  </a:lnTo>
                  <a:lnTo>
                    <a:pt x="191858" y="374967"/>
                  </a:lnTo>
                  <a:lnTo>
                    <a:pt x="242873" y="368272"/>
                  </a:lnTo>
                  <a:lnTo>
                    <a:pt x="288705" y="349377"/>
                  </a:lnTo>
                  <a:lnTo>
                    <a:pt x="327529" y="320066"/>
                  </a:lnTo>
                  <a:lnTo>
                    <a:pt x="357521" y="282125"/>
                  </a:lnTo>
                  <a:lnTo>
                    <a:pt x="376854" y="237338"/>
                  </a:lnTo>
                  <a:lnTo>
                    <a:pt x="383705" y="187490"/>
                  </a:lnTo>
                  <a:lnTo>
                    <a:pt x="376854" y="137636"/>
                  </a:lnTo>
                  <a:lnTo>
                    <a:pt x="357521" y="92845"/>
                  </a:lnTo>
                  <a:lnTo>
                    <a:pt x="327529" y="54902"/>
                  </a:lnTo>
                  <a:lnTo>
                    <a:pt x="288705" y="25590"/>
                  </a:lnTo>
                  <a:lnTo>
                    <a:pt x="242873" y="6695"/>
                  </a:lnTo>
                  <a:lnTo>
                    <a:pt x="191858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664056" y="1278797"/>
            <a:ext cx="495934" cy="61594"/>
            <a:chOff x="3808937" y="1278797"/>
            <a:chExt cx="495934" cy="61594"/>
          </a:xfrm>
        </p:grpSpPr>
        <p:sp>
          <p:nvSpPr>
            <p:cNvPr id="12" name="object 12"/>
            <p:cNvSpPr/>
            <p:nvPr/>
          </p:nvSpPr>
          <p:spPr>
            <a:xfrm>
              <a:off x="4030094" y="1285147"/>
              <a:ext cx="0" cy="55244"/>
            </a:xfrm>
            <a:custGeom>
              <a:avLst/>
              <a:gdLst/>
              <a:ahLst/>
              <a:cxnLst/>
              <a:rect l="l" t="t" r="r" b="b"/>
              <a:pathLst>
                <a:path h="55244">
                  <a:moveTo>
                    <a:pt x="0" y="0"/>
                  </a:moveTo>
                  <a:lnTo>
                    <a:pt x="0" y="54724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08937" y="1285147"/>
              <a:ext cx="495934" cy="0"/>
            </a:xfrm>
            <a:custGeom>
              <a:avLst/>
              <a:gdLst/>
              <a:ahLst/>
              <a:cxnLst/>
              <a:rect l="l" t="t" r="r" b="b"/>
              <a:pathLst>
                <a:path w="495935">
                  <a:moveTo>
                    <a:pt x="49543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3292" y="1184574"/>
            <a:ext cx="154079" cy="15636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191002" y="1335106"/>
            <a:ext cx="1753870" cy="716915"/>
            <a:chOff x="2335883" y="1335105"/>
            <a:chExt cx="1753870" cy="71691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9071" y="1335105"/>
              <a:ext cx="120472" cy="1704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36264" y="1495691"/>
              <a:ext cx="1698625" cy="556260"/>
            </a:xfrm>
            <a:custGeom>
              <a:avLst/>
              <a:gdLst/>
              <a:ahLst/>
              <a:cxnLst/>
              <a:rect l="l" t="t" r="r" b="b"/>
              <a:pathLst>
                <a:path w="1698625" h="556260">
                  <a:moveTo>
                    <a:pt x="61988" y="494220"/>
                  </a:moveTo>
                  <a:lnTo>
                    <a:pt x="0" y="524967"/>
                  </a:lnTo>
                  <a:lnTo>
                    <a:pt x="61988" y="555701"/>
                  </a:lnTo>
                  <a:lnTo>
                    <a:pt x="61988" y="530199"/>
                  </a:lnTo>
                  <a:lnTo>
                    <a:pt x="48806" y="530199"/>
                  </a:lnTo>
                  <a:lnTo>
                    <a:pt x="46494" y="527888"/>
                  </a:lnTo>
                  <a:lnTo>
                    <a:pt x="46494" y="522198"/>
                  </a:lnTo>
                  <a:lnTo>
                    <a:pt x="48806" y="519899"/>
                  </a:lnTo>
                  <a:lnTo>
                    <a:pt x="61988" y="519899"/>
                  </a:lnTo>
                  <a:lnTo>
                    <a:pt x="61988" y="494220"/>
                  </a:lnTo>
                  <a:close/>
                </a:path>
                <a:path w="1698625" h="556260">
                  <a:moveTo>
                    <a:pt x="61988" y="519899"/>
                  </a:moveTo>
                  <a:lnTo>
                    <a:pt x="48806" y="519899"/>
                  </a:lnTo>
                  <a:lnTo>
                    <a:pt x="46494" y="522198"/>
                  </a:lnTo>
                  <a:lnTo>
                    <a:pt x="46494" y="527888"/>
                  </a:lnTo>
                  <a:lnTo>
                    <a:pt x="48806" y="530199"/>
                  </a:lnTo>
                  <a:lnTo>
                    <a:pt x="61988" y="530199"/>
                  </a:lnTo>
                  <a:lnTo>
                    <a:pt x="61988" y="519899"/>
                  </a:lnTo>
                  <a:close/>
                </a:path>
                <a:path w="1698625" h="556260">
                  <a:moveTo>
                    <a:pt x="1688071" y="519899"/>
                  </a:moveTo>
                  <a:lnTo>
                    <a:pt x="61988" y="519899"/>
                  </a:lnTo>
                  <a:lnTo>
                    <a:pt x="61988" y="530199"/>
                  </a:lnTo>
                  <a:lnTo>
                    <a:pt x="1696135" y="530199"/>
                  </a:lnTo>
                  <a:lnTo>
                    <a:pt x="1698472" y="527888"/>
                  </a:lnTo>
                  <a:lnTo>
                    <a:pt x="1698472" y="524967"/>
                  </a:lnTo>
                  <a:lnTo>
                    <a:pt x="1688071" y="524967"/>
                  </a:lnTo>
                  <a:lnTo>
                    <a:pt x="1688071" y="519899"/>
                  </a:lnTo>
                  <a:close/>
                </a:path>
                <a:path w="1698625" h="556260">
                  <a:moveTo>
                    <a:pt x="1696135" y="0"/>
                  </a:moveTo>
                  <a:lnTo>
                    <a:pt x="1690395" y="0"/>
                  </a:lnTo>
                  <a:lnTo>
                    <a:pt x="1688071" y="2311"/>
                  </a:lnTo>
                  <a:lnTo>
                    <a:pt x="1688071" y="524967"/>
                  </a:lnTo>
                  <a:lnTo>
                    <a:pt x="1693354" y="519899"/>
                  </a:lnTo>
                  <a:lnTo>
                    <a:pt x="1698472" y="519899"/>
                  </a:lnTo>
                  <a:lnTo>
                    <a:pt x="1698472" y="2311"/>
                  </a:lnTo>
                  <a:lnTo>
                    <a:pt x="1696135" y="0"/>
                  </a:lnTo>
                  <a:close/>
                </a:path>
                <a:path w="1698625" h="556260">
                  <a:moveTo>
                    <a:pt x="1698472" y="519899"/>
                  </a:moveTo>
                  <a:lnTo>
                    <a:pt x="1693354" y="519899"/>
                  </a:lnTo>
                  <a:lnTo>
                    <a:pt x="1688071" y="524967"/>
                  </a:lnTo>
                  <a:lnTo>
                    <a:pt x="1698472" y="524967"/>
                  </a:lnTo>
                  <a:lnTo>
                    <a:pt x="1698472" y="5198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36264" y="1495691"/>
              <a:ext cx="1698625" cy="556260"/>
            </a:xfrm>
            <a:custGeom>
              <a:avLst/>
              <a:gdLst/>
              <a:ahLst/>
              <a:cxnLst/>
              <a:rect l="l" t="t" r="r" b="b"/>
              <a:pathLst>
                <a:path w="1698625" h="556260">
                  <a:moveTo>
                    <a:pt x="61988" y="555701"/>
                  </a:moveTo>
                  <a:lnTo>
                    <a:pt x="0" y="524967"/>
                  </a:lnTo>
                  <a:lnTo>
                    <a:pt x="61988" y="494220"/>
                  </a:lnTo>
                  <a:lnTo>
                    <a:pt x="61988" y="555701"/>
                  </a:lnTo>
                  <a:close/>
                </a:path>
                <a:path w="1698625" h="556260">
                  <a:moveTo>
                    <a:pt x="1698472" y="5080"/>
                  </a:moveTo>
                  <a:lnTo>
                    <a:pt x="1698472" y="524967"/>
                  </a:lnTo>
                  <a:lnTo>
                    <a:pt x="1698472" y="527888"/>
                  </a:lnTo>
                  <a:lnTo>
                    <a:pt x="1696135" y="530199"/>
                  </a:lnTo>
                  <a:lnTo>
                    <a:pt x="1693354" y="530199"/>
                  </a:lnTo>
                  <a:lnTo>
                    <a:pt x="51612" y="530199"/>
                  </a:lnTo>
                  <a:lnTo>
                    <a:pt x="48806" y="530199"/>
                  </a:lnTo>
                  <a:lnTo>
                    <a:pt x="46494" y="527888"/>
                  </a:lnTo>
                  <a:lnTo>
                    <a:pt x="46494" y="524967"/>
                  </a:lnTo>
                  <a:lnTo>
                    <a:pt x="46494" y="522198"/>
                  </a:lnTo>
                  <a:lnTo>
                    <a:pt x="48806" y="519899"/>
                  </a:lnTo>
                  <a:lnTo>
                    <a:pt x="51612" y="519899"/>
                  </a:lnTo>
                  <a:lnTo>
                    <a:pt x="1693354" y="519899"/>
                  </a:lnTo>
                  <a:lnTo>
                    <a:pt x="1688071" y="524967"/>
                  </a:lnTo>
                  <a:lnTo>
                    <a:pt x="1688071" y="5080"/>
                  </a:lnTo>
                  <a:lnTo>
                    <a:pt x="1688071" y="2311"/>
                  </a:lnTo>
                  <a:lnTo>
                    <a:pt x="1690395" y="0"/>
                  </a:lnTo>
                  <a:lnTo>
                    <a:pt x="1693354" y="0"/>
                  </a:lnTo>
                  <a:lnTo>
                    <a:pt x="1696135" y="0"/>
                  </a:lnTo>
                  <a:lnTo>
                    <a:pt x="1698472" y="2311"/>
                  </a:lnTo>
                  <a:lnTo>
                    <a:pt x="1698472" y="5080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6159943" y="883444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180873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145209" y="803057"/>
            <a:ext cx="1014730" cy="281940"/>
            <a:chOff x="2290090" y="803057"/>
            <a:chExt cx="1014730" cy="281940"/>
          </a:xfrm>
        </p:grpSpPr>
        <p:sp>
          <p:nvSpPr>
            <p:cNvPr id="21" name="object 21"/>
            <p:cNvSpPr/>
            <p:nvPr/>
          </p:nvSpPr>
          <p:spPr>
            <a:xfrm>
              <a:off x="2709739" y="803063"/>
              <a:ext cx="219710" cy="10160"/>
            </a:xfrm>
            <a:custGeom>
              <a:avLst/>
              <a:gdLst/>
              <a:ahLst/>
              <a:cxnLst/>
              <a:rect l="l" t="t" r="r" b="b"/>
              <a:pathLst>
                <a:path w="219710" h="10159">
                  <a:moveTo>
                    <a:pt x="219519" y="0"/>
                  </a:moveTo>
                  <a:lnTo>
                    <a:pt x="0" y="0"/>
                  </a:lnTo>
                  <a:lnTo>
                    <a:pt x="10160" y="10058"/>
                  </a:lnTo>
                  <a:lnTo>
                    <a:pt x="209359" y="10058"/>
                  </a:lnTo>
                  <a:lnTo>
                    <a:pt x="219519" y="0"/>
                  </a:lnTo>
                  <a:close/>
                </a:path>
              </a:pathLst>
            </a:custGeom>
            <a:solidFill>
              <a:srgbClr val="CAE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09739" y="803063"/>
              <a:ext cx="10160" cy="161925"/>
            </a:xfrm>
            <a:custGeom>
              <a:avLst/>
              <a:gdLst/>
              <a:ahLst/>
              <a:cxnLst/>
              <a:rect l="l" t="t" r="r" b="b"/>
              <a:pathLst>
                <a:path w="10160" h="161925">
                  <a:moveTo>
                    <a:pt x="0" y="0"/>
                  </a:moveTo>
                  <a:lnTo>
                    <a:pt x="0" y="161366"/>
                  </a:lnTo>
                  <a:lnTo>
                    <a:pt x="10160" y="151295"/>
                  </a:lnTo>
                  <a:lnTo>
                    <a:pt x="10160" y="10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E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09739" y="954364"/>
              <a:ext cx="219710" cy="10160"/>
            </a:xfrm>
            <a:custGeom>
              <a:avLst/>
              <a:gdLst/>
              <a:ahLst/>
              <a:cxnLst/>
              <a:rect l="l" t="t" r="r" b="b"/>
              <a:pathLst>
                <a:path w="219710" h="10159">
                  <a:moveTo>
                    <a:pt x="209359" y="0"/>
                  </a:moveTo>
                  <a:lnTo>
                    <a:pt x="10160" y="0"/>
                  </a:lnTo>
                  <a:lnTo>
                    <a:pt x="0" y="10058"/>
                  </a:lnTo>
                  <a:lnTo>
                    <a:pt x="219519" y="10058"/>
                  </a:lnTo>
                  <a:lnTo>
                    <a:pt x="209359" y="0"/>
                  </a:lnTo>
                  <a:close/>
                </a:path>
              </a:pathLst>
            </a:custGeom>
            <a:solidFill>
              <a:srgbClr val="98B5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68625" y="803059"/>
              <a:ext cx="160655" cy="161925"/>
            </a:xfrm>
            <a:custGeom>
              <a:avLst/>
              <a:gdLst/>
              <a:ahLst/>
              <a:cxnLst/>
              <a:rect l="l" t="t" r="r" b="b"/>
              <a:pathLst>
                <a:path w="160655" h="161925">
                  <a:moveTo>
                    <a:pt x="76327" y="80695"/>
                  </a:moveTo>
                  <a:lnTo>
                    <a:pt x="0" y="30289"/>
                  </a:lnTo>
                  <a:lnTo>
                    <a:pt x="0" y="131102"/>
                  </a:lnTo>
                  <a:lnTo>
                    <a:pt x="76327" y="80695"/>
                  </a:lnTo>
                  <a:close/>
                </a:path>
                <a:path w="160655" h="161925">
                  <a:moveTo>
                    <a:pt x="101727" y="30289"/>
                  </a:moveTo>
                  <a:lnTo>
                    <a:pt x="89014" y="30289"/>
                  </a:lnTo>
                  <a:lnTo>
                    <a:pt x="89014" y="131102"/>
                  </a:lnTo>
                  <a:lnTo>
                    <a:pt x="101727" y="131102"/>
                  </a:lnTo>
                  <a:lnTo>
                    <a:pt x="101727" y="30289"/>
                  </a:lnTo>
                  <a:close/>
                </a:path>
                <a:path w="160655" h="161925">
                  <a:moveTo>
                    <a:pt x="160629" y="0"/>
                  </a:moveTo>
                  <a:lnTo>
                    <a:pt x="150469" y="10071"/>
                  </a:lnTo>
                  <a:lnTo>
                    <a:pt x="150469" y="151307"/>
                  </a:lnTo>
                  <a:lnTo>
                    <a:pt x="160629" y="161366"/>
                  </a:lnTo>
                  <a:lnTo>
                    <a:pt x="160629" y="0"/>
                  </a:lnTo>
                  <a:close/>
                </a:path>
              </a:pathLst>
            </a:custGeom>
            <a:solidFill>
              <a:srgbClr val="7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44929" y="883442"/>
              <a:ext cx="513080" cy="0"/>
            </a:xfrm>
            <a:custGeom>
              <a:avLst/>
              <a:gdLst/>
              <a:ahLst/>
              <a:cxnLst/>
              <a:rect l="l" t="t" r="r" b="b"/>
              <a:pathLst>
                <a:path w="513080">
                  <a:moveTo>
                    <a:pt x="0" y="0"/>
                  </a:moveTo>
                  <a:lnTo>
                    <a:pt x="164807" y="0"/>
                  </a:lnTo>
                </a:path>
                <a:path w="513080">
                  <a:moveTo>
                    <a:pt x="512940" y="0"/>
                  </a:moveTo>
                  <a:lnTo>
                    <a:pt x="384327" y="0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50137" y="890120"/>
              <a:ext cx="255270" cy="0"/>
            </a:xfrm>
            <a:custGeom>
              <a:avLst/>
              <a:gdLst/>
              <a:ahLst/>
              <a:cxnLst/>
              <a:rect l="l" t="t" r="r" b="b"/>
              <a:pathLst>
                <a:path w="255270">
                  <a:moveTo>
                    <a:pt x="0" y="0"/>
                  </a:moveTo>
                  <a:lnTo>
                    <a:pt x="254685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96440" y="890668"/>
              <a:ext cx="248920" cy="187960"/>
            </a:xfrm>
            <a:custGeom>
              <a:avLst/>
              <a:gdLst/>
              <a:ahLst/>
              <a:cxnLst/>
              <a:rect l="l" t="t" r="r" b="b"/>
              <a:pathLst>
                <a:path w="248919" h="187959">
                  <a:moveTo>
                    <a:pt x="248488" y="0"/>
                  </a:moveTo>
                  <a:lnTo>
                    <a:pt x="0" y="0"/>
                  </a:lnTo>
                  <a:lnTo>
                    <a:pt x="0" y="187477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4244983" y="1339868"/>
            <a:ext cx="265430" cy="681355"/>
          </a:xfrm>
          <a:custGeom>
            <a:avLst/>
            <a:gdLst/>
            <a:ahLst/>
            <a:cxnLst/>
            <a:rect l="l" t="t" r="r" b="b"/>
            <a:pathLst>
              <a:path w="265430" h="681355">
                <a:moveTo>
                  <a:pt x="0" y="0"/>
                </a:moveTo>
                <a:lnTo>
                  <a:pt x="0" y="680796"/>
                </a:lnTo>
                <a:lnTo>
                  <a:pt x="264998" y="680796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4130737" y="1066705"/>
            <a:ext cx="2132330" cy="819150"/>
            <a:chOff x="1275618" y="1066705"/>
            <a:chExt cx="2132330" cy="819150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967" y="1439546"/>
              <a:ext cx="220611" cy="27291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835673" y="1554519"/>
              <a:ext cx="104775" cy="331470"/>
            </a:xfrm>
            <a:custGeom>
              <a:avLst/>
              <a:gdLst/>
              <a:ahLst/>
              <a:cxnLst/>
              <a:rect l="l" t="t" r="r" b="b"/>
              <a:pathLst>
                <a:path w="104775" h="331469">
                  <a:moveTo>
                    <a:pt x="104330" y="61506"/>
                  </a:moveTo>
                  <a:lnTo>
                    <a:pt x="104330" y="330911"/>
                  </a:lnTo>
                </a:path>
                <a:path w="104775" h="331469">
                  <a:moveTo>
                    <a:pt x="0" y="0"/>
                  </a:moveTo>
                  <a:lnTo>
                    <a:pt x="54736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9820" y="1066705"/>
              <a:ext cx="2077580" cy="34810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3930" y="1071854"/>
              <a:ext cx="190500" cy="37590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885303" y="1554559"/>
              <a:ext cx="55244" cy="52705"/>
            </a:xfrm>
            <a:custGeom>
              <a:avLst/>
              <a:gdLst/>
              <a:ahLst/>
              <a:cxnLst/>
              <a:rect l="l" t="t" r="r" b="b"/>
              <a:pathLst>
                <a:path w="55244" h="52705">
                  <a:moveTo>
                    <a:pt x="0" y="0"/>
                  </a:moveTo>
                  <a:lnTo>
                    <a:pt x="54698" y="52705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5618" y="1119950"/>
              <a:ext cx="229031" cy="22467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388858" y="1607262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89">
                  <a:moveTo>
                    <a:pt x="0" y="0"/>
                  </a:moveTo>
                  <a:lnTo>
                    <a:pt x="275297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5454" y="1071855"/>
              <a:ext cx="137160" cy="37845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23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82752" y="979694"/>
            <a:ext cx="1308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endParaRPr sz="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12732" y="1125946"/>
            <a:ext cx="946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9353" y="1081101"/>
            <a:ext cx="3930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baseline="6172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metro </a:t>
            </a:r>
            <a:r>
              <a:rPr sz="250" dirty="0">
                <a:solidFill>
                  <a:srgbClr val="211F1F"/>
                </a:solidFill>
                <a:latin typeface="Arial Unicode MS"/>
                <a:cs typeface="Arial Unicode MS"/>
              </a:rPr>
              <a:t>; 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16518" y="1138856"/>
            <a:ext cx="946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9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38456" y="1836568"/>
            <a:ext cx="164083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590" algn="ctr">
              <a:spcBef>
                <a:spcPts val="100"/>
              </a:spcBef>
            </a:pPr>
            <a:r>
              <a:rPr sz="9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9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14627" y="1885950"/>
            <a:ext cx="676910" cy="198772"/>
          </a:xfrm>
          <a:prstGeom prst="rect">
            <a:avLst/>
          </a:prstGeom>
          <a:solidFill>
            <a:srgbClr val="BDE0E3"/>
          </a:solidFill>
          <a:ln w="9525">
            <a:solidFill>
              <a:srgbClr val="010101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216535">
              <a:spcBef>
                <a:spcPts val="470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50219" y="2247257"/>
            <a:ext cx="4311650" cy="7365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2.10</a:t>
            </a:r>
            <a:r>
              <a:rPr sz="6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8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diodos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giratorios.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1000">
              <a:latin typeface="Arial Unicode MS"/>
              <a:cs typeface="Arial Unicode MS"/>
            </a:endParaRPr>
          </a:p>
          <a:p>
            <a:pPr marL="88900" marR="68580" indent="-635">
              <a:lnSpc>
                <a:spcPct val="142100"/>
              </a:lnSpc>
              <a:tabLst>
                <a:tab pos="2551430" algn="l"/>
              </a:tabLst>
            </a:pP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sKT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(1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0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8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(1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0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8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6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800" i="1" spc="-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240" baseline="-29914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800" spc="-16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75" i="1" spc="24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44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(debido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ausencia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pinceles).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retroalimentación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adicional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975" i="1" spc="419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com-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compensar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introducido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excitación.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26444" y="3388809"/>
            <a:ext cx="4256405" cy="4306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85" dirty="0">
                <a:solidFill>
                  <a:srgbClr val="211F1F"/>
                </a:solidFill>
                <a:latin typeface="Arial"/>
                <a:cs typeface="Arial"/>
              </a:rPr>
              <a:t>ECS</a:t>
            </a:r>
            <a:r>
              <a:rPr sz="75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</a:t>
            </a:r>
            <a:r>
              <a:rPr sz="7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excitador</a:t>
            </a:r>
            <a:r>
              <a:rPr sz="7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estático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1435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basado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hoy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día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ampliamente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mundo,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sustituyendo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menudo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soluciones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obsoletas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amplificadores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dinamo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electromecánicos.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Además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ventajas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diseño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mantenimiento,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permite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rápida.</a:t>
            </a:r>
            <a:endParaRPr sz="750">
              <a:latin typeface="Arial Unicode MS"/>
              <a:cs typeface="Arial Unicode MS"/>
            </a:endParaRPr>
          </a:p>
          <a:p>
            <a:pPr marL="12700" marR="34925" indent="152400">
              <a:lnSpc>
                <a:spcPts val="1200"/>
              </a:lnSpc>
              <a:spcBef>
                <a:spcPts val="9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puente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controlado,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mejor,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totalmente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controlado,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barras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colectoras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auxiliares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central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eléctrica,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vez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alimentadas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servicios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auxiliares.</a:t>
            </a:r>
            <a:endParaRPr sz="650">
              <a:latin typeface="Arial Unicode MS"/>
              <a:cs typeface="Arial Unicode MS"/>
            </a:endParaRPr>
          </a:p>
          <a:p>
            <a:pPr marL="12700" marR="62230" indent="152400">
              <a:lnSpc>
                <a:spcPts val="1200"/>
              </a:lnSpc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inversa,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necesita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(por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lanzamiento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larga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arranque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negro),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puentes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antiparalelos.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puente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cambiando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ánodos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tiristor)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pulsos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(pulsos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encendido)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enviados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puertas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tiristor.</a:t>
            </a:r>
            <a:endParaRPr sz="700">
              <a:latin typeface="Arial Unicode MS"/>
              <a:cs typeface="Arial Unicode MS"/>
            </a:endParaRPr>
          </a:p>
          <a:p>
            <a:pPr marL="12700" marR="30480" indent="151765">
              <a:lnSpc>
                <a:spcPts val="12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comportamiento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dinámico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funcionales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mínimo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techo)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20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50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Hz).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dínamo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alternador.</a:t>
            </a:r>
            <a:endParaRPr sz="75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debería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mejorar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excitadores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giratorios.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hecho,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cierto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alimenta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objetivo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alimentando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coaxial</a:t>
            </a:r>
            <a:r>
              <a:rPr sz="7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vez,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auxiliar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coaxial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imán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permanente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diodos.</a:t>
            </a:r>
            <a:endParaRPr sz="700">
              <a:latin typeface="Arial Unicode MS"/>
              <a:cs typeface="Arial Unicode MS"/>
            </a:endParaRPr>
          </a:p>
          <a:p>
            <a:pPr marL="12700" marR="148590" indent="152400">
              <a:lnSpc>
                <a:spcPts val="1200"/>
              </a:lnSpc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8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basado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microprocesador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314A97"/>
                </a:solidFill>
                <a:latin typeface="Arial Unicode MS"/>
                <a:cs typeface="Arial Unicode MS"/>
              </a:rPr>
              <a:t>2.11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sincronizador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95095" y="1188098"/>
            <a:ext cx="614680" cy="520700"/>
            <a:chOff x="1839976" y="1188098"/>
            <a:chExt cx="614680" cy="520700"/>
          </a:xfrm>
        </p:grpSpPr>
        <p:sp>
          <p:nvSpPr>
            <p:cNvPr id="3" name="object 3"/>
            <p:cNvSpPr/>
            <p:nvPr/>
          </p:nvSpPr>
          <p:spPr>
            <a:xfrm>
              <a:off x="1844738" y="1192860"/>
              <a:ext cx="605155" cy="511175"/>
            </a:xfrm>
            <a:custGeom>
              <a:avLst/>
              <a:gdLst/>
              <a:ahLst/>
              <a:cxnLst/>
              <a:rect l="l" t="t" r="r" b="b"/>
              <a:pathLst>
                <a:path w="605155" h="511175">
                  <a:moveTo>
                    <a:pt x="605078" y="0"/>
                  </a:moveTo>
                  <a:lnTo>
                    <a:pt x="0" y="0"/>
                  </a:lnTo>
                  <a:lnTo>
                    <a:pt x="0" y="511136"/>
                  </a:lnTo>
                  <a:lnTo>
                    <a:pt x="605078" y="511136"/>
                  </a:lnTo>
                  <a:lnTo>
                    <a:pt x="605078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44738" y="1192860"/>
              <a:ext cx="605155" cy="511175"/>
            </a:xfrm>
            <a:custGeom>
              <a:avLst/>
              <a:gdLst/>
              <a:ahLst/>
              <a:cxnLst/>
              <a:rect l="l" t="t" r="r" b="b"/>
              <a:pathLst>
                <a:path w="605155" h="511175">
                  <a:moveTo>
                    <a:pt x="0" y="511136"/>
                  </a:moveTo>
                  <a:lnTo>
                    <a:pt x="605078" y="511136"/>
                  </a:lnTo>
                  <a:lnTo>
                    <a:pt x="605078" y="0"/>
                  </a:lnTo>
                  <a:lnTo>
                    <a:pt x="0" y="0"/>
                  </a:lnTo>
                  <a:lnTo>
                    <a:pt x="0" y="511136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586850" y="1103808"/>
            <a:ext cx="759460" cy="600710"/>
            <a:chOff x="2731731" y="1103808"/>
            <a:chExt cx="759460" cy="600710"/>
          </a:xfrm>
        </p:grpSpPr>
        <p:sp>
          <p:nvSpPr>
            <p:cNvPr id="6" name="object 6"/>
            <p:cNvSpPr/>
            <p:nvPr/>
          </p:nvSpPr>
          <p:spPr>
            <a:xfrm>
              <a:off x="2736494" y="1108571"/>
              <a:ext cx="749935" cy="591185"/>
            </a:xfrm>
            <a:custGeom>
              <a:avLst/>
              <a:gdLst/>
              <a:ahLst/>
              <a:cxnLst/>
              <a:rect l="l" t="t" r="r" b="b"/>
              <a:pathLst>
                <a:path w="749935" h="591185">
                  <a:moveTo>
                    <a:pt x="749363" y="0"/>
                  </a:moveTo>
                  <a:lnTo>
                    <a:pt x="0" y="0"/>
                  </a:lnTo>
                  <a:lnTo>
                    <a:pt x="0" y="590981"/>
                  </a:lnTo>
                  <a:lnTo>
                    <a:pt x="749363" y="590981"/>
                  </a:lnTo>
                  <a:lnTo>
                    <a:pt x="74936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36494" y="1108571"/>
              <a:ext cx="749935" cy="591185"/>
            </a:xfrm>
            <a:custGeom>
              <a:avLst/>
              <a:gdLst/>
              <a:ahLst/>
              <a:cxnLst/>
              <a:rect l="l" t="t" r="r" b="b"/>
              <a:pathLst>
                <a:path w="749935" h="591185">
                  <a:moveTo>
                    <a:pt x="0" y="590981"/>
                  </a:moveTo>
                  <a:lnTo>
                    <a:pt x="749363" y="590981"/>
                  </a:lnTo>
                  <a:lnTo>
                    <a:pt x="749363" y="0"/>
                  </a:lnTo>
                  <a:lnTo>
                    <a:pt x="0" y="0"/>
                  </a:lnTo>
                  <a:lnTo>
                    <a:pt x="0" y="590981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594256" y="1371610"/>
            <a:ext cx="770255" cy="184150"/>
            <a:chOff x="739136" y="1371610"/>
            <a:chExt cx="770255" cy="1841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5916" y="1371610"/>
              <a:ext cx="172732" cy="1838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9127" y="1429245"/>
              <a:ext cx="770255" cy="68580"/>
            </a:xfrm>
            <a:custGeom>
              <a:avLst/>
              <a:gdLst/>
              <a:ahLst/>
              <a:cxnLst/>
              <a:rect l="l" t="t" r="r" b="b"/>
              <a:pathLst>
                <a:path w="770255" h="68580">
                  <a:moveTo>
                    <a:pt x="331533" y="34328"/>
                  </a:moveTo>
                  <a:lnTo>
                    <a:pt x="262674" y="0"/>
                  </a:lnTo>
                  <a:lnTo>
                    <a:pt x="262623" y="28473"/>
                  </a:lnTo>
                  <a:lnTo>
                    <a:pt x="5740" y="28041"/>
                  </a:lnTo>
                  <a:lnTo>
                    <a:pt x="2590" y="28041"/>
                  </a:lnTo>
                  <a:lnTo>
                    <a:pt x="0" y="30594"/>
                  </a:lnTo>
                  <a:lnTo>
                    <a:pt x="0" y="36880"/>
                  </a:lnTo>
                  <a:lnTo>
                    <a:pt x="2540" y="39433"/>
                  </a:lnTo>
                  <a:lnTo>
                    <a:pt x="262597" y="39903"/>
                  </a:lnTo>
                  <a:lnTo>
                    <a:pt x="262547" y="68376"/>
                  </a:lnTo>
                  <a:lnTo>
                    <a:pt x="320192" y="39928"/>
                  </a:lnTo>
                  <a:lnTo>
                    <a:pt x="331533" y="34328"/>
                  </a:lnTo>
                  <a:close/>
                </a:path>
                <a:path w="770255" h="68580">
                  <a:moveTo>
                    <a:pt x="769975" y="34315"/>
                  </a:moveTo>
                  <a:lnTo>
                    <a:pt x="758418" y="28587"/>
                  </a:lnTo>
                  <a:lnTo>
                    <a:pt x="701014" y="127"/>
                  </a:lnTo>
                  <a:lnTo>
                    <a:pt x="701014" y="28587"/>
                  </a:lnTo>
                  <a:lnTo>
                    <a:pt x="491566" y="28587"/>
                  </a:lnTo>
                  <a:lnTo>
                    <a:pt x="488975" y="31140"/>
                  </a:lnTo>
                  <a:lnTo>
                    <a:pt x="488975" y="37439"/>
                  </a:lnTo>
                  <a:lnTo>
                    <a:pt x="491566" y="39992"/>
                  </a:lnTo>
                  <a:lnTo>
                    <a:pt x="701014" y="39992"/>
                  </a:lnTo>
                  <a:lnTo>
                    <a:pt x="701014" y="68503"/>
                  </a:lnTo>
                  <a:lnTo>
                    <a:pt x="758520" y="39992"/>
                  </a:lnTo>
                  <a:lnTo>
                    <a:pt x="769975" y="3431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973505" y="1371611"/>
            <a:ext cx="1562100" cy="927735"/>
            <a:chOff x="1118386" y="1371610"/>
            <a:chExt cx="1562100" cy="927735"/>
          </a:xfrm>
        </p:grpSpPr>
        <p:sp>
          <p:nvSpPr>
            <p:cNvPr id="12" name="object 12"/>
            <p:cNvSpPr/>
            <p:nvPr/>
          </p:nvSpPr>
          <p:spPr>
            <a:xfrm>
              <a:off x="2136063" y="1854441"/>
              <a:ext cx="544195" cy="444500"/>
            </a:xfrm>
            <a:custGeom>
              <a:avLst/>
              <a:gdLst/>
              <a:ahLst/>
              <a:cxnLst/>
              <a:rect l="l" t="t" r="r" b="b"/>
              <a:pathLst>
                <a:path w="544194" h="444500">
                  <a:moveTo>
                    <a:pt x="544156" y="0"/>
                  </a:moveTo>
                  <a:lnTo>
                    <a:pt x="0" y="0"/>
                  </a:lnTo>
                  <a:lnTo>
                    <a:pt x="0" y="444461"/>
                  </a:lnTo>
                  <a:lnTo>
                    <a:pt x="544156" y="444461"/>
                  </a:lnTo>
                  <a:lnTo>
                    <a:pt x="54415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26478" y="2067859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>
                  <a:moveTo>
                    <a:pt x="0" y="0"/>
                  </a:moveTo>
                  <a:lnTo>
                    <a:pt x="364667" y="0"/>
                  </a:lnTo>
                </a:path>
              </a:pathLst>
            </a:custGeom>
            <a:ln w="695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8386" y="1550741"/>
              <a:ext cx="1023619" cy="516255"/>
            </a:xfrm>
            <a:custGeom>
              <a:avLst/>
              <a:gdLst/>
              <a:ahLst/>
              <a:cxnLst/>
              <a:rect l="l" t="t" r="r" b="b"/>
              <a:pathLst>
                <a:path w="1023619" h="516255">
                  <a:moveTo>
                    <a:pt x="37668" y="51282"/>
                  </a:moveTo>
                  <a:lnTo>
                    <a:pt x="31292" y="51282"/>
                  </a:lnTo>
                  <a:lnTo>
                    <a:pt x="28701" y="53860"/>
                  </a:lnTo>
                  <a:lnTo>
                    <a:pt x="28701" y="513194"/>
                  </a:lnTo>
                  <a:lnTo>
                    <a:pt x="31292" y="515683"/>
                  </a:lnTo>
                  <a:lnTo>
                    <a:pt x="1020876" y="515683"/>
                  </a:lnTo>
                  <a:lnTo>
                    <a:pt x="1023366" y="513194"/>
                  </a:lnTo>
                  <a:lnTo>
                    <a:pt x="1023366" y="510032"/>
                  </a:lnTo>
                  <a:lnTo>
                    <a:pt x="40246" y="510032"/>
                  </a:lnTo>
                  <a:lnTo>
                    <a:pt x="34480" y="504304"/>
                  </a:lnTo>
                  <a:lnTo>
                    <a:pt x="40246" y="504304"/>
                  </a:lnTo>
                  <a:lnTo>
                    <a:pt x="40246" y="53860"/>
                  </a:lnTo>
                  <a:lnTo>
                    <a:pt x="37668" y="51282"/>
                  </a:lnTo>
                  <a:close/>
                </a:path>
                <a:path w="1023619" h="516255">
                  <a:moveTo>
                    <a:pt x="40246" y="504304"/>
                  </a:moveTo>
                  <a:lnTo>
                    <a:pt x="34480" y="504304"/>
                  </a:lnTo>
                  <a:lnTo>
                    <a:pt x="40246" y="510032"/>
                  </a:lnTo>
                  <a:lnTo>
                    <a:pt x="40246" y="504304"/>
                  </a:lnTo>
                  <a:close/>
                </a:path>
                <a:path w="1023619" h="516255">
                  <a:moveTo>
                    <a:pt x="1020876" y="504304"/>
                  </a:moveTo>
                  <a:lnTo>
                    <a:pt x="40246" y="504304"/>
                  </a:lnTo>
                  <a:lnTo>
                    <a:pt x="40246" y="510032"/>
                  </a:lnTo>
                  <a:lnTo>
                    <a:pt x="1023366" y="510032"/>
                  </a:lnTo>
                  <a:lnTo>
                    <a:pt x="1023366" y="506869"/>
                  </a:lnTo>
                  <a:lnTo>
                    <a:pt x="1020876" y="504304"/>
                  </a:lnTo>
                  <a:close/>
                </a:path>
                <a:path w="1023619" h="516255">
                  <a:moveTo>
                    <a:pt x="34480" y="0"/>
                  </a:moveTo>
                  <a:lnTo>
                    <a:pt x="0" y="68376"/>
                  </a:lnTo>
                  <a:lnTo>
                    <a:pt x="28701" y="68376"/>
                  </a:lnTo>
                  <a:lnTo>
                    <a:pt x="28701" y="53860"/>
                  </a:lnTo>
                  <a:lnTo>
                    <a:pt x="31292" y="51282"/>
                  </a:lnTo>
                  <a:lnTo>
                    <a:pt x="60340" y="51282"/>
                  </a:lnTo>
                  <a:lnTo>
                    <a:pt x="34480" y="0"/>
                  </a:lnTo>
                  <a:close/>
                </a:path>
                <a:path w="1023619" h="516255">
                  <a:moveTo>
                    <a:pt x="60340" y="51282"/>
                  </a:moveTo>
                  <a:lnTo>
                    <a:pt x="37668" y="51282"/>
                  </a:lnTo>
                  <a:lnTo>
                    <a:pt x="40246" y="53860"/>
                  </a:lnTo>
                  <a:lnTo>
                    <a:pt x="40246" y="68376"/>
                  </a:lnTo>
                  <a:lnTo>
                    <a:pt x="68960" y="68376"/>
                  </a:lnTo>
                  <a:lnTo>
                    <a:pt x="60340" y="5128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345" y="1371610"/>
              <a:ext cx="171564" cy="184454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7217928" y="1425350"/>
            <a:ext cx="533400" cy="68580"/>
          </a:xfrm>
          <a:custGeom>
            <a:avLst/>
            <a:gdLst/>
            <a:ahLst/>
            <a:cxnLst/>
            <a:rect l="l" t="t" r="r" b="b"/>
            <a:pathLst>
              <a:path w="533400" h="68580">
                <a:moveTo>
                  <a:pt x="464304" y="39795"/>
                </a:moveTo>
                <a:lnTo>
                  <a:pt x="464235" y="68376"/>
                </a:lnTo>
                <a:lnTo>
                  <a:pt x="521812" y="39827"/>
                </a:lnTo>
                <a:lnTo>
                  <a:pt x="478878" y="39827"/>
                </a:lnTo>
                <a:lnTo>
                  <a:pt x="464304" y="39795"/>
                </a:lnTo>
                <a:close/>
              </a:path>
              <a:path w="533400" h="68580">
                <a:moveTo>
                  <a:pt x="464332" y="28346"/>
                </a:moveTo>
                <a:lnTo>
                  <a:pt x="464304" y="39795"/>
                </a:lnTo>
                <a:lnTo>
                  <a:pt x="478878" y="39827"/>
                </a:lnTo>
                <a:lnTo>
                  <a:pt x="481457" y="37261"/>
                </a:lnTo>
                <a:lnTo>
                  <a:pt x="481457" y="30937"/>
                </a:lnTo>
                <a:lnTo>
                  <a:pt x="478878" y="28371"/>
                </a:lnTo>
                <a:lnTo>
                  <a:pt x="464332" y="28346"/>
                </a:lnTo>
                <a:close/>
              </a:path>
              <a:path w="533400" h="68580">
                <a:moveTo>
                  <a:pt x="464400" y="0"/>
                </a:moveTo>
                <a:lnTo>
                  <a:pt x="464332" y="28346"/>
                </a:lnTo>
                <a:lnTo>
                  <a:pt x="475792" y="28371"/>
                </a:lnTo>
                <a:lnTo>
                  <a:pt x="478878" y="28371"/>
                </a:lnTo>
                <a:lnTo>
                  <a:pt x="481457" y="30937"/>
                </a:lnTo>
                <a:lnTo>
                  <a:pt x="481457" y="37261"/>
                </a:lnTo>
                <a:lnTo>
                  <a:pt x="478878" y="39827"/>
                </a:lnTo>
                <a:lnTo>
                  <a:pt x="521812" y="39827"/>
                </a:lnTo>
                <a:lnTo>
                  <a:pt x="533184" y="34188"/>
                </a:lnTo>
                <a:lnTo>
                  <a:pt x="464400" y="0"/>
                </a:lnTo>
                <a:close/>
              </a:path>
              <a:path w="533400" h="68580">
                <a:moveTo>
                  <a:pt x="5664" y="27343"/>
                </a:moveTo>
                <a:lnTo>
                  <a:pt x="2578" y="27343"/>
                </a:lnTo>
                <a:lnTo>
                  <a:pt x="0" y="29921"/>
                </a:lnTo>
                <a:lnTo>
                  <a:pt x="0" y="36233"/>
                </a:lnTo>
                <a:lnTo>
                  <a:pt x="2578" y="38798"/>
                </a:lnTo>
                <a:lnTo>
                  <a:pt x="464304" y="39795"/>
                </a:lnTo>
                <a:lnTo>
                  <a:pt x="464332" y="28346"/>
                </a:lnTo>
                <a:lnTo>
                  <a:pt x="5664" y="2734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691083" y="1219103"/>
            <a:ext cx="601980" cy="412115"/>
            <a:chOff x="2835964" y="1219102"/>
            <a:chExt cx="601980" cy="412115"/>
          </a:xfrm>
        </p:grpSpPr>
        <p:sp>
          <p:nvSpPr>
            <p:cNvPr id="18" name="object 18"/>
            <p:cNvSpPr/>
            <p:nvPr/>
          </p:nvSpPr>
          <p:spPr>
            <a:xfrm>
              <a:off x="2835960" y="1219111"/>
              <a:ext cx="601980" cy="411480"/>
            </a:xfrm>
            <a:custGeom>
              <a:avLst/>
              <a:gdLst/>
              <a:ahLst/>
              <a:cxnLst/>
              <a:rect l="l" t="t" r="r" b="b"/>
              <a:pathLst>
                <a:path w="601979" h="411480">
                  <a:moveTo>
                    <a:pt x="601624" y="231889"/>
                  </a:moveTo>
                  <a:lnTo>
                    <a:pt x="590245" y="226250"/>
                  </a:lnTo>
                  <a:lnTo>
                    <a:pt x="532676" y="197700"/>
                  </a:lnTo>
                  <a:lnTo>
                    <a:pt x="532676" y="226250"/>
                  </a:lnTo>
                  <a:lnTo>
                    <a:pt x="280987" y="226250"/>
                  </a:lnTo>
                  <a:lnTo>
                    <a:pt x="280987" y="68376"/>
                  </a:lnTo>
                  <a:lnTo>
                    <a:pt x="309702" y="68376"/>
                  </a:lnTo>
                  <a:lnTo>
                    <a:pt x="301078" y="51282"/>
                  </a:lnTo>
                  <a:lnTo>
                    <a:pt x="275221" y="0"/>
                  </a:lnTo>
                  <a:lnTo>
                    <a:pt x="240741" y="68376"/>
                  </a:lnTo>
                  <a:lnTo>
                    <a:pt x="269430" y="68376"/>
                  </a:lnTo>
                  <a:lnTo>
                    <a:pt x="269430" y="226250"/>
                  </a:lnTo>
                  <a:lnTo>
                    <a:pt x="2590" y="226250"/>
                  </a:lnTo>
                  <a:lnTo>
                    <a:pt x="0" y="228803"/>
                  </a:lnTo>
                  <a:lnTo>
                    <a:pt x="0" y="235127"/>
                  </a:lnTo>
                  <a:lnTo>
                    <a:pt x="2590" y="237705"/>
                  </a:lnTo>
                  <a:lnTo>
                    <a:pt x="269430" y="237705"/>
                  </a:lnTo>
                  <a:lnTo>
                    <a:pt x="269430" y="408305"/>
                  </a:lnTo>
                  <a:lnTo>
                    <a:pt x="272034" y="410883"/>
                  </a:lnTo>
                  <a:lnTo>
                    <a:pt x="278409" y="410883"/>
                  </a:lnTo>
                  <a:lnTo>
                    <a:pt x="280987" y="408305"/>
                  </a:lnTo>
                  <a:lnTo>
                    <a:pt x="280987" y="237705"/>
                  </a:lnTo>
                  <a:lnTo>
                    <a:pt x="532676" y="237705"/>
                  </a:lnTo>
                  <a:lnTo>
                    <a:pt x="532676" y="266077"/>
                  </a:lnTo>
                  <a:lnTo>
                    <a:pt x="589889" y="237705"/>
                  </a:lnTo>
                  <a:lnTo>
                    <a:pt x="601624" y="23188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41652" y="1277818"/>
              <a:ext cx="541020" cy="346710"/>
            </a:xfrm>
            <a:custGeom>
              <a:avLst/>
              <a:gdLst/>
              <a:ahLst/>
              <a:cxnLst/>
              <a:rect l="l" t="t" r="r" b="b"/>
              <a:pathLst>
                <a:path w="541020" h="346709">
                  <a:moveTo>
                    <a:pt x="433298" y="0"/>
                  </a:moveTo>
                  <a:lnTo>
                    <a:pt x="107480" y="346430"/>
                  </a:lnTo>
                </a:path>
                <a:path w="541020" h="346709">
                  <a:moveTo>
                    <a:pt x="433387" y="0"/>
                  </a:moveTo>
                  <a:lnTo>
                    <a:pt x="540791" y="0"/>
                  </a:lnTo>
                </a:path>
                <a:path w="541020" h="346709">
                  <a:moveTo>
                    <a:pt x="0" y="346430"/>
                  </a:moveTo>
                  <a:lnTo>
                    <a:pt x="107480" y="34643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44825" y="1273555"/>
              <a:ext cx="489584" cy="354965"/>
            </a:xfrm>
            <a:custGeom>
              <a:avLst/>
              <a:gdLst/>
              <a:ahLst/>
              <a:cxnLst/>
              <a:rect l="l" t="t" r="r" b="b"/>
              <a:pathLst>
                <a:path w="489585" h="354964">
                  <a:moveTo>
                    <a:pt x="8623" y="348386"/>
                  </a:moveTo>
                  <a:lnTo>
                    <a:pt x="6718" y="346417"/>
                  </a:lnTo>
                  <a:lnTo>
                    <a:pt x="1981" y="346417"/>
                  </a:lnTo>
                  <a:lnTo>
                    <a:pt x="0" y="348386"/>
                  </a:lnTo>
                  <a:lnTo>
                    <a:pt x="0" y="353085"/>
                  </a:lnTo>
                  <a:lnTo>
                    <a:pt x="1981" y="354965"/>
                  </a:lnTo>
                  <a:lnTo>
                    <a:pt x="6718" y="354965"/>
                  </a:lnTo>
                  <a:lnTo>
                    <a:pt x="8623" y="353085"/>
                  </a:lnTo>
                  <a:lnTo>
                    <a:pt x="8623" y="348386"/>
                  </a:lnTo>
                  <a:close/>
                </a:path>
                <a:path w="489585" h="354964">
                  <a:moveTo>
                    <a:pt x="25869" y="348386"/>
                  </a:moveTo>
                  <a:lnTo>
                    <a:pt x="23964" y="346417"/>
                  </a:lnTo>
                  <a:lnTo>
                    <a:pt x="19227" y="346417"/>
                  </a:lnTo>
                  <a:lnTo>
                    <a:pt x="17246" y="348386"/>
                  </a:lnTo>
                  <a:lnTo>
                    <a:pt x="17246" y="353085"/>
                  </a:lnTo>
                  <a:lnTo>
                    <a:pt x="19227" y="354965"/>
                  </a:lnTo>
                  <a:lnTo>
                    <a:pt x="23964" y="354965"/>
                  </a:lnTo>
                  <a:lnTo>
                    <a:pt x="25869" y="353085"/>
                  </a:lnTo>
                  <a:lnTo>
                    <a:pt x="25869" y="348386"/>
                  </a:lnTo>
                  <a:close/>
                </a:path>
                <a:path w="489585" h="354964">
                  <a:moveTo>
                    <a:pt x="43103" y="348386"/>
                  </a:moveTo>
                  <a:lnTo>
                    <a:pt x="41198" y="346417"/>
                  </a:lnTo>
                  <a:lnTo>
                    <a:pt x="36461" y="346417"/>
                  </a:lnTo>
                  <a:lnTo>
                    <a:pt x="34467" y="348386"/>
                  </a:lnTo>
                  <a:lnTo>
                    <a:pt x="34467" y="353085"/>
                  </a:lnTo>
                  <a:lnTo>
                    <a:pt x="36461" y="354965"/>
                  </a:lnTo>
                  <a:lnTo>
                    <a:pt x="41198" y="354965"/>
                  </a:lnTo>
                  <a:lnTo>
                    <a:pt x="43103" y="353085"/>
                  </a:lnTo>
                  <a:lnTo>
                    <a:pt x="43103" y="348386"/>
                  </a:lnTo>
                  <a:close/>
                </a:path>
                <a:path w="489585" h="354964">
                  <a:moveTo>
                    <a:pt x="60426" y="348386"/>
                  </a:moveTo>
                  <a:lnTo>
                    <a:pt x="58445" y="346417"/>
                  </a:lnTo>
                  <a:lnTo>
                    <a:pt x="53708" y="346417"/>
                  </a:lnTo>
                  <a:lnTo>
                    <a:pt x="51727" y="348386"/>
                  </a:lnTo>
                  <a:lnTo>
                    <a:pt x="51727" y="353085"/>
                  </a:lnTo>
                  <a:lnTo>
                    <a:pt x="53708" y="354965"/>
                  </a:lnTo>
                  <a:lnTo>
                    <a:pt x="58445" y="354965"/>
                  </a:lnTo>
                  <a:lnTo>
                    <a:pt x="60426" y="353085"/>
                  </a:lnTo>
                  <a:lnTo>
                    <a:pt x="60426" y="348386"/>
                  </a:lnTo>
                  <a:close/>
                </a:path>
                <a:path w="489585" h="354964">
                  <a:moveTo>
                    <a:pt x="77660" y="348386"/>
                  </a:moveTo>
                  <a:lnTo>
                    <a:pt x="75679" y="346417"/>
                  </a:lnTo>
                  <a:lnTo>
                    <a:pt x="70942" y="346417"/>
                  </a:lnTo>
                  <a:lnTo>
                    <a:pt x="69037" y="348386"/>
                  </a:lnTo>
                  <a:lnTo>
                    <a:pt x="69037" y="353085"/>
                  </a:lnTo>
                  <a:lnTo>
                    <a:pt x="70942" y="354965"/>
                  </a:lnTo>
                  <a:lnTo>
                    <a:pt x="75679" y="354965"/>
                  </a:lnTo>
                  <a:lnTo>
                    <a:pt x="77660" y="353085"/>
                  </a:lnTo>
                  <a:lnTo>
                    <a:pt x="77660" y="348386"/>
                  </a:lnTo>
                  <a:close/>
                </a:path>
                <a:path w="489585" h="354964">
                  <a:moveTo>
                    <a:pt x="94907" y="348386"/>
                  </a:moveTo>
                  <a:lnTo>
                    <a:pt x="92913" y="346417"/>
                  </a:lnTo>
                  <a:lnTo>
                    <a:pt x="88176" y="346417"/>
                  </a:lnTo>
                  <a:lnTo>
                    <a:pt x="86283" y="348386"/>
                  </a:lnTo>
                  <a:lnTo>
                    <a:pt x="86283" y="353085"/>
                  </a:lnTo>
                  <a:lnTo>
                    <a:pt x="88176" y="354965"/>
                  </a:lnTo>
                  <a:lnTo>
                    <a:pt x="92913" y="354965"/>
                  </a:lnTo>
                  <a:lnTo>
                    <a:pt x="94907" y="353085"/>
                  </a:lnTo>
                  <a:lnTo>
                    <a:pt x="94907" y="348386"/>
                  </a:lnTo>
                  <a:close/>
                </a:path>
                <a:path w="489585" h="354964">
                  <a:moveTo>
                    <a:pt x="112141" y="348386"/>
                  </a:moveTo>
                  <a:lnTo>
                    <a:pt x="110147" y="346417"/>
                  </a:lnTo>
                  <a:lnTo>
                    <a:pt x="105410" y="346417"/>
                  </a:lnTo>
                  <a:lnTo>
                    <a:pt x="103530" y="348386"/>
                  </a:lnTo>
                  <a:lnTo>
                    <a:pt x="103530" y="353085"/>
                  </a:lnTo>
                  <a:lnTo>
                    <a:pt x="105410" y="354965"/>
                  </a:lnTo>
                  <a:lnTo>
                    <a:pt x="110147" y="354965"/>
                  </a:lnTo>
                  <a:lnTo>
                    <a:pt x="112141" y="353085"/>
                  </a:lnTo>
                  <a:lnTo>
                    <a:pt x="112141" y="348386"/>
                  </a:lnTo>
                  <a:close/>
                </a:path>
                <a:path w="489585" h="354964">
                  <a:moveTo>
                    <a:pt x="129374" y="348386"/>
                  </a:moveTo>
                  <a:lnTo>
                    <a:pt x="127495" y="346417"/>
                  </a:lnTo>
                  <a:lnTo>
                    <a:pt x="122656" y="346417"/>
                  </a:lnTo>
                  <a:lnTo>
                    <a:pt x="120751" y="348386"/>
                  </a:lnTo>
                  <a:lnTo>
                    <a:pt x="120751" y="353085"/>
                  </a:lnTo>
                  <a:lnTo>
                    <a:pt x="122656" y="354965"/>
                  </a:lnTo>
                  <a:lnTo>
                    <a:pt x="127495" y="354965"/>
                  </a:lnTo>
                  <a:lnTo>
                    <a:pt x="129374" y="353085"/>
                  </a:lnTo>
                  <a:lnTo>
                    <a:pt x="129374" y="348386"/>
                  </a:lnTo>
                  <a:close/>
                </a:path>
                <a:path w="489585" h="354964">
                  <a:moveTo>
                    <a:pt x="146621" y="348386"/>
                  </a:moveTo>
                  <a:lnTo>
                    <a:pt x="144729" y="346417"/>
                  </a:lnTo>
                  <a:lnTo>
                    <a:pt x="139890" y="346417"/>
                  </a:lnTo>
                  <a:lnTo>
                    <a:pt x="138010" y="348386"/>
                  </a:lnTo>
                  <a:lnTo>
                    <a:pt x="138010" y="353085"/>
                  </a:lnTo>
                  <a:lnTo>
                    <a:pt x="139890" y="354965"/>
                  </a:lnTo>
                  <a:lnTo>
                    <a:pt x="144729" y="354965"/>
                  </a:lnTo>
                  <a:lnTo>
                    <a:pt x="146621" y="353085"/>
                  </a:lnTo>
                  <a:lnTo>
                    <a:pt x="146621" y="348386"/>
                  </a:lnTo>
                  <a:close/>
                </a:path>
                <a:path w="489585" h="354964">
                  <a:moveTo>
                    <a:pt x="163855" y="348386"/>
                  </a:moveTo>
                  <a:lnTo>
                    <a:pt x="161963" y="346417"/>
                  </a:lnTo>
                  <a:lnTo>
                    <a:pt x="157137" y="346417"/>
                  </a:lnTo>
                  <a:lnTo>
                    <a:pt x="155232" y="348386"/>
                  </a:lnTo>
                  <a:lnTo>
                    <a:pt x="155232" y="353085"/>
                  </a:lnTo>
                  <a:lnTo>
                    <a:pt x="157137" y="354965"/>
                  </a:lnTo>
                  <a:lnTo>
                    <a:pt x="161963" y="354965"/>
                  </a:lnTo>
                  <a:lnTo>
                    <a:pt x="163855" y="353085"/>
                  </a:lnTo>
                  <a:lnTo>
                    <a:pt x="163855" y="348386"/>
                  </a:lnTo>
                  <a:close/>
                </a:path>
                <a:path w="489585" h="354964">
                  <a:moveTo>
                    <a:pt x="170662" y="1879"/>
                  </a:moveTo>
                  <a:lnTo>
                    <a:pt x="168770" y="0"/>
                  </a:lnTo>
                  <a:lnTo>
                    <a:pt x="164033" y="0"/>
                  </a:lnTo>
                  <a:lnTo>
                    <a:pt x="162039" y="1879"/>
                  </a:lnTo>
                  <a:lnTo>
                    <a:pt x="162039" y="6578"/>
                  </a:lnTo>
                  <a:lnTo>
                    <a:pt x="164033" y="8547"/>
                  </a:lnTo>
                  <a:lnTo>
                    <a:pt x="168770" y="8547"/>
                  </a:lnTo>
                  <a:lnTo>
                    <a:pt x="170662" y="6578"/>
                  </a:lnTo>
                  <a:lnTo>
                    <a:pt x="170662" y="1879"/>
                  </a:lnTo>
                  <a:close/>
                </a:path>
                <a:path w="489585" h="354964">
                  <a:moveTo>
                    <a:pt x="187896" y="1879"/>
                  </a:moveTo>
                  <a:lnTo>
                    <a:pt x="186016" y="0"/>
                  </a:lnTo>
                  <a:lnTo>
                    <a:pt x="181279" y="0"/>
                  </a:lnTo>
                  <a:lnTo>
                    <a:pt x="179285" y="1879"/>
                  </a:lnTo>
                  <a:lnTo>
                    <a:pt x="179285" y="6578"/>
                  </a:lnTo>
                  <a:lnTo>
                    <a:pt x="181279" y="8547"/>
                  </a:lnTo>
                  <a:lnTo>
                    <a:pt x="186016" y="8547"/>
                  </a:lnTo>
                  <a:lnTo>
                    <a:pt x="187896" y="6578"/>
                  </a:lnTo>
                  <a:lnTo>
                    <a:pt x="187896" y="1879"/>
                  </a:lnTo>
                  <a:close/>
                </a:path>
                <a:path w="489585" h="354964">
                  <a:moveTo>
                    <a:pt x="205143" y="1879"/>
                  </a:moveTo>
                  <a:lnTo>
                    <a:pt x="203238" y="0"/>
                  </a:lnTo>
                  <a:lnTo>
                    <a:pt x="198501" y="0"/>
                  </a:lnTo>
                  <a:lnTo>
                    <a:pt x="196519" y="1879"/>
                  </a:lnTo>
                  <a:lnTo>
                    <a:pt x="196519" y="6578"/>
                  </a:lnTo>
                  <a:lnTo>
                    <a:pt x="198501" y="8547"/>
                  </a:lnTo>
                  <a:lnTo>
                    <a:pt x="203238" y="8547"/>
                  </a:lnTo>
                  <a:lnTo>
                    <a:pt x="205143" y="6578"/>
                  </a:lnTo>
                  <a:lnTo>
                    <a:pt x="205143" y="1879"/>
                  </a:lnTo>
                  <a:close/>
                </a:path>
                <a:path w="489585" h="354964">
                  <a:moveTo>
                    <a:pt x="222465" y="1879"/>
                  </a:moveTo>
                  <a:lnTo>
                    <a:pt x="220484" y="0"/>
                  </a:lnTo>
                  <a:lnTo>
                    <a:pt x="215747" y="0"/>
                  </a:lnTo>
                  <a:lnTo>
                    <a:pt x="213766" y="1879"/>
                  </a:lnTo>
                  <a:lnTo>
                    <a:pt x="213766" y="6578"/>
                  </a:lnTo>
                  <a:lnTo>
                    <a:pt x="215747" y="8547"/>
                  </a:lnTo>
                  <a:lnTo>
                    <a:pt x="220484" y="8547"/>
                  </a:lnTo>
                  <a:lnTo>
                    <a:pt x="222465" y="6578"/>
                  </a:lnTo>
                  <a:lnTo>
                    <a:pt x="222465" y="1879"/>
                  </a:lnTo>
                  <a:close/>
                </a:path>
                <a:path w="489585" h="354964">
                  <a:moveTo>
                    <a:pt x="239712" y="1879"/>
                  </a:moveTo>
                  <a:lnTo>
                    <a:pt x="237718" y="0"/>
                  </a:lnTo>
                  <a:lnTo>
                    <a:pt x="232981" y="0"/>
                  </a:lnTo>
                  <a:lnTo>
                    <a:pt x="231089" y="1879"/>
                  </a:lnTo>
                  <a:lnTo>
                    <a:pt x="231089" y="6578"/>
                  </a:lnTo>
                  <a:lnTo>
                    <a:pt x="232981" y="8547"/>
                  </a:lnTo>
                  <a:lnTo>
                    <a:pt x="237718" y="8547"/>
                  </a:lnTo>
                  <a:lnTo>
                    <a:pt x="239712" y="6578"/>
                  </a:lnTo>
                  <a:lnTo>
                    <a:pt x="239712" y="1879"/>
                  </a:lnTo>
                  <a:close/>
                </a:path>
                <a:path w="489585" h="354964">
                  <a:moveTo>
                    <a:pt x="256946" y="1879"/>
                  </a:moveTo>
                  <a:lnTo>
                    <a:pt x="254965" y="0"/>
                  </a:lnTo>
                  <a:lnTo>
                    <a:pt x="250228" y="0"/>
                  </a:lnTo>
                  <a:lnTo>
                    <a:pt x="248323" y="1879"/>
                  </a:lnTo>
                  <a:lnTo>
                    <a:pt x="248323" y="6578"/>
                  </a:lnTo>
                  <a:lnTo>
                    <a:pt x="250228" y="8547"/>
                  </a:lnTo>
                  <a:lnTo>
                    <a:pt x="254965" y="8547"/>
                  </a:lnTo>
                  <a:lnTo>
                    <a:pt x="256946" y="6578"/>
                  </a:lnTo>
                  <a:lnTo>
                    <a:pt x="256946" y="1879"/>
                  </a:lnTo>
                  <a:close/>
                </a:path>
                <a:path w="489585" h="354964">
                  <a:moveTo>
                    <a:pt x="274180" y="1879"/>
                  </a:moveTo>
                  <a:lnTo>
                    <a:pt x="272199" y="0"/>
                  </a:lnTo>
                  <a:lnTo>
                    <a:pt x="267462" y="0"/>
                  </a:lnTo>
                  <a:lnTo>
                    <a:pt x="265557" y="1879"/>
                  </a:lnTo>
                  <a:lnTo>
                    <a:pt x="265557" y="6578"/>
                  </a:lnTo>
                  <a:lnTo>
                    <a:pt x="267462" y="8547"/>
                  </a:lnTo>
                  <a:lnTo>
                    <a:pt x="272199" y="8547"/>
                  </a:lnTo>
                  <a:lnTo>
                    <a:pt x="274180" y="6578"/>
                  </a:lnTo>
                  <a:lnTo>
                    <a:pt x="274180" y="1879"/>
                  </a:lnTo>
                  <a:close/>
                </a:path>
                <a:path w="489585" h="354964">
                  <a:moveTo>
                    <a:pt x="291426" y="1879"/>
                  </a:moveTo>
                  <a:lnTo>
                    <a:pt x="289521" y="0"/>
                  </a:lnTo>
                  <a:lnTo>
                    <a:pt x="284708" y="0"/>
                  </a:lnTo>
                  <a:lnTo>
                    <a:pt x="282790" y="1879"/>
                  </a:lnTo>
                  <a:lnTo>
                    <a:pt x="282790" y="6578"/>
                  </a:lnTo>
                  <a:lnTo>
                    <a:pt x="284708" y="8547"/>
                  </a:lnTo>
                  <a:lnTo>
                    <a:pt x="289521" y="8547"/>
                  </a:lnTo>
                  <a:lnTo>
                    <a:pt x="291426" y="6578"/>
                  </a:lnTo>
                  <a:lnTo>
                    <a:pt x="291426" y="1879"/>
                  </a:lnTo>
                  <a:close/>
                </a:path>
                <a:path w="489585" h="354964">
                  <a:moveTo>
                    <a:pt x="308660" y="1879"/>
                  </a:moveTo>
                  <a:lnTo>
                    <a:pt x="306768" y="0"/>
                  </a:lnTo>
                  <a:lnTo>
                    <a:pt x="301942" y="0"/>
                  </a:lnTo>
                  <a:lnTo>
                    <a:pt x="300050" y="1879"/>
                  </a:lnTo>
                  <a:lnTo>
                    <a:pt x="300050" y="6578"/>
                  </a:lnTo>
                  <a:lnTo>
                    <a:pt x="301942" y="8547"/>
                  </a:lnTo>
                  <a:lnTo>
                    <a:pt x="306768" y="8547"/>
                  </a:lnTo>
                  <a:lnTo>
                    <a:pt x="308660" y="6578"/>
                  </a:lnTo>
                  <a:lnTo>
                    <a:pt x="308660" y="1879"/>
                  </a:lnTo>
                  <a:close/>
                </a:path>
                <a:path w="489585" h="354964">
                  <a:moveTo>
                    <a:pt x="325907" y="1879"/>
                  </a:moveTo>
                  <a:lnTo>
                    <a:pt x="324002" y="0"/>
                  </a:lnTo>
                  <a:lnTo>
                    <a:pt x="319176" y="0"/>
                  </a:lnTo>
                  <a:lnTo>
                    <a:pt x="317284" y="1879"/>
                  </a:lnTo>
                  <a:lnTo>
                    <a:pt x="317284" y="6578"/>
                  </a:lnTo>
                  <a:lnTo>
                    <a:pt x="319176" y="8547"/>
                  </a:lnTo>
                  <a:lnTo>
                    <a:pt x="324002" y="8547"/>
                  </a:lnTo>
                  <a:lnTo>
                    <a:pt x="325907" y="6578"/>
                  </a:lnTo>
                  <a:lnTo>
                    <a:pt x="325907" y="1879"/>
                  </a:lnTo>
                  <a:close/>
                </a:path>
                <a:path w="489585" h="354964">
                  <a:moveTo>
                    <a:pt x="333997" y="175221"/>
                  </a:moveTo>
                  <a:lnTo>
                    <a:pt x="331927" y="173164"/>
                  </a:lnTo>
                  <a:lnTo>
                    <a:pt x="327279" y="173164"/>
                  </a:lnTo>
                  <a:lnTo>
                    <a:pt x="325208" y="175221"/>
                  </a:lnTo>
                  <a:lnTo>
                    <a:pt x="325208" y="179832"/>
                  </a:lnTo>
                  <a:lnTo>
                    <a:pt x="327279" y="181711"/>
                  </a:lnTo>
                  <a:lnTo>
                    <a:pt x="331927" y="181711"/>
                  </a:lnTo>
                  <a:lnTo>
                    <a:pt x="333997" y="179832"/>
                  </a:lnTo>
                  <a:lnTo>
                    <a:pt x="333997" y="175221"/>
                  </a:lnTo>
                  <a:close/>
                </a:path>
                <a:path w="489585" h="354964">
                  <a:moveTo>
                    <a:pt x="351243" y="175221"/>
                  </a:moveTo>
                  <a:lnTo>
                    <a:pt x="349173" y="173164"/>
                  </a:lnTo>
                  <a:lnTo>
                    <a:pt x="344512" y="173164"/>
                  </a:lnTo>
                  <a:lnTo>
                    <a:pt x="342620" y="175221"/>
                  </a:lnTo>
                  <a:lnTo>
                    <a:pt x="342620" y="179832"/>
                  </a:lnTo>
                  <a:lnTo>
                    <a:pt x="344512" y="181711"/>
                  </a:lnTo>
                  <a:lnTo>
                    <a:pt x="349173" y="181711"/>
                  </a:lnTo>
                  <a:lnTo>
                    <a:pt x="351243" y="179832"/>
                  </a:lnTo>
                  <a:lnTo>
                    <a:pt x="351243" y="175221"/>
                  </a:lnTo>
                  <a:close/>
                </a:path>
                <a:path w="489585" h="354964">
                  <a:moveTo>
                    <a:pt x="368477" y="175221"/>
                  </a:moveTo>
                  <a:lnTo>
                    <a:pt x="366407" y="173164"/>
                  </a:lnTo>
                  <a:lnTo>
                    <a:pt x="361746" y="173164"/>
                  </a:lnTo>
                  <a:lnTo>
                    <a:pt x="359867" y="175221"/>
                  </a:lnTo>
                  <a:lnTo>
                    <a:pt x="359867" y="179832"/>
                  </a:lnTo>
                  <a:lnTo>
                    <a:pt x="361746" y="181711"/>
                  </a:lnTo>
                  <a:lnTo>
                    <a:pt x="366407" y="181711"/>
                  </a:lnTo>
                  <a:lnTo>
                    <a:pt x="368477" y="179832"/>
                  </a:lnTo>
                  <a:lnTo>
                    <a:pt x="368477" y="175221"/>
                  </a:lnTo>
                  <a:close/>
                </a:path>
                <a:path w="489585" h="354964">
                  <a:moveTo>
                    <a:pt x="385724" y="175221"/>
                  </a:moveTo>
                  <a:lnTo>
                    <a:pt x="383667" y="173164"/>
                  </a:lnTo>
                  <a:lnTo>
                    <a:pt x="378993" y="173164"/>
                  </a:lnTo>
                  <a:lnTo>
                    <a:pt x="377101" y="175221"/>
                  </a:lnTo>
                  <a:lnTo>
                    <a:pt x="377101" y="179832"/>
                  </a:lnTo>
                  <a:lnTo>
                    <a:pt x="378993" y="181711"/>
                  </a:lnTo>
                  <a:lnTo>
                    <a:pt x="383667" y="181711"/>
                  </a:lnTo>
                  <a:lnTo>
                    <a:pt x="385724" y="179832"/>
                  </a:lnTo>
                  <a:lnTo>
                    <a:pt x="385724" y="175221"/>
                  </a:lnTo>
                  <a:close/>
                </a:path>
                <a:path w="489585" h="354964">
                  <a:moveTo>
                    <a:pt x="402958" y="175221"/>
                  </a:moveTo>
                  <a:lnTo>
                    <a:pt x="401066" y="173164"/>
                  </a:lnTo>
                  <a:lnTo>
                    <a:pt x="396240" y="173164"/>
                  </a:lnTo>
                  <a:lnTo>
                    <a:pt x="394335" y="175221"/>
                  </a:lnTo>
                  <a:lnTo>
                    <a:pt x="394335" y="179832"/>
                  </a:lnTo>
                  <a:lnTo>
                    <a:pt x="396240" y="181711"/>
                  </a:lnTo>
                  <a:lnTo>
                    <a:pt x="401066" y="181711"/>
                  </a:lnTo>
                  <a:lnTo>
                    <a:pt x="402958" y="179832"/>
                  </a:lnTo>
                  <a:lnTo>
                    <a:pt x="402958" y="175221"/>
                  </a:lnTo>
                  <a:close/>
                </a:path>
                <a:path w="489585" h="354964">
                  <a:moveTo>
                    <a:pt x="420192" y="175221"/>
                  </a:moveTo>
                  <a:lnTo>
                    <a:pt x="418299" y="173164"/>
                  </a:lnTo>
                  <a:lnTo>
                    <a:pt x="413473" y="173164"/>
                  </a:lnTo>
                  <a:lnTo>
                    <a:pt x="411581" y="175221"/>
                  </a:lnTo>
                  <a:lnTo>
                    <a:pt x="411581" y="179832"/>
                  </a:lnTo>
                  <a:lnTo>
                    <a:pt x="413473" y="181711"/>
                  </a:lnTo>
                  <a:lnTo>
                    <a:pt x="418299" y="181711"/>
                  </a:lnTo>
                  <a:lnTo>
                    <a:pt x="420192" y="179832"/>
                  </a:lnTo>
                  <a:lnTo>
                    <a:pt x="420192" y="175221"/>
                  </a:lnTo>
                  <a:close/>
                </a:path>
                <a:path w="489585" h="354964">
                  <a:moveTo>
                    <a:pt x="437438" y="175221"/>
                  </a:moveTo>
                  <a:lnTo>
                    <a:pt x="435546" y="173164"/>
                  </a:lnTo>
                  <a:lnTo>
                    <a:pt x="430720" y="173164"/>
                  </a:lnTo>
                  <a:lnTo>
                    <a:pt x="428815" y="175221"/>
                  </a:lnTo>
                  <a:lnTo>
                    <a:pt x="428815" y="179832"/>
                  </a:lnTo>
                  <a:lnTo>
                    <a:pt x="430720" y="181711"/>
                  </a:lnTo>
                  <a:lnTo>
                    <a:pt x="435546" y="181711"/>
                  </a:lnTo>
                  <a:lnTo>
                    <a:pt x="437438" y="179832"/>
                  </a:lnTo>
                  <a:lnTo>
                    <a:pt x="437438" y="175221"/>
                  </a:lnTo>
                  <a:close/>
                </a:path>
                <a:path w="489585" h="354964">
                  <a:moveTo>
                    <a:pt x="454672" y="175221"/>
                  </a:moveTo>
                  <a:lnTo>
                    <a:pt x="452780" y="173164"/>
                  </a:lnTo>
                  <a:lnTo>
                    <a:pt x="447954" y="173164"/>
                  </a:lnTo>
                  <a:lnTo>
                    <a:pt x="446062" y="175221"/>
                  </a:lnTo>
                  <a:lnTo>
                    <a:pt x="446062" y="179832"/>
                  </a:lnTo>
                  <a:lnTo>
                    <a:pt x="447954" y="181711"/>
                  </a:lnTo>
                  <a:lnTo>
                    <a:pt x="452780" y="181711"/>
                  </a:lnTo>
                  <a:lnTo>
                    <a:pt x="454672" y="179832"/>
                  </a:lnTo>
                  <a:lnTo>
                    <a:pt x="454672" y="175221"/>
                  </a:lnTo>
                  <a:close/>
                </a:path>
                <a:path w="489585" h="354964">
                  <a:moveTo>
                    <a:pt x="471919" y="175221"/>
                  </a:moveTo>
                  <a:lnTo>
                    <a:pt x="470014" y="173164"/>
                  </a:lnTo>
                  <a:lnTo>
                    <a:pt x="465188" y="173164"/>
                  </a:lnTo>
                  <a:lnTo>
                    <a:pt x="463283" y="175221"/>
                  </a:lnTo>
                  <a:lnTo>
                    <a:pt x="463283" y="179832"/>
                  </a:lnTo>
                  <a:lnTo>
                    <a:pt x="465188" y="181711"/>
                  </a:lnTo>
                  <a:lnTo>
                    <a:pt x="470014" y="181711"/>
                  </a:lnTo>
                  <a:lnTo>
                    <a:pt x="471919" y="179832"/>
                  </a:lnTo>
                  <a:lnTo>
                    <a:pt x="471919" y="175221"/>
                  </a:lnTo>
                  <a:close/>
                </a:path>
                <a:path w="489585" h="354964">
                  <a:moveTo>
                    <a:pt x="489153" y="175221"/>
                  </a:moveTo>
                  <a:lnTo>
                    <a:pt x="487248" y="173164"/>
                  </a:lnTo>
                  <a:lnTo>
                    <a:pt x="482434" y="173164"/>
                  </a:lnTo>
                  <a:lnTo>
                    <a:pt x="480517" y="175221"/>
                  </a:lnTo>
                  <a:lnTo>
                    <a:pt x="480517" y="179832"/>
                  </a:lnTo>
                  <a:lnTo>
                    <a:pt x="482434" y="181711"/>
                  </a:lnTo>
                  <a:lnTo>
                    <a:pt x="487248" y="181711"/>
                  </a:lnTo>
                  <a:lnTo>
                    <a:pt x="489153" y="179832"/>
                  </a:lnTo>
                  <a:lnTo>
                    <a:pt x="489153" y="17522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4408055" y="1095414"/>
            <a:ext cx="69215" cy="281305"/>
          </a:xfrm>
          <a:custGeom>
            <a:avLst/>
            <a:gdLst/>
            <a:ahLst/>
            <a:cxnLst/>
            <a:rect l="l" t="t" r="r" b="b"/>
            <a:pathLst>
              <a:path w="69215" h="281305">
                <a:moveTo>
                  <a:pt x="0" y="212483"/>
                </a:moveTo>
                <a:lnTo>
                  <a:pt x="34340" y="280962"/>
                </a:lnTo>
                <a:lnTo>
                  <a:pt x="60317" y="229666"/>
                </a:lnTo>
                <a:lnTo>
                  <a:pt x="31280" y="229666"/>
                </a:lnTo>
                <a:lnTo>
                  <a:pt x="28701" y="227114"/>
                </a:lnTo>
                <a:lnTo>
                  <a:pt x="28732" y="212541"/>
                </a:lnTo>
                <a:lnTo>
                  <a:pt x="0" y="212483"/>
                </a:lnTo>
                <a:close/>
              </a:path>
              <a:path w="69215" h="281305">
                <a:moveTo>
                  <a:pt x="28732" y="212541"/>
                </a:moveTo>
                <a:lnTo>
                  <a:pt x="28701" y="227114"/>
                </a:lnTo>
                <a:lnTo>
                  <a:pt x="31280" y="229666"/>
                </a:lnTo>
                <a:lnTo>
                  <a:pt x="37617" y="229666"/>
                </a:lnTo>
                <a:lnTo>
                  <a:pt x="40208" y="227114"/>
                </a:lnTo>
                <a:lnTo>
                  <a:pt x="40230" y="212565"/>
                </a:lnTo>
                <a:lnTo>
                  <a:pt x="28732" y="212541"/>
                </a:lnTo>
                <a:close/>
              </a:path>
              <a:path w="69215" h="281305">
                <a:moveTo>
                  <a:pt x="40230" y="212565"/>
                </a:moveTo>
                <a:lnTo>
                  <a:pt x="40208" y="227114"/>
                </a:lnTo>
                <a:lnTo>
                  <a:pt x="37617" y="229666"/>
                </a:lnTo>
                <a:lnTo>
                  <a:pt x="60317" y="229666"/>
                </a:lnTo>
                <a:lnTo>
                  <a:pt x="68948" y="212623"/>
                </a:lnTo>
                <a:lnTo>
                  <a:pt x="40230" y="212565"/>
                </a:lnTo>
                <a:close/>
              </a:path>
              <a:path w="69215" h="281305">
                <a:moveTo>
                  <a:pt x="34899" y="0"/>
                </a:moveTo>
                <a:lnTo>
                  <a:pt x="31762" y="0"/>
                </a:lnTo>
                <a:lnTo>
                  <a:pt x="29171" y="2565"/>
                </a:lnTo>
                <a:lnTo>
                  <a:pt x="28732" y="212541"/>
                </a:lnTo>
                <a:lnTo>
                  <a:pt x="40230" y="212565"/>
                </a:lnTo>
                <a:lnTo>
                  <a:pt x="40639" y="5727"/>
                </a:lnTo>
                <a:lnTo>
                  <a:pt x="40678" y="2565"/>
                </a:lnTo>
                <a:lnTo>
                  <a:pt x="38087" y="38"/>
                </a:lnTo>
                <a:lnTo>
                  <a:pt x="3489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9210" y="1634605"/>
            <a:ext cx="2141220" cy="488315"/>
          </a:xfrm>
          <a:custGeom>
            <a:avLst/>
            <a:gdLst/>
            <a:ahLst/>
            <a:cxnLst/>
            <a:rect l="l" t="t" r="r" b="b"/>
            <a:pathLst>
              <a:path w="2141220" h="488314">
                <a:moveTo>
                  <a:pt x="2141042" y="450456"/>
                </a:moveTo>
                <a:lnTo>
                  <a:pt x="2138642" y="447878"/>
                </a:lnTo>
                <a:lnTo>
                  <a:pt x="1415973" y="447878"/>
                </a:lnTo>
                <a:lnTo>
                  <a:pt x="1415465" y="68376"/>
                </a:lnTo>
                <a:lnTo>
                  <a:pt x="1444269" y="68376"/>
                </a:lnTo>
                <a:lnTo>
                  <a:pt x="1435595" y="51282"/>
                </a:lnTo>
                <a:lnTo>
                  <a:pt x="1409598" y="0"/>
                </a:lnTo>
                <a:lnTo>
                  <a:pt x="1375308" y="68376"/>
                </a:lnTo>
                <a:lnTo>
                  <a:pt x="1403946" y="68376"/>
                </a:lnTo>
                <a:lnTo>
                  <a:pt x="1404429" y="447878"/>
                </a:lnTo>
                <a:lnTo>
                  <a:pt x="68961" y="447878"/>
                </a:lnTo>
                <a:lnTo>
                  <a:pt x="68961" y="419328"/>
                </a:lnTo>
                <a:lnTo>
                  <a:pt x="0" y="453517"/>
                </a:lnTo>
                <a:lnTo>
                  <a:pt x="68961" y="487718"/>
                </a:lnTo>
                <a:lnTo>
                  <a:pt x="68961" y="459168"/>
                </a:lnTo>
                <a:lnTo>
                  <a:pt x="2138642" y="459168"/>
                </a:lnTo>
                <a:lnTo>
                  <a:pt x="2141042" y="456768"/>
                </a:lnTo>
                <a:lnTo>
                  <a:pt x="2141042" y="45045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91059" y="1431588"/>
            <a:ext cx="294005" cy="68580"/>
          </a:xfrm>
          <a:custGeom>
            <a:avLst/>
            <a:gdLst/>
            <a:ahLst/>
            <a:cxnLst/>
            <a:rect l="l" t="t" r="r" b="b"/>
            <a:pathLst>
              <a:path w="294005" h="68580">
                <a:moveTo>
                  <a:pt x="284142" y="28117"/>
                </a:moveTo>
                <a:lnTo>
                  <a:pt x="239280" y="28117"/>
                </a:lnTo>
                <a:lnTo>
                  <a:pt x="241947" y="30607"/>
                </a:lnTo>
                <a:lnTo>
                  <a:pt x="242125" y="36931"/>
                </a:lnTo>
                <a:lnTo>
                  <a:pt x="239547" y="39573"/>
                </a:lnTo>
                <a:lnTo>
                  <a:pt x="236423" y="39573"/>
                </a:lnTo>
                <a:lnTo>
                  <a:pt x="224881" y="39847"/>
                </a:lnTo>
                <a:lnTo>
                  <a:pt x="225564" y="68376"/>
                </a:lnTo>
                <a:lnTo>
                  <a:pt x="293662" y="32562"/>
                </a:lnTo>
                <a:lnTo>
                  <a:pt x="284142" y="28117"/>
                </a:lnTo>
                <a:close/>
              </a:path>
              <a:path w="294005" h="68580">
                <a:moveTo>
                  <a:pt x="224608" y="28478"/>
                </a:moveTo>
                <a:lnTo>
                  <a:pt x="2514" y="33769"/>
                </a:lnTo>
                <a:lnTo>
                  <a:pt x="0" y="36410"/>
                </a:lnTo>
                <a:lnTo>
                  <a:pt x="165" y="42659"/>
                </a:lnTo>
                <a:lnTo>
                  <a:pt x="2755" y="45123"/>
                </a:lnTo>
                <a:lnTo>
                  <a:pt x="224881" y="39847"/>
                </a:lnTo>
                <a:lnTo>
                  <a:pt x="224608" y="28478"/>
                </a:lnTo>
                <a:close/>
              </a:path>
              <a:path w="294005" h="68580">
                <a:moveTo>
                  <a:pt x="239280" y="28117"/>
                </a:moveTo>
                <a:lnTo>
                  <a:pt x="224608" y="28478"/>
                </a:lnTo>
                <a:lnTo>
                  <a:pt x="224881" y="39847"/>
                </a:lnTo>
                <a:lnTo>
                  <a:pt x="236423" y="39573"/>
                </a:lnTo>
                <a:lnTo>
                  <a:pt x="239547" y="39573"/>
                </a:lnTo>
                <a:lnTo>
                  <a:pt x="242125" y="36931"/>
                </a:lnTo>
                <a:lnTo>
                  <a:pt x="241947" y="30607"/>
                </a:lnTo>
                <a:lnTo>
                  <a:pt x="239280" y="28117"/>
                </a:lnTo>
                <a:close/>
              </a:path>
              <a:path w="294005" h="68580">
                <a:moveTo>
                  <a:pt x="223926" y="0"/>
                </a:moveTo>
                <a:lnTo>
                  <a:pt x="224608" y="28478"/>
                </a:lnTo>
                <a:lnTo>
                  <a:pt x="239280" y="28117"/>
                </a:lnTo>
                <a:lnTo>
                  <a:pt x="284142" y="28117"/>
                </a:lnTo>
                <a:lnTo>
                  <a:pt x="223926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29204" y="1429704"/>
            <a:ext cx="164871" cy="68376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6338060" y="1437826"/>
            <a:ext cx="273685" cy="68580"/>
          </a:xfrm>
          <a:custGeom>
            <a:avLst/>
            <a:gdLst/>
            <a:ahLst/>
            <a:cxnLst/>
            <a:rect l="l" t="t" r="r" b="b"/>
            <a:pathLst>
              <a:path w="273685" h="68580">
                <a:moveTo>
                  <a:pt x="204696" y="39815"/>
                </a:moveTo>
                <a:lnTo>
                  <a:pt x="204622" y="68376"/>
                </a:lnTo>
                <a:lnTo>
                  <a:pt x="262484" y="39839"/>
                </a:lnTo>
                <a:lnTo>
                  <a:pt x="219278" y="39839"/>
                </a:lnTo>
                <a:lnTo>
                  <a:pt x="204696" y="39815"/>
                </a:lnTo>
                <a:close/>
              </a:path>
              <a:path w="273685" h="68580">
                <a:moveTo>
                  <a:pt x="204726" y="28521"/>
                </a:moveTo>
                <a:lnTo>
                  <a:pt x="204696" y="39815"/>
                </a:lnTo>
                <a:lnTo>
                  <a:pt x="219278" y="39839"/>
                </a:lnTo>
                <a:lnTo>
                  <a:pt x="221856" y="37439"/>
                </a:lnTo>
                <a:lnTo>
                  <a:pt x="221856" y="31115"/>
                </a:lnTo>
                <a:lnTo>
                  <a:pt x="219278" y="28549"/>
                </a:lnTo>
                <a:lnTo>
                  <a:pt x="204726" y="28521"/>
                </a:lnTo>
                <a:close/>
              </a:path>
              <a:path w="273685" h="68580">
                <a:moveTo>
                  <a:pt x="204800" y="0"/>
                </a:moveTo>
                <a:lnTo>
                  <a:pt x="204726" y="28521"/>
                </a:lnTo>
                <a:lnTo>
                  <a:pt x="216166" y="28549"/>
                </a:lnTo>
                <a:lnTo>
                  <a:pt x="219278" y="28549"/>
                </a:lnTo>
                <a:lnTo>
                  <a:pt x="221856" y="31115"/>
                </a:lnTo>
                <a:lnTo>
                  <a:pt x="221856" y="37439"/>
                </a:lnTo>
                <a:lnTo>
                  <a:pt x="219278" y="39839"/>
                </a:lnTo>
                <a:lnTo>
                  <a:pt x="262484" y="39839"/>
                </a:lnTo>
                <a:lnTo>
                  <a:pt x="273583" y="34366"/>
                </a:lnTo>
                <a:lnTo>
                  <a:pt x="204800" y="0"/>
                </a:lnTo>
                <a:close/>
              </a:path>
              <a:path w="273685" h="68580">
                <a:moveTo>
                  <a:pt x="5854" y="28028"/>
                </a:moveTo>
                <a:lnTo>
                  <a:pt x="2590" y="28028"/>
                </a:lnTo>
                <a:lnTo>
                  <a:pt x="165" y="30594"/>
                </a:lnTo>
                <a:lnTo>
                  <a:pt x="0" y="33680"/>
                </a:lnTo>
                <a:lnTo>
                  <a:pt x="0" y="36931"/>
                </a:lnTo>
                <a:lnTo>
                  <a:pt x="2590" y="39484"/>
                </a:lnTo>
                <a:lnTo>
                  <a:pt x="204696" y="39815"/>
                </a:lnTo>
                <a:lnTo>
                  <a:pt x="204726" y="28521"/>
                </a:lnTo>
                <a:lnTo>
                  <a:pt x="5854" y="2802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62381" y="3530379"/>
            <a:ext cx="421005" cy="79375"/>
          </a:xfrm>
          <a:custGeom>
            <a:avLst/>
            <a:gdLst/>
            <a:ahLst/>
            <a:cxnLst/>
            <a:rect l="l" t="t" r="r" b="b"/>
            <a:pathLst>
              <a:path w="421005" h="79375">
                <a:moveTo>
                  <a:pt x="341006" y="46077"/>
                </a:moveTo>
                <a:lnTo>
                  <a:pt x="340969" y="79171"/>
                </a:lnTo>
                <a:lnTo>
                  <a:pt x="407844" y="46101"/>
                </a:lnTo>
                <a:lnTo>
                  <a:pt x="358000" y="46101"/>
                </a:lnTo>
                <a:lnTo>
                  <a:pt x="341006" y="46077"/>
                </a:lnTo>
                <a:close/>
              </a:path>
              <a:path w="421005" h="79375">
                <a:moveTo>
                  <a:pt x="341021" y="32933"/>
                </a:moveTo>
                <a:lnTo>
                  <a:pt x="341006" y="46077"/>
                </a:lnTo>
                <a:lnTo>
                  <a:pt x="358000" y="46101"/>
                </a:lnTo>
                <a:lnTo>
                  <a:pt x="360997" y="43243"/>
                </a:lnTo>
                <a:lnTo>
                  <a:pt x="360997" y="35915"/>
                </a:lnTo>
                <a:lnTo>
                  <a:pt x="358000" y="32956"/>
                </a:lnTo>
                <a:lnTo>
                  <a:pt x="341021" y="32933"/>
                </a:lnTo>
                <a:close/>
              </a:path>
              <a:path w="421005" h="79375">
                <a:moveTo>
                  <a:pt x="341058" y="0"/>
                </a:moveTo>
                <a:lnTo>
                  <a:pt x="341021" y="32933"/>
                </a:lnTo>
                <a:lnTo>
                  <a:pt x="354317" y="32956"/>
                </a:lnTo>
                <a:lnTo>
                  <a:pt x="358000" y="32956"/>
                </a:lnTo>
                <a:lnTo>
                  <a:pt x="360997" y="35915"/>
                </a:lnTo>
                <a:lnTo>
                  <a:pt x="360997" y="43243"/>
                </a:lnTo>
                <a:lnTo>
                  <a:pt x="358000" y="46101"/>
                </a:lnTo>
                <a:lnTo>
                  <a:pt x="407844" y="46101"/>
                </a:lnTo>
                <a:lnTo>
                  <a:pt x="420839" y="39674"/>
                </a:lnTo>
                <a:lnTo>
                  <a:pt x="341058" y="0"/>
                </a:lnTo>
                <a:close/>
              </a:path>
              <a:path w="421005" h="79375">
                <a:moveTo>
                  <a:pt x="6667" y="32346"/>
                </a:moveTo>
                <a:lnTo>
                  <a:pt x="2984" y="32346"/>
                </a:lnTo>
                <a:lnTo>
                  <a:pt x="0" y="35331"/>
                </a:lnTo>
                <a:lnTo>
                  <a:pt x="0" y="42646"/>
                </a:lnTo>
                <a:lnTo>
                  <a:pt x="2984" y="45605"/>
                </a:lnTo>
                <a:lnTo>
                  <a:pt x="341006" y="46077"/>
                </a:lnTo>
                <a:lnTo>
                  <a:pt x="341021" y="32933"/>
                </a:lnTo>
                <a:lnTo>
                  <a:pt x="6667" y="3234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4655016" y="3236723"/>
            <a:ext cx="1156970" cy="567055"/>
            <a:chOff x="1799897" y="3236722"/>
            <a:chExt cx="1156970" cy="567055"/>
          </a:xfrm>
        </p:grpSpPr>
        <p:sp>
          <p:nvSpPr>
            <p:cNvPr id="28" name="object 28"/>
            <p:cNvSpPr/>
            <p:nvPr/>
          </p:nvSpPr>
          <p:spPr>
            <a:xfrm>
              <a:off x="1799897" y="3525727"/>
              <a:ext cx="345440" cy="79375"/>
            </a:xfrm>
            <a:custGeom>
              <a:avLst/>
              <a:gdLst/>
              <a:ahLst/>
              <a:cxnLst/>
              <a:rect l="l" t="t" r="r" b="b"/>
              <a:pathLst>
                <a:path w="345439" h="79375">
                  <a:moveTo>
                    <a:pt x="265255" y="46077"/>
                  </a:moveTo>
                  <a:lnTo>
                    <a:pt x="265176" y="79171"/>
                  </a:lnTo>
                  <a:lnTo>
                    <a:pt x="331830" y="46215"/>
                  </a:lnTo>
                  <a:lnTo>
                    <a:pt x="282219" y="46215"/>
                  </a:lnTo>
                  <a:lnTo>
                    <a:pt x="278536" y="46101"/>
                  </a:lnTo>
                  <a:lnTo>
                    <a:pt x="265255" y="46077"/>
                  </a:lnTo>
                  <a:close/>
                </a:path>
                <a:path w="345439" h="79375">
                  <a:moveTo>
                    <a:pt x="265287" y="32920"/>
                  </a:moveTo>
                  <a:lnTo>
                    <a:pt x="265255" y="46077"/>
                  </a:lnTo>
                  <a:lnTo>
                    <a:pt x="278536" y="46101"/>
                  </a:lnTo>
                  <a:lnTo>
                    <a:pt x="282219" y="46215"/>
                  </a:lnTo>
                  <a:lnTo>
                    <a:pt x="285216" y="43243"/>
                  </a:lnTo>
                  <a:lnTo>
                    <a:pt x="285216" y="35915"/>
                  </a:lnTo>
                  <a:lnTo>
                    <a:pt x="282219" y="32943"/>
                  </a:lnTo>
                  <a:lnTo>
                    <a:pt x="265287" y="32920"/>
                  </a:lnTo>
                  <a:close/>
                </a:path>
                <a:path w="345439" h="79375">
                  <a:moveTo>
                    <a:pt x="265366" y="0"/>
                  </a:moveTo>
                  <a:lnTo>
                    <a:pt x="265287" y="32920"/>
                  </a:lnTo>
                  <a:lnTo>
                    <a:pt x="278536" y="32943"/>
                  </a:lnTo>
                  <a:lnTo>
                    <a:pt x="282219" y="32943"/>
                  </a:lnTo>
                  <a:lnTo>
                    <a:pt x="285216" y="35915"/>
                  </a:lnTo>
                  <a:lnTo>
                    <a:pt x="285216" y="43243"/>
                  </a:lnTo>
                  <a:lnTo>
                    <a:pt x="282219" y="46215"/>
                  </a:lnTo>
                  <a:lnTo>
                    <a:pt x="331830" y="46215"/>
                  </a:lnTo>
                  <a:lnTo>
                    <a:pt x="345059" y="39674"/>
                  </a:lnTo>
                  <a:lnTo>
                    <a:pt x="265366" y="0"/>
                  </a:lnTo>
                  <a:close/>
                </a:path>
                <a:path w="345439" h="79375">
                  <a:moveTo>
                    <a:pt x="6680" y="32461"/>
                  </a:moveTo>
                  <a:lnTo>
                    <a:pt x="2997" y="32461"/>
                  </a:lnTo>
                  <a:lnTo>
                    <a:pt x="0" y="35420"/>
                  </a:lnTo>
                  <a:lnTo>
                    <a:pt x="0" y="42646"/>
                  </a:lnTo>
                  <a:lnTo>
                    <a:pt x="2997" y="45618"/>
                  </a:lnTo>
                  <a:lnTo>
                    <a:pt x="265255" y="46077"/>
                  </a:lnTo>
                  <a:lnTo>
                    <a:pt x="265287" y="32920"/>
                  </a:lnTo>
                  <a:lnTo>
                    <a:pt x="6680" y="3246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60904" y="3241485"/>
              <a:ext cx="791210" cy="557530"/>
            </a:xfrm>
            <a:custGeom>
              <a:avLst/>
              <a:gdLst/>
              <a:ahLst/>
              <a:cxnLst/>
              <a:rect l="l" t="t" r="r" b="b"/>
              <a:pathLst>
                <a:path w="791210" h="557529">
                  <a:moveTo>
                    <a:pt x="791121" y="0"/>
                  </a:moveTo>
                  <a:lnTo>
                    <a:pt x="0" y="0"/>
                  </a:lnTo>
                  <a:lnTo>
                    <a:pt x="0" y="557479"/>
                  </a:lnTo>
                  <a:lnTo>
                    <a:pt x="791121" y="557479"/>
                  </a:lnTo>
                  <a:lnTo>
                    <a:pt x="79112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60904" y="3241485"/>
              <a:ext cx="791210" cy="557530"/>
            </a:xfrm>
            <a:custGeom>
              <a:avLst/>
              <a:gdLst/>
              <a:ahLst/>
              <a:cxnLst/>
              <a:rect l="l" t="t" r="r" b="b"/>
              <a:pathLst>
                <a:path w="791210" h="557529">
                  <a:moveTo>
                    <a:pt x="0" y="557479"/>
                  </a:moveTo>
                  <a:lnTo>
                    <a:pt x="791121" y="557479"/>
                  </a:lnTo>
                  <a:lnTo>
                    <a:pt x="791121" y="0"/>
                  </a:lnTo>
                  <a:lnTo>
                    <a:pt x="0" y="0"/>
                  </a:lnTo>
                  <a:lnTo>
                    <a:pt x="0" y="557479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713497" y="3207639"/>
            <a:ext cx="1381760" cy="660400"/>
            <a:chOff x="2858378" y="3207639"/>
            <a:chExt cx="1381760" cy="660400"/>
          </a:xfrm>
        </p:grpSpPr>
        <p:sp>
          <p:nvSpPr>
            <p:cNvPr id="32" name="object 32"/>
            <p:cNvSpPr/>
            <p:nvPr/>
          </p:nvSpPr>
          <p:spPr>
            <a:xfrm>
              <a:off x="3361601" y="3212401"/>
              <a:ext cx="873760" cy="650875"/>
            </a:xfrm>
            <a:custGeom>
              <a:avLst/>
              <a:gdLst/>
              <a:ahLst/>
              <a:cxnLst/>
              <a:rect l="l" t="t" r="r" b="b"/>
              <a:pathLst>
                <a:path w="873760" h="650875">
                  <a:moveTo>
                    <a:pt x="873594" y="0"/>
                  </a:moveTo>
                  <a:lnTo>
                    <a:pt x="0" y="0"/>
                  </a:lnTo>
                  <a:lnTo>
                    <a:pt x="0" y="650595"/>
                  </a:lnTo>
                  <a:lnTo>
                    <a:pt x="873594" y="650595"/>
                  </a:lnTo>
                  <a:lnTo>
                    <a:pt x="87359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1601" y="3212401"/>
              <a:ext cx="873760" cy="650875"/>
            </a:xfrm>
            <a:custGeom>
              <a:avLst/>
              <a:gdLst/>
              <a:ahLst/>
              <a:cxnLst/>
              <a:rect l="l" t="t" r="r" b="b"/>
              <a:pathLst>
                <a:path w="873760" h="650875">
                  <a:moveTo>
                    <a:pt x="0" y="650595"/>
                  </a:moveTo>
                  <a:lnTo>
                    <a:pt x="873594" y="650595"/>
                  </a:lnTo>
                  <a:lnTo>
                    <a:pt x="873594" y="0"/>
                  </a:lnTo>
                  <a:lnTo>
                    <a:pt x="0" y="0"/>
                  </a:lnTo>
                  <a:lnTo>
                    <a:pt x="0" y="65059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58378" y="3496427"/>
              <a:ext cx="503555" cy="79375"/>
            </a:xfrm>
            <a:custGeom>
              <a:avLst/>
              <a:gdLst/>
              <a:ahLst/>
              <a:cxnLst/>
              <a:rect l="l" t="t" r="r" b="b"/>
              <a:pathLst>
                <a:path w="503554" h="79375">
                  <a:moveTo>
                    <a:pt x="423646" y="0"/>
                  </a:moveTo>
                  <a:lnTo>
                    <a:pt x="423482" y="32984"/>
                  </a:lnTo>
                  <a:lnTo>
                    <a:pt x="436803" y="33058"/>
                  </a:lnTo>
                  <a:lnTo>
                    <a:pt x="440397" y="33058"/>
                  </a:lnTo>
                  <a:lnTo>
                    <a:pt x="443382" y="36017"/>
                  </a:lnTo>
                  <a:lnTo>
                    <a:pt x="443382" y="43345"/>
                  </a:lnTo>
                  <a:lnTo>
                    <a:pt x="440397" y="46316"/>
                  </a:lnTo>
                  <a:lnTo>
                    <a:pt x="423416" y="46316"/>
                  </a:lnTo>
                  <a:lnTo>
                    <a:pt x="423252" y="79171"/>
                  </a:lnTo>
                  <a:lnTo>
                    <a:pt x="490293" y="46316"/>
                  </a:lnTo>
                  <a:lnTo>
                    <a:pt x="436803" y="46316"/>
                  </a:lnTo>
                  <a:lnTo>
                    <a:pt x="490444" y="46242"/>
                  </a:lnTo>
                  <a:lnTo>
                    <a:pt x="503224" y="39979"/>
                  </a:lnTo>
                  <a:lnTo>
                    <a:pt x="423646" y="0"/>
                  </a:lnTo>
                  <a:close/>
                </a:path>
                <a:path w="503554" h="79375">
                  <a:moveTo>
                    <a:pt x="423482" y="32984"/>
                  </a:moveTo>
                  <a:lnTo>
                    <a:pt x="423416" y="46242"/>
                  </a:lnTo>
                  <a:lnTo>
                    <a:pt x="436803" y="46316"/>
                  </a:lnTo>
                  <a:lnTo>
                    <a:pt x="440397" y="46316"/>
                  </a:lnTo>
                  <a:lnTo>
                    <a:pt x="443382" y="43345"/>
                  </a:lnTo>
                  <a:lnTo>
                    <a:pt x="443382" y="36017"/>
                  </a:lnTo>
                  <a:lnTo>
                    <a:pt x="440397" y="33058"/>
                  </a:lnTo>
                  <a:lnTo>
                    <a:pt x="436803" y="33058"/>
                  </a:lnTo>
                  <a:lnTo>
                    <a:pt x="423482" y="32984"/>
                  </a:lnTo>
                  <a:close/>
                </a:path>
                <a:path w="503554" h="79375">
                  <a:moveTo>
                    <a:pt x="6591" y="30670"/>
                  </a:moveTo>
                  <a:lnTo>
                    <a:pt x="2997" y="30670"/>
                  </a:lnTo>
                  <a:lnTo>
                    <a:pt x="0" y="33642"/>
                  </a:lnTo>
                  <a:lnTo>
                    <a:pt x="0" y="40970"/>
                  </a:lnTo>
                  <a:lnTo>
                    <a:pt x="2997" y="43942"/>
                  </a:lnTo>
                  <a:lnTo>
                    <a:pt x="423416" y="46242"/>
                  </a:lnTo>
                  <a:lnTo>
                    <a:pt x="423482" y="32984"/>
                  </a:lnTo>
                  <a:lnTo>
                    <a:pt x="6591" y="3067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3612494" y="3453757"/>
            <a:ext cx="633095" cy="215265"/>
            <a:chOff x="757374" y="3453756"/>
            <a:chExt cx="633095" cy="215265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3453" y="3453756"/>
              <a:ext cx="216954" cy="21469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57374" y="3521709"/>
              <a:ext cx="421005" cy="79375"/>
            </a:xfrm>
            <a:custGeom>
              <a:avLst/>
              <a:gdLst/>
              <a:ahLst/>
              <a:cxnLst/>
              <a:rect l="l" t="t" r="r" b="b"/>
              <a:pathLst>
                <a:path w="421005" h="79375">
                  <a:moveTo>
                    <a:pt x="341071" y="46200"/>
                  </a:moveTo>
                  <a:lnTo>
                    <a:pt x="341007" y="79184"/>
                  </a:lnTo>
                  <a:lnTo>
                    <a:pt x="407705" y="46228"/>
                  </a:lnTo>
                  <a:lnTo>
                    <a:pt x="358063" y="46228"/>
                  </a:lnTo>
                  <a:lnTo>
                    <a:pt x="341071" y="46200"/>
                  </a:lnTo>
                  <a:close/>
                </a:path>
                <a:path w="421005" h="79375">
                  <a:moveTo>
                    <a:pt x="341096" y="32986"/>
                  </a:moveTo>
                  <a:lnTo>
                    <a:pt x="341071" y="46200"/>
                  </a:lnTo>
                  <a:lnTo>
                    <a:pt x="358063" y="46228"/>
                  </a:lnTo>
                  <a:lnTo>
                    <a:pt x="361010" y="43307"/>
                  </a:lnTo>
                  <a:lnTo>
                    <a:pt x="361048" y="35979"/>
                  </a:lnTo>
                  <a:lnTo>
                    <a:pt x="358063" y="33007"/>
                  </a:lnTo>
                  <a:lnTo>
                    <a:pt x="341096" y="32986"/>
                  </a:lnTo>
                  <a:close/>
                </a:path>
                <a:path w="421005" h="79375">
                  <a:moveTo>
                    <a:pt x="341160" y="0"/>
                  </a:moveTo>
                  <a:lnTo>
                    <a:pt x="341096" y="32986"/>
                  </a:lnTo>
                  <a:lnTo>
                    <a:pt x="354368" y="33007"/>
                  </a:lnTo>
                  <a:lnTo>
                    <a:pt x="358063" y="33007"/>
                  </a:lnTo>
                  <a:lnTo>
                    <a:pt x="361048" y="35979"/>
                  </a:lnTo>
                  <a:lnTo>
                    <a:pt x="361010" y="43307"/>
                  </a:lnTo>
                  <a:lnTo>
                    <a:pt x="358063" y="46228"/>
                  </a:lnTo>
                  <a:lnTo>
                    <a:pt x="407705" y="46228"/>
                  </a:lnTo>
                  <a:lnTo>
                    <a:pt x="420839" y="39738"/>
                  </a:lnTo>
                  <a:lnTo>
                    <a:pt x="341160" y="0"/>
                  </a:lnTo>
                  <a:close/>
                </a:path>
                <a:path w="421005" h="79375">
                  <a:moveTo>
                    <a:pt x="6667" y="32473"/>
                  </a:moveTo>
                  <a:lnTo>
                    <a:pt x="2984" y="32473"/>
                  </a:lnTo>
                  <a:lnTo>
                    <a:pt x="50" y="35420"/>
                  </a:lnTo>
                  <a:lnTo>
                    <a:pt x="0" y="42697"/>
                  </a:lnTo>
                  <a:lnTo>
                    <a:pt x="2984" y="45669"/>
                  </a:lnTo>
                  <a:lnTo>
                    <a:pt x="341071" y="46200"/>
                  </a:lnTo>
                  <a:lnTo>
                    <a:pt x="341096" y="32986"/>
                  </a:lnTo>
                  <a:lnTo>
                    <a:pt x="6667" y="3247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4097850" y="3475530"/>
            <a:ext cx="1928495" cy="1097915"/>
            <a:chOff x="1242730" y="3475529"/>
            <a:chExt cx="1928495" cy="1097915"/>
          </a:xfrm>
        </p:grpSpPr>
        <p:sp>
          <p:nvSpPr>
            <p:cNvPr id="39" name="object 39"/>
            <p:cNvSpPr/>
            <p:nvPr/>
          </p:nvSpPr>
          <p:spPr>
            <a:xfrm>
              <a:off x="2530487" y="4023919"/>
              <a:ext cx="640715" cy="549275"/>
            </a:xfrm>
            <a:custGeom>
              <a:avLst/>
              <a:gdLst/>
              <a:ahLst/>
              <a:cxnLst/>
              <a:rect l="l" t="t" r="r" b="b"/>
              <a:pathLst>
                <a:path w="640714" h="549275">
                  <a:moveTo>
                    <a:pt x="640232" y="0"/>
                  </a:moveTo>
                  <a:lnTo>
                    <a:pt x="0" y="0"/>
                  </a:lnTo>
                  <a:lnTo>
                    <a:pt x="0" y="548970"/>
                  </a:lnTo>
                  <a:lnTo>
                    <a:pt x="640232" y="548970"/>
                  </a:lnTo>
                  <a:lnTo>
                    <a:pt x="64023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674190" y="4286190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30">
                  <a:moveTo>
                    <a:pt x="0" y="0"/>
                  </a:moveTo>
                  <a:lnTo>
                    <a:pt x="354025" y="0"/>
                  </a:lnTo>
                </a:path>
              </a:pathLst>
            </a:custGeom>
            <a:ln w="6667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242730" y="3663683"/>
              <a:ext cx="1294765" cy="639445"/>
            </a:xfrm>
            <a:custGeom>
              <a:avLst/>
              <a:gdLst/>
              <a:ahLst/>
              <a:cxnLst/>
              <a:rect l="l" t="t" r="r" b="b"/>
              <a:pathLst>
                <a:path w="1294764" h="639445">
                  <a:moveTo>
                    <a:pt x="43586" y="59372"/>
                  </a:moveTo>
                  <a:lnTo>
                    <a:pt x="36207" y="59372"/>
                  </a:lnTo>
                  <a:lnTo>
                    <a:pt x="33210" y="62344"/>
                  </a:lnTo>
                  <a:lnTo>
                    <a:pt x="33210" y="636460"/>
                  </a:lnTo>
                  <a:lnTo>
                    <a:pt x="36207" y="639330"/>
                  </a:lnTo>
                  <a:lnTo>
                    <a:pt x="1291450" y="639330"/>
                  </a:lnTo>
                  <a:lnTo>
                    <a:pt x="1294434" y="636460"/>
                  </a:lnTo>
                  <a:lnTo>
                    <a:pt x="1294434" y="632790"/>
                  </a:lnTo>
                  <a:lnTo>
                    <a:pt x="46570" y="632790"/>
                  </a:lnTo>
                  <a:lnTo>
                    <a:pt x="39903" y="626160"/>
                  </a:lnTo>
                  <a:lnTo>
                    <a:pt x="46570" y="626160"/>
                  </a:lnTo>
                  <a:lnTo>
                    <a:pt x="46570" y="62344"/>
                  </a:lnTo>
                  <a:lnTo>
                    <a:pt x="43586" y="59372"/>
                  </a:lnTo>
                  <a:close/>
                </a:path>
                <a:path w="1294764" h="639445">
                  <a:moveTo>
                    <a:pt x="46570" y="626160"/>
                  </a:moveTo>
                  <a:lnTo>
                    <a:pt x="39903" y="626160"/>
                  </a:lnTo>
                  <a:lnTo>
                    <a:pt x="46570" y="632790"/>
                  </a:lnTo>
                  <a:lnTo>
                    <a:pt x="46570" y="626160"/>
                  </a:lnTo>
                  <a:close/>
                </a:path>
                <a:path w="1294764" h="639445">
                  <a:moveTo>
                    <a:pt x="1291450" y="626160"/>
                  </a:moveTo>
                  <a:lnTo>
                    <a:pt x="46570" y="626160"/>
                  </a:lnTo>
                  <a:lnTo>
                    <a:pt x="46570" y="632790"/>
                  </a:lnTo>
                  <a:lnTo>
                    <a:pt x="1294434" y="632790"/>
                  </a:lnTo>
                  <a:lnTo>
                    <a:pt x="1294434" y="629132"/>
                  </a:lnTo>
                  <a:lnTo>
                    <a:pt x="1291450" y="626160"/>
                  </a:lnTo>
                  <a:close/>
                </a:path>
                <a:path w="1294764" h="639445">
                  <a:moveTo>
                    <a:pt x="39903" y="0"/>
                  </a:moveTo>
                  <a:lnTo>
                    <a:pt x="0" y="79171"/>
                  </a:lnTo>
                  <a:lnTo>
                    <a:pt x="33210" y="79171"/>
                  </a:lnTo>
                  <a:lnTo>
                    <a:pt x="33210" y="62344"/>
                  </a:lnTo>
                  <a:lnTo>
                    <a:pt x="36207" y="59372"/>
                  </a:lnTo>
                  <a:lnTo>
                    <a:pt x="69808" y="59372"/>
                  </a:lnTo>
                  <a:lnTo>
                    <a:pt x="39903" y="0"/>
                  </a:lnTo>
                  <a:close/>
                </a:path>
                <a:path w="1294764" h="639445">
                  <a:moveTo>
                    <a:pt x="69808" y="59372"/>
                  </a:moveTo>
                  <a:lnTo>
                    <a:pt x="43586" y="59372"/>
                  </a:lnTo>
                  <a:lnTo>
                    <a:pt x="46570" y="62344"/>
                  </a:lnTo>
                  <a:lnTo>
                    <a:pt x="46570" y="79171"/>
                  </a:lnTo>
                  <a:lnTo>
                    <a:pt x="79781" y="79171"/>
                  </a:lnTo>
                  <a:lnTo>
                    <a:pt x="69808" y="5937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1336" y="3475529"/>
              <a:ext cx="214960" cy="216661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7074965" y="3494840"/>
            <a:ext cx="676275" cy="79375"/>
          </a:xfrm>
          <a:custGeom>
            <a:avLst/>
            <a:gdLst/>
            <a:ahLst/>
            <a:cxnLst/>
            <a:rect l="l" t="t" r="r" b="b"/>
            <a:pathLst>
              <a:path w="676275" h="79375">
                <a:moveTo>
                  <a:pt x="596453" y="46109"/>
                </a:moveTo>
                <a:lnTo>
                  <a:pt x="596379" y="79171"/>
                </a:lnTo>
                <a:lnTo>
                  <a:pt x="662978" y="46126"/>
                </a:lnTo>
                <a:lnTo>
                  <a:pt x="596453" y="46109"/>
                </a:lnTo>
                <a:close/>
              </a:path>
              <a:path w="676275" h="79375">
                <a:moveTo>
                  <a:pt x="596483" y="32854"/>
                </a:moveTo>
                <a:lnTo>
                  <a:pt x="596453" y="46109"/>
                </a:lnTo>
                <a:lnTo>
                  <a:pt x="613524" y="46126"/>
                </a:lnTo>
                <a:lnTo>
                  <a:pt x="616305" y="43141"/>
                </a:lnTo>
                <a:lnTo>
                  <a:pt x="616305" y="35826"/>
                </a:lnTo>
                <a:lnTo>
                  <a:pt x="613524" y="32867"/>
                </a:lnTo>
                <a:lnTo>
                  <a:pt x="596483" y="32854"/>
                </a:lnTo>
                <a:close/>
              </a:path>
              <a:path w="676275" h="79375">
                <a:moveTo>
                  <a:pt x="596557" y="0"/>
                </a:moveTo>
                <a:lnTo>
                  <a:pt x="596483" y="32854"/>
                </a:lnTo>
                <a:lnTo>
                  <a:pt x="609726" y="32867"/>
                </a:lnTo>
                <a:lnTo>
                  <a:pt x="613524" y="32867"/>
                </a:lnTo>
                <a:lnTo>
                  <a:pt x="616305" y="35826"/>
                </a:lnTo>
                <a:lnTo>
                  <a:pt x="616305" y="43141"/>
                </a:lnTo>
                <a:lnTo>
                  <a:pt x="613524" y="46126"/>
                </a:lnTo>
                <a:lnTo>
                  <a:pt x="662978" y="46126"/>
                </a:lnTo>
                <a:lnTo>
                  <a:pt x="676160" y="39585"/>
                </a:lnTo>
                <a:lnTo>
                  <a:pt x="596557" y="0"/>
                </a:lnTo>
                <a:close/>
              </a:path>
              <a:path w="676275" h="79375">
                <a:moveTo>
                  <a:pt x="6794" y="32270"/>
                </a:moveTo>
                <a:lnTo>
                  <a:pt x="2997" y="32270"/>
                </a:lnTo>
                <a:lnTo>
                  <a:pt x="0" y="35229"/>
                </a:lnTo>
                <a:lnTo>
                  <a:pt x="0" y="42557"/>
                </a:lnTo>
                <a:lnTo>
                  <a:pt x="2997" y="45529"/>
                </a:lnTo>
                <a:lnTo>
                  <a:pt x="596453" y="46109"/>
                </a:lnTo>
                <a:lnTo>
                  <a:pt x="596483" y="32854"/>
                </a:lnTo>
                <a:lnTo>
                  <a:pt x="6794" y="3227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6274559" y="3272569"/>
            <a:ext cx="762635" cy="485140"/>
            <a:chOff x="3419439" y="3272569"/>
            <a:chExt cx="762635" cy="485140"/>
          </a:xfrm>
        </p:grpSpPr>
        <p:sp>
          <p:nvSpPr>
            <p:cNvPr id="45" name="object 45"/>
            <p:cNvSpPr/>
            <p:nvPr/>
          </p:nvSpPr>
          <p:spPr>
            <a:xfrm>
              <a:off x="3419437" y="3272574"/>
              <a:ext cx="762635" cy="485140"/>
            </a:xfrm>
            <a:custGeom>
              <a:avLst/>
              <a:gdLst/>
              <a:ahLst/>
              <a:cxnLst/>
              <a:rect l="l" t="t" r="r" b="b"/>
              <a:pathLst>
                <a:path w="762635" h="485139">
                  <a:moveTo>
                    <a:pt x="762495" y="273735"/>
                  </a:moveTo>
                  <a:lnTo>
                    <a:pt x="749338" y="267208"/>
                  </a:lnTo>
                  <a:lnTo>
                    <a:pt x="682726" y="234137"/>
                  </a:lnTo>
                  <a:lnTo>
                    <a:pt x="682726" y="267208"/>
                  </a:lnTo>
                  <a:lnTo>
                    <a:pt x="355625" y="267208"/>
                  </a:lnTo>
                  <a:lnTo>
                    <a:pt x="355625" y="79171"/>
                  </a:lnTo>
                  <a:lnTo>
                    <a:pt x="388937" y="79171"/>
                  </a:lnTo>
                  <a:lnTo>
                    <a:pt x="378955" y="59372"/>
                  </a:lnTo>
                  <a:lnTo>
                    <a:pt x="349046" y="0"/>
                  </a:lnTo>
                  <a:lnTo>
                    <a:pt x="309143" y="79171"/>
                  </a:lnTo>
                  <a:lnTo>
                    <a:pt x="342468" y="79171"/>
                  </a:lnTo>
                  <a:lnTo>
                    <a:pt x="342468" y="267208"/>
                  </a:lnTo>
                  <a:lnTo>
                    <a:pt x="2984" y="267208"/>
                  </a:lnTo>
                  <a:lnTo>
                    <a:pt x="0" y="270167"/>
                  </a:lnTo>
                  <a:lnTo>
                    <a:pt x="0" y="277495"/>
                  </a:lnTo>
                  <a:lnTo>
                    <a:pt x="2984" y="280263"/>
                  </a:lnTo>
                  <a:lnTo>
                    <a:pt x="342468" y="280263"/>
                  </a:lnTo>
                  <a:lnTo>
                    <a:pt x="342468" y="481965"/>
                  </a:lnTo>
                  <a:lnTo>
                    <a:pt x="345452" y="484924"/>
                  </a:lnTo>
                  <a:lnTo>
                    <a:pt x="352831" y="484924"/>
                  </a:lnTo>
                  <a:lnTo>
                    <a:pt x="355625" y="481965"/>
                  </a:lnTo>
                  <a:lnTo>
                    <a:pt x="355625" y="280263"/>
                  </a:lnTo>
                  <a:lnTo>
                    <a:pt x="682726" y="280263"/>
                  </a:lnTo>
                  <a:lnTo>
                    <a:pt x="682726" y="313321"/>
                  </a:lnTo>
                  <a:lnTo>
                    <a:pt x="749338" y="280263"/>
                  </a:lnTo>
                  <a:lnTo>
                    <a:pt x="762495" y="27373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26030" y="3341837"/>
              <a:ext cx="686435" cy="408940"/>
            </a:xfrm>
            <a:custGeom>
              <a:avLst/>
              <a:gdLst/>
              <a:ahLst/>
              <a:cxnLst/>
              <a:rect l="l" t="t" r="r" b="b"/>
              <a:pathLst>
                <a:path w="686435" h="408939">
                  <a:moveTo>
                    <a:pt x="549871" y="0"/>
                  </a:moveTo>
                  <a:lnTo>
                    <a:pt x="135623" y="408940"/>
                  </a:lnTo>
                </a:path>
                <a:path w="686435" h="408939">
                  <a:moveTo>
                    <a:pt x="549871" y="0"/>
                  </a:moveTo>
                  <a:lnTo>
                    <a:pt x="686104" y="0"/>
                  </a:lnTo>
                </a:path>
                <a:path w="686435" h="408939">
                  <a:moveTo>
                    <a:pt x="0" y="408940"/>
                  </a:moveTo>
                  <a:lnTo>
                    <a:pt x="135623" y="40894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56673" y="3336899"/>
              <a:ext cx="622935" cy="419100"/>
            </a:xfrm>
            <a:custGeom>
              <a:avLst/>
              <a:gdLst/>
              <a:ahLst/>
              <a:cxnLst/>
              <a:rect l="l" t="t" r="r" b="b"/>
              <a:pathLst>
                <a:path w="622935" h="419100">
                  <a:moveTo>
                    <a:pt x="10160" y="411302"/>
                  </a:moveTo>
                  <a:lnTo>
                    <a:pt x="7772" y="408927"/>
                  </a:lnTo>
                  <a:lnTo>
                    <a:pt x="2362" y="408927"/>
                  </a:lnTo>
                  <a:lnTo>
                    <a:pt x="0" y="411302"/>
                  </a:lnTo>
                  <a:lnTo>
                    <a:pt x="0" y="416648"/>
                  </a:lnTo>
                  <a:lnTo>
                    <a:pt x="2362" y="418820"/>
                  </a:lnTo>
                  <a:lnTo>
                    <a:pt x="7772" y="418820"/>
                  </a:lnTo>
                  <a:lnTo>
                    <a:pt x="10160" y="416648"/>
                  </a:lnTo>
                  <a:lnTo>
                    <a:pt x="10160" y="411302"/>
                  </a:lnTo>
                  <a:close/>
                </a:path>
                <a:path w="622935" h="419100">
                  <a:moveTo>
                    <a:pt x="30099" y="411302"/>
                  </a:moveTo>
                  <a:lnTo>
                    <a:pt x="27724" y="408927"/>
                  </a:lnTo>
                  <a:lnTo>
                    <a:pt x="22339" y="408927"/>
                  </a:lnTo>
                  <a:lnTo>
                    <a:pt x="20142" y="411302"/>
                  </a:lnTo>
                  <a:lnTo>
                    <a:pt x="20142" y="416648"/>
                  </a:lnTo>
                  <a:lnTo>
                    <a:pt x="22339" y="418820"/>
                  </a:lnTo>
                  <a:lnTo>
                    <a:pt x="27724" y="418820"/>
                  </a:lnTo>
                  <a:lnTo>
                    <a:pt x="30099" y="416648"/>
                  </a:lnTo>
                  <a:lnTo>
                    <a:pt x="30099" y="411302"/>
                  </a:lnTo>
                  <a:close/>
                </a:path>
                <a:path w="622935" h="419100">
                  <a:moveTo>
                    <a:pt x="50050" y="411302"/>
                  </a:moveTo>
                  <a:lnTo>
                    <a:pt x="47663" y="408927"/>
                  </a:lnTo>
                  <a:lnTo>
                    <a:pt x="42265" y="408927"/>
                  </a:lnTo>
                  <a:lnTo>
                    <a:pt x="40081" y="411302"/>
                  </a:lnTo>
                  <a:lnTo>
                    <a:pt x="40081" y="416648"/>
                  </a:lnTo>
                  <a:lnTo>
                    <a:pt x="42265" y="418820"/>
                  </a:lnTo>
                  <a:lnTo>
                    <a:pt x="47663" y="418820"/>
                  </a:lnTo>
                  <a:lnTo>
                    <a:pt x="50050" y="416648"/>
                  </a:lnTo>
                  <a:lnTo>
                    <a:pt x="50050" y="411302"/>
                  </a:lnTo>
                  <a:close/>
                </a:path>
                <a:path w="622935" h="419100">
                  <a:moveTo>
                    <a:pt x="70002" y="411302"/>
                  </a:moveTo>
                  <a:lnTo>
                    <a:pt x="67589" y="408927"/>
                  </a:lnTo>
                  <a:lnTo>
                    <a:pt x="62217" y="408927"/>
                  </a:lnTo>
                  <a:lnTo>
                    <a:pt x="60020" y="411302"/>
                  </a:lnTo>
                  <a:lnTo>
                    <a:pt x="60020" y="416648"/>
                  </a:lnTo>
                  <a:lnTo>
                    <a:pt x="62217" y="418820"/>
                  </a:lnTo>
                  <a:lnTo>
                    <a:pt x="67589" y="418820"/>
                  </a:lnTo>
                  <a:lnTo>
                    <a:pt x="70002" y="416648"/>
                  </a:lnTo>
                  <a:lnTo>
                    <a:pt x="70002" y="411302"/>
                  </a:lnTo>
                  <a:close/>
                </a:path>
                <a:path w="622935" h="419100">
                  <a:moveTo>
                    <a:pt x="89941" y="411302"/>
                  </a:moveTo>
                  <a:lnTo>
                    <a:pt x="87744" y="408927"/>
                  </a:lnTo>
                  <a:lnTo>
                    <a:pt x="82169" y="408927"/>
                  </a:lnTo>
                  <a:lnTo>
                    <a:pt x="79971" y="411302"/>
                  </a:lnTo>
                  <a:lnTo>
                    <a:pt x="79971" y="416648"/>
                  </a:lnTo>
                  <a:lnTo>
                    <a:pt x="82169" y="418820"/>
                  </a:lnTo>
                  <a:lnTo>
                    <a:pt x="87744" y="418820"/>
                  </a:lnTo>
                  <a:lnTo>
                    <a:pt x="89941" y="416648"/>
                  </a:lnTo>
                  <a:lnTo>
                    <a:pt x="89941" y="411302"/>
                  </a:lnTo>
                  <a:close/>
                </a:path>
                <a:path w="622935" h="419100">
                  <a:moveTo>
                    <a:pt x="109880" y="411302"/>
                  </a:moveTo>
                  <a:lnTo>
                    <a:pt x="107708" y="408927"/>
                  </a:lnTo>
                  <a:lnTo>
                    <a:pt x="102120" y="408927"/>
                  </a:lnTo>
                  <a:lnTo>
                    <a:pt x="99923" y="411302"/>
                  </a:lnTo>
                  <a:lnTo>
                    <a:pt x="99923" y="416648"/>
                  </a:lnTo>
                  <a:lnTo>
                    <a:pt x="102120" y="418820"/>
                  </a:lnTo>
                  <a:lnTo>
                    <a:pt x="107708" y="418820"/>
                  </a:lnTo>
                  <a:lnTo>
                    <a:pt x="109880" y="416648"/>
                  </a:lnTo>
                  <a:lnTo>
                    <a:pt x="109880" y="411302"/>
                  </a:lnTo>
                  <a:close/>
                </a:path>
                <a:path w="622935" h="419100">
                  <a:moveTo>
                    <a:pt x="129832" y="411302"/>
                  </a:moveTo>
                  <a:lnTo>
                    <a:pt x="127647" y="408927"/>
                  </a:lnTo>
                  <a:lnTo>
                    <a:pt x="122059" y="408927"/>
                  </a:lnTo>
                  <a:lnTo>
                    <a:pt x="119849" y="411302"/>
                  </a:lnTo>
                  <a:lnTo>
                    <a:pt x="119849" y="416648"/>
                  </a:lnTo>
                  <a:lnTo>
                    <a:pt x="122059" y="418820"/>
                  </a:lnTo>
                  <a:lnTo>
                    <a:pt x="127647" y="418820"/>
                  </a:lnTo>
                  <a:lnTo>
                    <a:pt x="129832" y="416648"/>
                  </a:lnTo>
                  <a:lnTo>
                    <a:pt x="129832" y="411302"/>
                  </a:lnTo>
                  <a:close/>
                </a:path>
                <a:path w="622935" h="419100">
                  <a:moveTo>
                    <a:pt x="149771" y="411302"/>
                  </a:moveTo>
                  <a:lnTo>
                    <a:pt x="147574" y="408927"/>
                  </a:lnTo>
                  <a:lnTo>
                    <a:pt x="141986" y="408927"/>
                  </a:lnTo>
                  <a:lnTo>
                    <a:pt x="139801" y="411302"/>
                  </a:lnTo>
                  <a:lnTo>
                    <a:pt x="139801" y="416648"/>
                  </a:lnTo>
                  <a:lnTo>
                    <a:pt x="141986" y="418820"/>
                  </a:lnTo>
                  <a:lnTo>
                    <a:pt x="147574" y="418820"/>
                  </a:lnTo>
                  <a:lnTo>
                    <a:pt x="149771" y="416648"/>
                  </a:lnTo>
                  <a:lnTo>
                    <a:pt x="149771" y="411302"/>
                  </a:lnTo>
                  <a:close/>
                </a:path>
                <a:path w="622935" h="419100">
                  <a:moveTo>
                    <a:pt x="169722" y="411302"/>
                  </a:moveTo>
                  <a:lnTo>
                    <a:pt x="167513" y="408927"/>
                  </a:lnTo>
                  <a:lnTo>
                    <a:pt x="161963" y="408927"/>
                  </a:lnTo>
                  <a:lnTo>
                    <a:pt x="159753" y="411302"/>
                  </a:lnTo>
                  <a:lnTo>
                    <a:pt x="159753" y="416648"/>
                  </a:lnTo>
                  <a:lnTo>
                    <a:pt x="161963" y="418820"/>
                  </a:lnTo>
                  <a:lnTo>
                    <a:pt x="167513" y="418820"/>
                  </a:lnTo>
                  <a:lnTo>
                    <a:pt x="169722" y="416648"/>
                  </a:lnTo>
                  <a:lnTo>
                    <a:pt x="169722" y="411302"/>
                  </a:lnTo>
                  <a:close/>
                </a:path>
                <a:path w="622935" h="419100">
                  <a:moveTo>
                    <a:pt x="189661" y="411302"/>
                  </a:moveTo>
                  <a:lnTo>
                    <a:pt x="187477" y="408927"/>
                  </a:lnTo>
                  <a:lnTo>
                    <a:pt x="181889" y="408927"/>
                  </a:lnTo>
                  <a:lnTo>
                    <a:pt x="179679" y="411302"/>
                  </a:lnTo>
                  <a:lnTo>
                    <a:pt x="179679" y="416648"/>
                  </a:lnTo>
                  <a:lnTo>
                    <a:pt x="181889" y="418820"/>
                  </a:lnTo>
                  <a:lnTo>
                    <a:pt x="187477" y="418820"/>
                  </a:lnTo>
                  <a:lnTo>
                    <a:pt x="189661" y="416648"/>
                  </a:lnTo>
                  <a:lnTo>
                    <a:pt x="189661" y="411302"/>
                  </a:lnTo>
                  <a:close/>
                </a:path>
                <a:path w="622935" h="419100">
                  <a:moveTo>
                    <a:pt x="209626" y="411302"/>
                  </a:moveTo>
                  <a:lnTo>
                    <a:pt x="207416" y="408927"/>
                  </a:lnTo>
                  <a:lnTo>
                    <a:pt x="201815" y="408927"/>
                  </a:lnTo>
                  <a:lnTo>
                    <a:pt x="199644" y="411302"/>
                  </a:lnTo>
                  <a:lnTo>
                    <a:pt x="199644" y="416648"/>
                  </a:lnTo>
                  <a:lnTo>
                    <a:pt x="201815" y="418820"/>
                  </a:lnTo>
                  <a:lnTo>
                    <a:pt x="207416" y="418820"/>
                  </a:lnTo>
                  <a:lnTo>
                    <a:pt x="209626" y="416648"/>
                  </a:lnTo>
                  <a:lnTo>
                    <a:pt x="209626" y="411302"/>
                  </a:lnTo>
                  <a:close/>
                </a:path>
                <a:path w="622935" h="419100">
                  <a:moveTo>
                    <a:pt x="216789" y="2184"/>
                  </a:moveTo>
                  <a:lnTo>
                    <a:pt x="214604" y="0"/>
                  </a:lnTo>
                  <a:lnTo>
                    <a:pt x="209016" y="0"/>
                  </a:lnTo>
                  <a:lnTo>
                    <a:pt x="206832" y="2184"/>
                  </a:lnTo>
                  <a:lnTo>
                    <a:pt x="206832" y="7721"/>
                  </a:lnTo>
                  <a:lnTo>
                    <a:pt x="209016" y="9893"/>
                  </a:lnTo>
                  <a:lnTo>
                    <a:pt x="214604" y="9893"/>
                  </a:lnTo>
                  <a:lnTo>
                    <a:pt x="216789" y="7721"/>
                  </a:lnTo>
                  <a:lnTo>
                    <a:pt x="216789" y="2184"/>
                  </a:lnTo>
                  <a:close/>
                </a:path>
                <a:path w="622935" h="419100">
                  <a:moveTo>
                    <a:pt x="236740" y="2184"/>
                  </a:moveTo>
                  <a:lnTo>
                    <a:pt x="234543" y="0"/>
                  </a:lnTo>
                  <a:lnTo>
                    <a:pt x="228955" y="0"/>
                  </a:lnTo>
                  <a:lnTo>
                    <a:pt x="226758" y="2184"/>
                  </a:lnTo>
                  <a:lnTo>
                    <a:pt x="226758" y="7721"/>
                  </a:lnTo>
                  <a:lnTo>
                    <a:pt x="228955" y="9893"/>
                  </a:lnTo>
                  <a:lnTo>
                    <a:pt x="234543" y="9893"/>
                  </a:lnTo>
                  <a:lnTo>
                    <a:pt x="236740" y="7721"/>
                  </a:lnTo>
                  <a:lnTo>
                    <a:pt x="236740" y="2184"/>
                  </a:lnTo>
                  <a:close/>
                </a:path>
                <a:path w="622935" h="419100">
                  <a:moveTo>
                    <a:pt x="256679" y="2184"/>
                  </a:moveTo>
                  <a:lnTo>
                    <a:pt x="254508" y="0"/>
                  </a:lnTo>
                  <a:lnTo>
                    <a:pt x="248907" y="0"/>
                  </a:lnTo>
                  <a:lnTo>
                    <a:pt x="246735" y="2184"/>
                  </a:lnTo>
                  <a:lnTo>
                    <a:pt x="246735" y="7721"/>
                  </a:lnTo>
                  <a:lnTo>
                    <a:pt x="248907" y="9893"/>
                  </a:lnTo>
                  <a:lnTo>
                    <a:pt x="254508" y="9893"/>
                  </a:lnTo>
                  <a:lnTo>
                    <a:pt x="256679" y="7721"/>
                  </a:lnTo>
                  <a:lnTo>
                    <a:pt x="256679" y="2184"/>
                  </a:lnTo>
                  <a:close/>
                </a:path>
                <a:path w="622935" h="419100">
                  <a:moveTo>
                    <a:pt x="276644" y="2184"/>
                  </a:moveTo>
                  <a:lnTo>
                    <a:pt x="274434" y="0"/>
                  </a:lnTo>
                  <a:lnTo>
                    <a:pt x="268859" y="0"/>
                  </a:lnTo>
                  <a:lnTo>
                    <a:pt x="266661" y="2184"/>
                  </a:lnTo>
                  <a:lnTo>
                    <a:pt x="266661" y="7721"/>
                  </a:lnTo>
                  <a:lnTo>
                    <a:pt x="268859" y="9893"/>
                  </a:lnTo>
                  <a:lnTo>
                    <a:pt x="274434" y="9893"/>
                  </a:lnTo>
                  <a:lnTo>
                    <a:pt x="276644" y="7721"/>
                  </a:lnTo>
                  <a:lnTo>
                    <a:pt x="276644" y="2184"/>
                  </a:lnTo>
                  <a:close/>
                </a:path>
                <a:path w="622935" h="419100">
                  <a:moveTo>
                    <a:pt x="296570" y="2184"/>
                  </a:moveTo>
                  <a:lnTo>
                    <a:pt x="294373" y="0"/>
                  </a:lnTo>
                  <a:lnTo>
                    <a:pt x="288988" y="0"/>
                  </a:lnTo>
                  <a:lnTo>
                    <a:pt x="286588" y="2184"/>
                  </a:lnTo>
                  <a:lnTo>
                    <a:pt x="286588" y="7721"/>
                  </a:lnTo>
                  <a:lnTo>
                    <a:pt x="288988" y="9893"/>
                  </a:lnTo>
                  <a:lnTo>
                    <a:pt x="294373" y="9893"/>
                  </a:lnTo>
                  <a:lnTo>
                    <a:pt x="296570" y="7721"/>
                  </a:lnTo>
                  <a:lnTo>
                    <a:pt x="296570" y="2184"/>
                  </a:lnTo>
                  <a:close/>
                </a:path>
                <a:path w="622935" h="419100">
                  <a:moveTo>
                    <a:pt x="316522" y="2184"/>
                  </a:moveTo>
                  <a:lnTo>
                    <a:pt x="314325" y="0"/>
                  </a:lnTo>
                  <a:lnTo>
                    <a:pt x="308940" y="0"/>
                  </a:lnTo>
                  <a:lnTo>
                    <a:pt x="306552" y="2184"/>
                  </a:lnTo>
                  <a:lnTo>
                    <a:pt x="306552" y="7721"/>
                  </a:lnTo>
                  <a:lnTo>
                    <a:pt x="308940" y="9893"/>
                  </a:lnTo>
                  <a:lnTo>
                    <a:pt x="314325" y="9893"/>
                  </a:lnTo>
                  <a:lnTo>
                    <a:pt x="316522" y="7721"/>
                  </a:lnTo>
                  <a:lnTo>
                    <a:pt x="316522" y="2184"/>
                  </a:lnTo>
                  <a:close/>
                </a:path>
                <a:path w="622935" h="419100">
                  <a:moveTo>
                    <a:pt x="336473" y="2184"/>
                  </a:moveTo>
                  <a:lnTo>
                    <a:pt x="334264" y="0"/>
                  </a:lnTo>
                  <a:lnTo>
                    <a:pt x="328879" y="0"/>
                  </a:lnTo>
                  <a:lnTo>
                    <a:pt x="326491" y="2184"/>
                  </a:lnTo>
                  <a:lnTo>
                    <a:pt x="326491" y="7721"/>
                  </a:lnTo>
                  <a:lnTo>
                    <a:pt x="328879" y="9893"/>
                  </a:lnTo>
                  <a:lnTo>
                    <a:pt x="334264" y="9893"/>
                  </a:lnTo>
                  <a:lnTo>
                    <a:pt x="336473" y="7721"/>
                  </a:lnTo>
                  <a:lnTo>
                    <a:pt x="336473" y="2184"/>
                  </a:lnTo>
                  <a:close/>
                </a:path>
                <a:path w="622935" h="419100">
                  <a:moveTo>
                    <a:pt x="356603" y="2184"/>
                  </a:moveTo>
                  <a:lnTo>
                    <a:pt x="354215" y="0"/>
                  </a:lnTo>
                  <a:lnTo>
                    <a:pt x="348843" y="0"/>
                  </a:lnTo>
                  <a:lnTo>
                    <a:pt x="346430" y="2184"/>
                  </a:lnTo>
                  <a:lnTo>
                    <a:pt x="346430" y="7721"/>
                  </a:lnTo>
                  <a:lnTo>
                    <a:pt x="348843" y="9893"/>
                  </a:lnTo>
                  <a:lnTo>
                    <a:pt x="354215" y="9893"/>
                  </a:lnTo>
                  <a:lnTo>
                    <a:pt x="356603" y="7721"/>
                  </a:lnTo>
                  <a:lnTo>
                    <a:pt x="356603" y="2184"/>
                  </a:lnTo>
                  <a:close/>
                </a:path>
                <a:path w="622935" h="419100">
                  <a:moveTo>
                    <a:pt x="376555" y="2184"/>
                  </a:moveTo>
                  <a:lnTo>
                    <a:pt x="374167" y="0"/>
                  </a:lnTo>
                  <a:lnTo>
                    <a:pt x="368769" y="0"/>
                  </a:lnTo>
                  <a:lnTo>
                    <a:pt x="366572" y="2184"/>
                  </a:lnTo>
                  <a:lnTo>
                    <a:pt x="366572" y="7721"/>
                  </a:lnTo>
                  <a:lnTo>
                    <a:pt x="368769" y="9893"/>
                  </a:lnTo>
                  <a:lnTo>
                    <a:pt x="374167" y="9893"/>
                  </a:lnTo>
                  <a:lnTo>
                    <a:pt x="376555" y="7721"/>
                  </a:lnTo>
                  <a:lnTo>
                    <a:pt x="376555" y="2184"/>
                  </a:lnTo>
                  <a:close/>
                </a:path>
                <a:path w="622935" h="419100">
                  <a:moveTo>
                    <a:pt x="396494" y="2184"/>
                  </a:moveTo>
                  <a:lnTo>
                    <a:pt x="394093" y="0"/>
                  </a:lnTo>
                  <a:lnTo>
                    <a:pt x="388708" y="0"/>
                  </a:lnTo>
                  <a:lnTo>
                    <a:pt x="386537" y="2184"/>
                  </a:lnTo>
                  <a:lnTo>
                    <a:pt x="386537" y="7721"/>
                  </a:lnTo>
                  <a:lnTo>
                    <a:pt x="388708" y="9893"/>
                  </a:lnTo>
                  <a:lnTo>
                    <a:pt x="394093" y="9893"/>
                  </a:lnTo>
                  <a:lnTo>
                    <a:pt x="396494" y="7721"/>
                  </a:lnTo>
                  <a:lnTo>
                    <a:pt x="396494" y="2184"/>
                  </a:lnTo>
                  <a:close/>
                </a:path>
                <a:path w="622935" h="419100">
                  <a:moveTo>
                    <a:pt x="416458" y="2184"/>
                  </a:moveTo>
                  <a:lnTo>
                    <a:pt x="414058" y="0"/>
                  </a:lnTo>
                  <a:lnTo>
                    <a:pt x="408673" y="0"/>
                  </a:lnTo>
                  <a:lnTo>
                    <a:pt x="406476" y="2184"/>
                  </a:lnTo>
                  <a:lnTo>
                    <a:pt x="406476" y="7721"/>
                  </a:lnTo>
                  <a:lnTo>
                    <a:pt x="408673" y="9893"/>
                  </a:lnTo>
                  <a:lnTo>
                    <a:pt x="414058" y="9893"/>
                  </a:lnTo>
                  <a:lnTo>
                    <a:pt x="416458" y="7721"/>
                  </a:lnTo>
                  <a:lnTo>
                    <a:pt x="416458" y="2184"/>
                  </a:lnTo>
                  <a:close/>
                </a:path>
                <a:path w="622935" h="419100">
                  <a:moveTo>
                    <a:pt x="423011" y="206629"/>
                  </a:moveTo>
                  <a:lnTo>
                    <a:pt x="420636" y="204457"/>
                  </a:lnTo>
                  <a:lnTo>
                    <a:pt x="415239" y="204457"/>
                  </a:lnTo>
                  <a:lnTo>
                    <a:pt x="412851" y="206629"/>
                  </a:lnTo>
                  <a:lnTo>
                    <a:pt x="412851" y="212178"/>
                  </a:lnTo>
                  <a:lnTo>
                    <a:pt x="415239" y="214350"/>
                  </a:lnTo>
                  <a:lnTo>
                    <a:pt x="420636" y="214350"/>
                  </a:lnTo>
                  <a:lnTo>
                    <a:pt x="423011" y="212178"/>
                  </a:lnTo>
                  <a:lnTo>
                    <a:pt x="423011" y="206629"/>
                  </a:lnTo>
                  <a:close/>
                </a:path>
                <a:path w="622935" h="419100">
                  <a:moveTo>
                    <a:pt x="442988" y="206629"/>
                  </a:moveTo>
                  <a:lnTo>
                    <a:pt x="440588" y="204457"/>
                  </a:lnTo>
                  <a:lnTo>
                    <a:pt x="435203" y="204457"/>
                  </a:lnTo>
                  <a:lnTo>
                    <a:pt x="432993" y="206629"/>
                  </a:lnTo>
                  <a:lnTo>
                    <a:pt x="432993" y="212178"/>
                  </a:lnTo>
                  <a:lnTo>
                    <a:pt x="435203" y="214350"/>
                  </a:lnTo>
                  <a:lnTo>
                    <a:pt x="440588" y="214350"/>
                  </a:lnTo>
                  <a:lnTo>
                    <a:pt x="442988" y="212178"/>
                  </a:lnTo>
                  <a:lnTo>
                    <a:pt x="442988" y="206629"/>
                  </a:lnTo>
                  <a:close/>
                </a:path>
                <a:path w="622935" h="419100">
                  <a:moveTo>
                    <a:pt x="462915" y="206629"/>
                  </a:moveTo>
                  <a:lnTo>
                    <a:pt x="460527" y="204457"/>
                  </a:lnTo>
                  <a:lnTo>
                    <a:pt x="455142" y="204457"/>
                  </a:lnTo>
                  <a:lnTo>
                    <a:pt x="452932" y="206629"/>
                  </a:lnTo>
                  <a:lnTo>
                    <a:pt x="452932" y="212178"/>
                  </a:lnTo>
                  <a:lnTo>
                    <a:pt x="455142" y="214350"/>
                  </a:lnTo>
                  <a:lnTo>
                    <a:pt x="460527" y="214350"/>
                  </a:lnTo>
                  <a:lnTo>
                    <a:pt x="462915" y="212178"/>
                  </a:lnTo>
                  <a:lnTo>
                    <a:pt x="462915" y="206629"/>
                  </a:lnTo>
                  <a:close/>
                </a:path>
                <a:path w="622935" h="419100">
                  <a:moveTo>
                    <a:pt x="482879" y="206629"/>
                  </a:moveTo>
                  <a:lnTo>
                    <a:pt x="480479" y="204457"/>
                  </a:lnTo>
                  <a:lnTo>
                    <a:pt x="475094" y="204457"/>
                  </a:lnTo>
                  <a:lnTo>
                    <a:pt x="472884" y="206629"/>
                  </a:lnTo>
                  <a:lnTo>
                    <a:pt x="472884" y="212178"/>
                  </a:lnTo>
                  <a:lnTo>
                    <a:pt x="475094" y="214350"/>
                  </a:lnTo>
                  <a:lnTo>
                    <a:pt x="480479" y="214350"/>
                  </a:lnTo>
                  <a:lnTo>
                    <a:pt x="482879" y="212178"/>
                  </a:lnTo>
                  <a:lnTo>
                    <a:pt x="482879" y="206629"/>
                  </a:lnTo>
                  <a:close/>
                </a:path>
                <a:path w="622935" h="419100">
                  <a:moveTo>
                    <a:pt x="502818" y="206629"/>
                  </a:moveTo>
                  <a:lnTo>
                    <a:pt x="500621" y="204457"/>
                  </a:lnTo>
                  <a:lnTo>
                    <a:pt x="495033" y="204457"/>
                  </a:lnTo>
                  <a:lnTo>
                    <a:pt x="492823" y="206629"/>
                  </a:lnTo>
                  <a:lnTo>
                    <a:pt x="492823" y="212178"/>
                  </a:lnTo>
                  <a:lnTo>
                    <a:pt x="495033" y="214350"/>
                  </a:lnTo>
                  <a:lnTo>
                    <a:pt x="500621" y="214350"/>
                  </a:lnTo>
                  <a:lnTo>
                    <a:pt x="502818" y="212178"/>
                  </a:lnTo>
                  <a:lnTo>
                    <a:pt x="502818" y="206629"/>
                  </a:lnTo>
                  <a:close/>
                </a:path>
                <a:path w="622935" h="419100">
                  <a:moveTo>
                    <a:pt x="522744" y="206629"/>
                  </a:moveTo>
                  <a:lnTo>
                    <a:pt x="520547" y="204457"/>
                  </a:lnTo>
                  <a:lnTo>
                    <a:pt x="514972" y="204457"/>
                  </a:lnTo>
                  <a:lnTo>
                    <a:pt x="512762" y="206629"/>
                  </a:lnTo>
                  <a:lnTo>
                    <a:pt x="512762" y="212178"/>
                  </a:lnTo>
                  <a:lnTo>
                    <a:pt x="514972" y="214350"/>
                  </a:lnTo>
                  <a:lnTo>
                    <a:pt x="520547" y="214350"/>
                  </a:lnTo>
                  <a:lnTo>
                    <a:pt x="522744" y="212178"/>
                  </a:lnTo>
                  <a:lnTo>
                    <a:pt x="522744" y="206629"/>
                  </a:lnTo>
                  <a:close/>
                </a:path>
                <a:path w="622935" h="419100">
                  <a:moveTo>
                    <a:pt x="542709" y="206629"/>
                  </a:moveTo>
                  <a:lnTo>
                    <a:pt x="540499" y="204457"/>
                  </a:lnTo>
                  <a:lnTo>
                    <a:pt x="534924" y="204457"/>
                  </a:lnTo>
                  <a:lnTo>
                    <a:pt x="532726" y="206629"/>
                  </a:lnTo>
                  <a:lnTo>
                    <a:pt x="532726" y="212178"/>
                  </a:lnTo>
                  <a:lnTo>
                    <a:pt x="534924" y="214350"/>
                  </a:lnTo>
                  <a:lnTo>
                    <a:pt x="540499" y="214350"/>
                  </a:lnTo>
                  <a:lnTo>
                    <a:pt x="542709" y="212178"/>
                  </a:lnTo>
                  <a:lnTo>
                    <a:pt x="542709" y="206629"/>
                  </a:lnTo>
                  <a:close/>
                </a:path>
                <a:path w="622935" h="419100">
                  <a:moveTo>
                    <a:pt x="562648" y="206629"/>
                  </a:moveTo>
                  <a:lnTo>
                    <a:pt x="560451" y="204457"/>
                  </a:lnTo>
                  <a:lnTo>
                    <a:pt x="554863" y="204457"/>
                  </a:lnTo>
                  <a:lnTo>
                    <a:pt x="552653" y="206629"/>
                  </a:lnTo>
                  <a:lnTo>
                    <a:pt x="552653" y="212178"/>
                  </a:lnTo>
                  <a:lnTo>
                    <a:pt x="554863" y="214350"/>
                  </a:lnTo>
                  <a:lnTo>
                    <a:pt x="560451" y="214350"/>
                  </a:lnTo>
                  <a:lnTo>
                    <a:pt x="562648" y="212178"/>
                  </a:lnTo>
                  <a:lnTo>
                    <a:pt x="562648" y="206629"/>
                  </a:lnTo>
                  <a:close/>
                </a:path>
                <a:path w="622935" h="419100">
                  <a:moveTo>
                    <a:pt x="582587" y="206629"/>
                  </a:moveTo>
                  <a:lnTo>
                    <a:pt x="580402" y="204457"/>
                  </a:lnTo>
                  <a:lnTo>
                    <a:pt x="574827" y="204457"/>
                  </a:lnTo>
                  <a:lnTo>
                    <a:pt x="572630" y="206629"/>
                  </a:lnTo>
                  <a:lnTo>
                    <a:pt x="572630" y="212178"/>
                  </a:lnTo>
                  <a:lnTo>
                    <a:pt x="574827" y="214350"/>
                  </a:lnTo>
                  <a:lnTo>
                    <a:pt x="580402" y="214350"/>
                  </a:lnTo>
                  <a:lnTo>
                    <a:pt x="582587" y="212178"/>
                  </a:lnTo>
                  <a:lnTo>
                    <a:pt x="582587" y="206629"/>
                  </a:lnTo>
                  <a:close/>
                </a:path>
                <a:path w="622935" h="419100">
                  <a:moveTo>
                    <a:pt x="602526" y="206629"/>
                  </a:moveTo>
                  <a:lnTo>
                    <a:pt x="600329" y="204457"/>
                  </a:lnTo>
                  <a:lnTo>
                    <a:pt x="594753" y="204457"/>
                  </a:lnTo>
                  <a:lnTo>
                    <a:pt x="592556" y="206629"/>
                  </a:lnTo>
                  <a:lnTo>
                    <a:pt x="592556" y="212178"/>
                  </a:lnTo>
                  <a:lnTo>
                    <a:pt x="594753" y="214350"/>
                  </a:lnTo>
                  <a:lnTo>
                    <a:pt x="600329" y="214350"/>
                  </a:lnTo>
                  <a:lnTo>
                    <a:pt x="602526" y="212178"/>
                  </a:lnTo>
                  <a:lnTo>
                    <a:pt x="602526" y="206629"/>
                  </a:lnTo>
                  <a:close/>
                </a:path>
                <a:path w="622935" h="419100">
                  <a:moveTo>
                    <a:pt x="622477" y="206629"/>
                  </a:moveTo>
                  <a:lnTo>
                    <a:pt x="620306" y="204457"/>
                  </a:lnTo>
                  <a:lnTo>
                    <a:pt x="614705" y="204457"/>
                  </a:lnTo>
                  <a:lnTo>
                    <a:pt x="612482" y="206629"/>
                  </a:lnTo>
                  <a:lnTo>
                    <a:pt x="612482" y="212178"/>
                  </a:lnTo>
                  <a:lnTo>
                    <a:pt x="614705" y="214350"/>
                  </a:lnTo>
                  <a:lnTo>
                    <a:pt x="620306" y="214350"/>
                  </a:lnTo>
                  <a:lnTo>
                    <a:pt x="622477" y="212178"/>
                  </a:lnTo>
                  <a:lnTo>
                    <a:pt x="622477" y="20662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4649138" y="3125993"/>
            <a:ext cx="80010" cy="332740"/>
          </a:xfrm>
          <a:custGeom>
            <a:avLst/>
            <a:gdLst/>
            <a:ahLst/>
            <a:cxnLst/>
            <a:rect l="l" t="t" r="r" b="b"/>
            <a:pathLst>
              <a:path w="80010" h="332739">
                <a:moveTo>
                  <a:pt x="0" y="253250"/>
                </a:moveTo>
                <a:lnTo>
                  <a:pt x="39789" y="332524"/>
                </a:lnTo>
                <a:lnTo>
                  <a:pt x="69818" y="273151"/>
                </a:lnTo>
                <a:lnTo>
                  <a:pt x="36195" y="273151"/>
                </a:lnTo>
                <a:lnTo>
                  <a:pt x="33210" y="270179"/>
                </a:lnTo>
                <a:lnTo>
                  <a:pt x="33248" y="253335"/>
                </a:lnTo>
                <a:lnTo>
                  <a:pt x="0" y="253250"/>
                </a:lnTo>
                <a:close/>
              </a:path>
              <a:path w="80010" h="332739">
                <a:moveTo>
                  <a:pt x="33248" y="253335"/>
                </a:moveTo>
                <a:lnTo>
                  <a:pt x="33210" y="270179"/>
                </a:lnTo>
                <a:lnTo>
                  <a:pt x="36195" y="273151"/>
                </a:lnTo>
                <a:lnTo>
                  <a:pt x="43573" y="273151"/>
                </a:lnTo>
                <a:lnTo>
                  <a:pt x="46570" y="270179"/>
                </a:lnTo>
                <a:lnTo>
                  <a:pt x="46596" y="253369"/>
                </a:lnTo>
                <a:lnTo>
                  <a:pt x="33248" y="253335"/>
                </a:lnTo>
                <a:close/>
              </a:path>
              <a:path w="80010" h="332739">
                <a:moveTo>
                  <a:pt x="46596" y="253369"/>
                </a:moveTo>
                <a:lnTo>
                  <a:pt x="46570" y="270179"/>
                </a:lnTo>
                <a:lnTo>
                  <a:pt x="43573" y="273151"/>
                </a:lnTo>
                <a:lnTo>
                  <a:pt x="69818" y="273151"/>
                </a:lnTo>
                <a:lnTo>
                  <a:pt x="79781" y="253453"/>
                </a:lnTo>
                <a:lnTo>
                  <a:pt x="46596" y="253369"/>
                </a:lnTo>
                <a:close/>
              </a:path>
              <a:path w="80010" h="332739">
                <a:moveTo>
                  <a:pt x="44081" y="0"/>
                </a:moveTo>
                <a:lnTo>
                  <a:pt x="36804" y="0"/>
                </a:lnTo>
                <a:lnTo>
                  <a:pt x="33807" y="2959"/>
                </a:lnTo>
                <a:lnTo>
                  <a:pt x="33248" y="253335"/>
                </a:lnTo>
                <a:lnTo>
                  <a:pt x="46596" y="253369"/>
                </a:lnTo>
                <a:lnTo>
                  <a:pt x="47066" y="6629"/>
                </a:lnTo>
                <a:lnTo>
                  <a:pt x="47066" y="2959"/>
                </a:lnTo>
                <a:lnTo>
                  <a:pt x="4408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32623" y="4258264"/>
            <a:ext cx="1591310" cy="79375"/>
          </a:xfrm>
          <a:custGeom>
            <a:avLst/>
            <a:gdLst/>
            <a:ahLst/>
            <a:cxnLst/>
            <a:rect l="l" t="t" r="r" b="b"/>
            <a:pathLst>
              <a:path w="1591310" h="79375">
                <a:moveTo>
                  <a:pt x="79794" y="0"/>
                </a:moveTo>
                <a:lnTo>
                  <a:pt x="0" y="39598"/>
                </a:lnTo>
                <a:lnTo>
                  <a:pt x="79794" y="79184"/>
                </a:lnTo>
                <a:lnTo>
                  <a:pt x="79794" y="46139"/>
                </a:lnTo>
                <a:lnTo>
                  <a:pt x="62834" y="46133"/>
                </a:lnTo>
                <a:lnTo>
                  <a:pt x="59855" y="43167"/>
                </a:lnTo>
                <a:lnTo>
                  <a:pt x="59855" y="35826"/>
                </a:lnTo>
                <a:lnTo>
                  <a:pt x="62839" y="32867"/>
                </a:lnTo>
                <a:lnTo>
                  <a:pt x="79794" y="32861"/>
                </a:lnTo>
                <a:lnTo>
                  <a:pt x="79794" y="0"/>
                </a:lnTo>
                <a:close/>
              </a:path>
              <a:path w="1591310" h="79375">
                <a:moveTo>
                  <a:pt x="79794" y="32861"/>
                </a:moveTo>
                <a:lnTo>
                  <a:pt x="62839" y="32867"/>
                </a:lnTo>
                <a:lnTo>
                  <a:pt x="59855" y="35826"/>
                </a:lnTo>
                <a:lnTo>
                  <a:pt x="59855" y="43167"/>
                </a:lnTo>
                <a:lnTo>
                  <a:pt x="62839" y="46139"/>
                </a:lnTo>
                <a:lnTo>
                  <a:pt x="79794" y="46133"/>
                </a:lnTo>
                <a:lnTo>
                  <a:pt x="79794" y="32861"/>
                </a:lnTo>
                <a:close/>
              </a:path>
              <a:path w="1591310" h="79375">
                <a:moveTo>
                  <a:pt x="79794" y="46133"/>
                </a:moveTo>
                <a:lnTo>
                  <a:pt x="66421" y="46139"/>
                </a:lnTo>
                <a:lnTo>
                  <a:pt x="79794" y="46139"/>
                </a:lnTo>
                <a:close/>
              </a:path>
              <a:path w="1591310" h="79375">
                <a:moveTo>
                  <a:pt x="1588033" y="32283"/>
                </a:moveTo>
                <a:lnTo>
                  <a:pt x="79794" y="32861"/>
                </a:lnTo>
                <a:lnTo>
                  <a:pt x="79794" y="46133"/>
                </a:lnTo>
                <a:lnTo>
                  <a:pt x="1588033" y="45529"/>
                </a:lnTo>
                <a:lnTo>
                  <a:pt x="1590840" y="42570"/>
                </a:lnTo>
                <a:lnTo>
                  <a:pt x="1590840" y="35242"/>
                </a:lnTo>
                <a:lnTo>
                  <a:pt x="1588033" y="3228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09081" y="1474174"/>
            <a:ext cx="9271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100" spc="-1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61432" y="1229375"/>
            <a:ext cx="520700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  <a:tabLst>
                <a:tab pos="481965" algn="l"/>
              </a:tabLst>
            </a:pPr>
            <a:r>
              <a:rPr sz="1725" i="1" baseline="-41062" dirty="0">
                <a:solidFill>
                  <a:srgbClr val="211F1F"/>
                </a:solidFill>
                <a:latin typeface="Arial"/>
                <a:cs typeface="Arial"/>
              </a:rPr>
              <a:t>µ</a:t>
            </a:r>
            <a:r>
              <a:rPr sz="1725" i="1" spc="262" baseline="-41062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100" u="sng" spc="250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0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+</a:t>
            </a:r>
            <a:r>
              <a:rPr sz="1100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	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27147" y="1289786"/>
            <a:ext cx="603885" cy="242374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3810" algn="ctr">
              <a:spcBef>
                <a:spcPts val="570"/>
              </a:spcBef>
            </a:pPr>
            <a:r>
              <a:rPr sz="1100" spc="-15" dirty="0">
                <a:solidFill>
                  <a:srgbClr val="252126"/>
                </a:solidFill>
                <a:latin typeface="Arial Unicode MS"/>
                <a:cs typeface="Arial Unicode MS"/>
              </a:rPr>
              <a:t>×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991183" y="1854442"/>
            <a:ext cx="544195" cy="384721"/>
          </a:xfrm>
          <a:prstGeom prst="rect">
            <a:avLst/>
          </a:prstGeom>
          <a:ln w="9525">
            <a:solidFill>
              <a:srgbClr val="221F1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marL="156210"/>
            <a:r>
              <a:rPr sz="1150" spc="-1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26419" y="2410307"/>
            <a:ext cx="34366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0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2.11</a:t>
            </a:r>
            <a:r>
              <a:rPr sz="5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18185" y="3254109"/>
            <a:ext cx="580390" cy="44323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0800">
              <a:spcBef>
                <a:spcPts val="375"/>
              </a:spcBef>
              <a:tabLst>
                <a:tab pos="528955" algn="l"/>
              </a:tabLst>
            </a:pPr>
            <a:r>
              <a:rPr sz="1725" i="1" baseline="-33816" dirty="0">
                <a:solidFill>
                  <a:srgbClr val="211F1F"/>
                </a:solidFill>
                <a:latin typeface="Arial"/>
                <a:cs typeface="Arial"/>
              </a:rPr>
              <a:t>µ</a:t>
            </a:r>
            <a:r>
              <a:rPr sz="1725" i="1" spc="-60" baseline="-33816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baseline="-32407" dirty="0">
                <a:solidFill>
                  <a:srgbClr val="211F1F"/>
                </a:solidFill>
                <a:latin typeface="Arial Unicode MS"/>
                <a:cs typeface="Arial Unicode MS"/>
              </a:rPr>
              <a:t>⋅</a:t>
            </a:r>
            <a:r>
              <a:rPr spc="-179" baseline="-32407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100" u="sng" spc="180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0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+</a:t>
            </a:r>
            <a:r>
              <a:rPr sz="1100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	</a:t>
            </a:r>
            <a:endParaRPr sz="1100">
              <a:latin typeface="Arial Unicode MS"/>
              <a:cs typeface="Arial Unicode MS"/>
            </a:endParaRPr>
          </a:p>
          <a:p>
            <a:pPr marL="103505" algn="ctr">
              <a:spcBef>
                <a:spcPts val="254"/>
              </a:spcBef>
            </a:pPr>
            <a:r>
              <a:rPr sz="1100" spc="-1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385607" y="4023919"/>
            <a:ext cx="640715" cy="448200"/>
          </a:xfrm>
          <a:prstGeom prst="rect">
            <a:avLst/>
          </a:prstGeom>
          <a:ln w="9525">
            <a:solidFill>
              <a:srgbClr val="221F1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900">
              <a:latin typeface="Times New Roman"/>
              <a:cs typeface="Times New Roman"/>
            </a:endParaRPr>
          </a:p>
          <a:p>
            <a:pPr marR="132080" algn="ctr"/>
            <a:r>
              <a:rPr sz="1000" spc="-1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26419" y="4684293"/>
            <a:ext cx="335280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0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2.12</a:t>
            </a:r>
            <a:r>
              <a:rPr sz="5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5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5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01020" y="5005301"/>
            <a:ext cx="417639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generador;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Higo.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2.12</a:t>
            </a:r>
            <a:r>
              <a:rPr sz="700" spc="15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excitador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2.11</a:t>
            </a:r>
            <a:r>
              <a:rPr sz="700" spc="10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claramente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multiplicador.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evita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2.12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  <a:p>
            <a:pPr marL="190500">
              <a:spcBef>
                <a:spcPts val="409"/>
              </a:spcBef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&gt;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perm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ite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precisión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526465" y="5815737"/>
            <a:ext cx="223456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simplemente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aumentando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ganancia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μ.</a:t>
            </a:r>
            <a:endParaRPr sz="6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981339" y="5857648"/>
            <a:ext cx="7493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6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526435" y="6270221"/>
            <a:ext cx="420687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Parámetros</a:t>
            </a:r>
            <a:r>
              <a:rPr sz="70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70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modelo</a:t>
            </a:r>
            <a:r>
              <a:rPr sz="70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211F1F"/>
                </a:solidFill>
                <a:latin typeface="Arial"/>
                <a:cs typeface="Arial"/>
              </a:rPr>
              <a:t>ECS</a:t>
            </a:r>
            <a:endParaRPr sz="7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42900"/>
              </a:lnSpc>
              <a:spcBef>
                <a:spcPts val="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Mesa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</a:t>
            </a:r>
            <a:r>
              <a:rPr sz="700" spc="7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típicos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parámetros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usados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diagramas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Figs.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2.9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2.11</a:t>
            </a:r>
            <a:r>
              <a:rPr sz="700" spc="-2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2.12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488336" y="7178271"/>
            <a:ext cx="4270375" cy="598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spcBef>
                <a:spcPts val="100"/>
              </a:spcBef>
            </a:pP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Generador</a:t>
            </a:r>
            <a:r>
              <a:rPr sz="75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síncrono</a:t>
            </a:r>
            <a:r>
              <a:rPr sz="7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como</a:t>
            </a:r>
            <a:r>
              <a:rPr sz="75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fuente</a:t>
            </a:r>
            <a:r>
              <a:rPr sz="7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energía</a:t>
            </a:r>
            <a:r>
              <a:rPr sz="75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50800" marR="4318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Refiriéndose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2.13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jQ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spc="-17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pote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ncia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aquí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526398" y="7783678"/>
            <a:ext cx="183388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puras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endParaRPr sz="7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962140" y="7757159"/>
            <a:ext cx="52514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7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4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1000" i="1" spc="-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950" spc="2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75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975" baseline="-2991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17760" y="6039113"/>
            <a:ext cx="770255" cy="0"/>
          </a:xfrm>
          <a:custGeom>
            <a:avLst/>
            <a:gdLst/>
            <a:ahLst/>
            <a:cxnLst/>
            <a:rect l="l" t="t" r="r" b="b"/>
            <a:pathLst>
              <a:path w="770254">
                <a:moveTo>
                  <a:pt x="0" y="0"/>
                </a:moveTo>
                <a:lnTo>
                  <a:pt x="769937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13754" y="7688512"/>
            <a:ext cx="492125" cy="0"/>
          </a:xfrm>
          <a:custGeom>
            <a:avLst/>
            <a:gdLst/>
            <a:ahLst/>
            <a:cxnLst/>
            <a:rect l="l" t="t" r="r" b="b"/>
            <a:pathLst>
              <a:path w="492125">
                <a:moveTo>
                  <a:pt x="0" y="0"/>
                </a:moveTo>
                <a:lnTo>
                  <a:pt x="492125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39119" y="870660"/>
          <a:ext cx="4212590" cy="2813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4840"/>
                <a:gridCol w="676910"/>
                <a:gridCol w="604519"/>
                <a:gridCol w="579119"/>
                <a:gridCol w="600710"/>
                <a:gridCol w="600710"/>
                <a:gridCol w="524510"/>
              </a:tblGrid>
              <a:tr h="291465">
                <a:tc rowSpan="2"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ECS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5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modelo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parámetros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-9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ECS</a:t>
                      </a:r>
                      <a:r>
                        <a:rPr sz="800" spc="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sz="800" spc="3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dínamo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450" marR="333375">
                        <a:lnSpc>
                          <a:spcPct val="119000"/>
                        </a:lnSpc>
                        <a:spcBef>
                          <a:spcPts val="80"/>
                        </a:spcBef>
                      </a:pPr>
                      <a:r>
                        <a:rPr sz="700" spc="-8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ECS</a:t>
                      </a:r>
                      <a:r>
                        <a:rPr sz="700" spc="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sz="700" spc="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alternador</a:t>
                      </a:r>
                      <a:r>
                        <a:rPr sz="700" spc="2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y</a:t>
                      </a:r>
                      <a:r>
                        <a:rPr sz="700" spc="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diodos</a:t>
                      </a:r>
                      <a:r>
                        <a:rPr sz="700" spc="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giratorios</a:t>
                      </a:r>
                      <a:endParaRPr sz="700">
                        <a:latin typeface="Arial Unicode MS"/>
                        <a:cs typeface="Arial Unicode MS"/>
                      </a:endParaRPr>
                    </a:p>
                  </a:txBody>
                  <a:tcPr marL="0" marR="0" marT="1016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-8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ECS</a:t>
                      </a:r>
                      <a:r>
                        <a:rPr sz="700" spc="6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estático</a:t>
                      </a:r>
                      <a:r>
                        <a:rPr sz="700" spc="7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endParaRPr sz="7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puente</a:t>
                      </a:r>
                      <a:r>
                        <a:rPr sz="550" spc="8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550" spc="8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tiristores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3048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45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430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-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AVR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magnético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amplificador</a:t>
                      </a:r>
                      <a:r>
                        <a:rPr sz="550" spc="254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o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7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amplidina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117475">
                        <a:lnSpc>
                          <a:spcPts val="1000"/>
                        </a:lnSpc>
                        <a:spcBef>
                          <a:spcPts val="140"/>
                        </a:spcBef>
                      </a:pPr>
                      <a:r>
                        <a:rPr sz="800" spc="-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AVR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sz="8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analógico</a:t>
                      </a:r>
                      <a:r>
                        <a:rPr sz="7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electrónico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4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amplificadores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-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AVR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magnético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amplificador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113664">
                        <a:lnSpc>
                          <a:spcPts val="1000"/>
                        </a:lnSpc>
                        <a:spcBef>
                          <a:spcPts val="140"/>
                        </a:spcBef>
                      </a:pPr>
                      <a:r>
                        <a:rPr sz="800" spc="-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AVR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sz="8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7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analógico</a:t>
                      </a:r>
                      <a:r>
                        <a:rPr sz="7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electrónico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4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amplificadores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5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Mitad-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revisado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puente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48895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5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Lleno-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revisado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puente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48895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μ</a:t>
                      </a:r>
                      <a:r>
                        <a:rPr sz="825" i="1" spc="-37" baseline="-30303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825" baseline="-30303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400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400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400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400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400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400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4604" marB="0">
                    <a:lnL w="6350">
                      <a:solidFill>
                        <a:srgbClr val="BCBEC0"/>
                      </a:solidFill>
                      <a:prstDash val="solid"/>
                    </a:lnL>
                    <a:lnT w="1270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spc="-37" baseline="-30303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</a:t>
                      </a:r>
                      <a:endParaRPr sz="825" baseline="-30303">
                        <a:latin typeface="Arial Unicode MS"/>
                        <a:cs typeface="Arial Unicode MS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0,1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0,1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spc="-37" baseline="-30303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</a:t>
                      </a:r>
                      <a:endParaRPr sz="825" baseline="-30303">
                        <a:latin typeface="Arial Unicode MS"/>
                        <a:cs typeface="Arial Unicode MS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1,5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1,5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1,5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1,5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spc="-37" baseline="-30303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3</a:t>
                      </a:r>
                      <a:endParaRPr sz="825" baseline="-30303">
                        <a:latin typeface="Arial Unicode MS"/>
                        <a:cs typeface="Arial Unicode MS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spc="-37" baseline="-30303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</a:t>
                      </a:r>
                      <a:endParaRPr sz="825" baseline="-30303">
                        <a:latin typeface="Arial Unicode MS"/>
                        <a:cs typeface="Arial Unicode MS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0,1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0,1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K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0,1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0,1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i="1" spc="-37" baseline="-30303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825" baseline="-30303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i="1" spc="-37" baseline="-30303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825" baseline="-30303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0,05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0,03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0,05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0,03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0,03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0,03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8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25" i="1" spc="-37" baseline="-30303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825" baseline="-30303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1.0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0,7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i="1" spc="-6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750" i="1" spc="-14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25" i="1" spc="-30" baseline="-30303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75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max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</a:txBody>
                  <a:tcPr marL="0" marR="0" marT="2476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5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00" i="1" spc="-1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825" i="1" spc="-15" baseline="-30303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min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</a:txBody>
                  <a:tcPr marL="0" marR="0" marT="18415" marB="0"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850" spc="-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850" spc="-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850" spc="-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850" spc="-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7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0.0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R w="6350">
                      <a:solidFill>
                        <a:srgbClr val="BCBEC0"/>
                      </a:solidFill>
                      <a:prstDash val="solid"/>
                    </a:lnR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850" spc="-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4</a:t>
                      </a:r>
                      <a:endParaRPr sz="8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L w="6350">
                      <a:solidFill>
                        <a:srgbClr val="BCBEC0"/>
                      </a:solidFill>
                      <a:prstDash val="solid"/>
                    </a:lnL>
                    <a:lnT w="6350">
                      <a:solidFill>
                        <a:srgbClr val="BCBEC0"/>
                      </a:solidFill>
                      <a:prstDash val="solid"/>
                    </a:lnT>
                    <a:lnB w="6350">
                      <a:solidFill>
                        <a:srgbClr val="BCBEC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222477" y="4953102"/>
            <a:ext cx="0" cy="151765"/>
          </a:xfrm>
          <a:custGeom>
            <a:avLst/>
            <a:gdLst/>
            <a:ahLst/>
            <a:cxnLst/>
            <a:rect l="l" t="t" r="r" b="b"/>
            <a:pathLst>
              <a:path h="151764">
                <a:moveTo>
                  <a:pt x="0" y="0"/>
                </a:moveTo>
                <a:lnTo>
                  <a:pt x="0" y="151290"/>
                </a:lnTo>
              </a:path>
            </a:pathLst>
          </a:custGeom>
          <a:ln w="2118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22477" y="4467702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4142"/>
                </a:lnTo>
              </a:path>
            </a:pathLst>
          </a:custGeom>
          <a:ln w="2118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67646" y="4472141"/>
            <a:ext cx="765810" cy="0"/>
          </a:xfrm>
          <a:custGeom>
            <a:avLst/>
            <a:gdLst/>
            <a:ahLst/>
            <a:cxnLst/>
            <a:rect l="l" t="t" r="r" b="b"/>
            <a:pathLst>
              <a:path w="765810">
                <a:moveTo>
                  <a:pt x="0" y="0"/>
                </a:moveTo>
                <a:lnTo>
                  <a:pt x="765422" y="0"/>
                </a:lnTo>
              </a:path>
            </a:pathLst>
          </a:custGeom>
          <a:ln w="25006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59034" y="4472141"/>
            <a:ext cx="1301115" cy="0"/>
          </a:xfrm>
          <a:custGeom>
            <a:avLst/>
            <a:gdLst/>
            <a:ahLst/>
            <a:cxnLst/>
            <a:rect l="l" t="t" r="r" b="b"/>
            <a:pathLst>
              <a:path w="1301114">
                <a:moveTo>
                  <a:pt x="0" y="0"/>
                </a:moveTo>
                <a:lnTo>
                  <a:pt x="1300550" y="0"/>
                </a:lnTo>
              </a:path>
            </a:pathLst>
          </a:custGeom>
          <a:ln w="25006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878735" y="4119646"/>
            <a:ext cx="693420" cy="688340"/>
            <a:chOff x="1023616" y="4119646"/>
            <a:chExt cx="693420" cy="688340"/>
          </a:xfrm>
        </p:grpSpPr>
        <p:sp>
          <p:nvSpPr>
            <p:cNvPr id="10" name="object 10"/>
            <p:cNvSpPr/>
            <p:nvPr/>
          </p:nvSpPr>
          <p:spPr>
            <a:xfrm>
              <a:off x="1028378" y="4124409"/>
              <a:ext cx="683895" cy="678815"/>
            </a:xfrm>
            <a:custGeom>
              <a:avLst/>
              <a:gdLst/>
              <a:ahLst/>
              <a:cxnLst/>
              <a:rect l="l" t="t" r="r" b="b"/>
              <a:pathLst>
                <a:path w="683894" h="678814">
                  <a:moveTo>
                    <a:pt x="341718" y="0"/>
                  </a:moveTo>
                  <a:lnTo>
                    <a:pt x="295350" y="3098"/>
                  </a:lnTo>
                  <a:lnTo>
                    <a:pt x="250877" y="12123"/>
                  </a:lnTo>
                  <a:lnTo>
                    <a:pt x="208708" y="26671"/>
                  </a:lnTo>
                  <a:lnTo>
                    <a:pt x="169248" y="46338"/>
                  </a:lnTo>
                  <a:lnTo>
                    <a:pt x="132906" y="70718"/>
                  </a:lnTo>
                  <a:lnTo>
                    <a:pt x="100088" y="99407"/>
                  </a:lnTo>
                  <a:lnTo>
                    <a:pt x="71202" y="132002"/>
                  </a:lnTo>
                  <a:lnTo>
                    <a:pt x="46655" y="168097"/>
                  </a:lnTo>
                  <a:lnTo>
                    <a:pt x="26854" y="207288"/>
                  </a:lnTo>
                  <a:lnTo>
                    <a:pt x="12206" y="249171"/>
                  </a:lnTo>
                  <a:lnTo>
                    <a:pt x="3119" y="293341"/>
                  </a:lnTo>
                  <a:lnTo>
                    <a:pt x="0" y="339394"/>
                  </a:lnTo>
                  <a:lnTo>
                    <a:pt x="3119" y="385447"/>
                  </a:lnTo>
                  <a:lnTo>
                    <a:pt x="12206" y="429618"/>
                  </a:lnTo>
                  <a:lnTo>
                    <a:pt x="26854" y="471501"/>
                  </a:lnTo>
                  <a:lnTo>
                    <a:pt x="46655" y="510692"/>
                  </a:lnTo>
                  <a:lnTo>
                    <a:pt x="71202" y="546787"/>
                  </a:lnTo>
                  <a:lnTo>
                    <a:pt x="100088" y="579381"/>
                  </a:lnTo>
                  <a:lnTo>
                    <a:pt x="132906" y="608071"/>
                  </a:lnTo>
                  <a:lnTo>
                    <a:pt x="169248" y="632451"/>
                  </a:lnTo>
                  <a:lnTo>
                    <a:pt x="208708" y="652117"/>
                  </a:lnTo>
                  <a:lnTo>
                    <a:pt x="250877" y="666665"/>
                  </a:lnTo>
                  <a:lnTo>
                    <a:pt x="295350" y="675691"/>
                  </a:lnTo>
                  <a:lnTo>
                    <a:pt x="341718" y="678789"/>
                  </a:lnTo>
                  <a:lnTo>
                    <a:pt x="388089" y="675691"/>
                  </a:lnTo>
                  <a:lnTo>
                    <a:pt x="432561" y="666665"/>
                  </a:lnTo>
                  <a:lnTo>
                    <a:pt x="474728" y="652117"/>
                  </a:lnTo>
                  <a:lnTo>
                    <a:pt x="514184" y="632451"/>
                  </a:lnTo>
                  <a:lnTo>
                    <a:pt x="550522" y="608071"/>
                  </a:lnTo>
                  <a:lnTo>
                    <a:pt x="583334" y="579381"/>
                  </a:lnTo>
                  <a:lnTo>
                    <a:pt x="612215" y="546787"/>
                  </a:lnTo>
                  <a:lnTo>
                    <a:pt x="636756" y="510692"/>
                  </a:lnTo>
                  <a:lnTo>
                    <a:pt x="656552" y="471501"/>
                  </a:lnTo>
                  <a:lnTo>
                    <a:pt x="671196" y="429618"/>
                  </a:lnTo>
                  <a:lnTo>
                    <a:pt x="680281" y="385447"/>
                  </a:lnTo>
                  <a:lnTo>
                    <a:pt x="683399" y="339394"/>
                  </a:lnTo>
                  <a:lnTo>
                    <a:pt x="680281" y="293341"/>
                  </a:lnTo>
                  <a:lnTo>
                    <a:pt x="671196" y="249171"/>
                  </a:lnTo>
                  <a:lnTo>
                    <a:pt x="656552" y="207288"/>
                  </a:lnTo>
                  <a:lnTo>
                    <a:pt x="636756" y="168097"/>
                  </a:lnTo>
                  <a:lnTo>
                    <a:pt x="612215" y="132002"/>
                  </a:lnTo>
                  <a:lnTo>
                    <a:pt x="583334" y="99407"/>
                  </a:lnTo>
                  <a:lnTo>
                    <a:pt x="550522" y="70718"/>
                  </a:lnTo>
                  <a:lnTo>
                    <a:pt x="514184" y="46338"/>
                  </a:lnTo>
                  <a:lnTo>
                    <a:pt x="474728" y="26671"/>
                  </a:lnTo>
                  <a:lnTo>
                    <a:pt x="432561" y="12123"/>
                  </a:lnTo>
                  <a:lnTo>
                    <a:pt x="388089" y="3098"/>
                  </a:lnTo>
                  <a:lnTo>
                    <a:pt x="341718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8378" y="4124409"/>
              <a:ext cx="683895" cy="678815"/>
            </a:xfrm>
            <a:custGeom>
              <a:avLst/>
              <a:gdLst/>
              <a:ahLst/>
              <a:cxnLst/>
              <a:rect l="l" t="t" r="r" b="b"/>
              <a:pathLst>
                <a:path w="683894" h="678814">
                  <a:moveTo>
                    <a:pt x="341718" y="0"/>
                  </a:moveTo>
                  <a:lnTo>
                    <a:pt x="295350" y="3098"/>
                  </a:lnTo>
                  <a:lnTo>
                    <a:pt x="250877" y="12123"/>
                  </a:lnTo>
                  <a:lnTo>
                    <a:pt x="208708" y="26671"/>
                  </a:lnTo>
                  <a:lnTo>
                    <a:pt x="169248" y="46338"/>
                  </a:lnTo>
                  <a:lnTo>
                    <a:pt x="132906" y="70718"/>
                  </a:lnTo>
                  <a:lnTo>
                    <a:pt x="100088" y="99407"/>
                  </a:lnTo>
                  <a:lnTo>
                    <a:pt x="71202" y="132002"/>
                  </a:lnTo>
                  <a:lnTo>
                    <a:pt x="46655" y="168097"/>
                  </a:lnTo>
                  <a:lnTo>
                    <a:pt x="26854" y="207288"/>
                  </a:lnTo>
                  <a:lnTo>
                    <a:pt x="12206" y="249171"/>
                  </a:lnTo>
                  <a:lnTo>
                    <a:pt x="3119" y="293341"/>
                  </a:lnTo>
                  <a:lnTo>
                    <a:pt x="0" y="339394"/>
                  </a:lnTo>
                  <a:lnTo>
                    <a:pt x="3119" y="385447"/>
                  </a:lnTo>
                  <a:lnTo>
                    <a:pt x="12206" y="429618"/>
                  </a:lnTo>
                  <a:lnTo>
                    <a:pt x="26854" y="471501"/>
                  </a:lnTo>
                  <a:lnTo>
                    <a:pt x="46655" y="510692"/>
                  </a:lnTo>
                  <a:lnTo>
                    <a:pt x="71202" y="546787"/>
                  </a:lnTo>
                  <a:lnTo>
                    <a:pt x="100088" y="579381"/>
                  </a:lnTo>
                  <a:lnTo>
                    <a:pt x="132906" y="608071"/>
                  </a:lnTo>
                  <a:lnTo>
                    <a:pt x="169248" y="632451"/>
                  </a:lnTo>
                  <a:lnTo>
                    <a:pt x="208708" y="652117"/>
                  </a:lnTo>
                  <a:lnTo>
                    <a:pt x="250877" y="666665"/>
                  </a:lnTo>
                  <a:lnTo>
                    <a:pt x="295350" y="675691"/>
                  </a:lnTo>
                  <a:lnTo>
                    <a:pt x="341718" y="678789"/>
                  </a:lnTo>
                  <a:lnTo>
                    <a:pt x="388089" y="675691"/>
                  </a:lnTo>
                  <a:lnTo>
                    <a:pt x="432561" y="666665"/>
                  </a:lnTo>
                  <a:lnTo>
                    <a:pt x="474728" y="652117"/>
                  </a:lnTo>
                  <a:lnTo>
                    <a:pt x="514184" y="632451"/>
                  </a:lnTo>
                  <a:lnTo>
                    <a:pt x="550522" y="608071"/>
                  </a:lnTo>
                  <a:lnTo>
                    <a:pt x="583334" y="579381"/>
                  </a:lnTo>
                  <a:lnTo>
                    <a:pt x="612215" y="546787"/>
                  </a:lnTo>
                  <a:lnTo>
                    <a:pt x="636756" y="510692"/>
                  </a:lnTo>
                  <a:lnTo>
                    <a:pt x="656552" y="471501"/>
                  </a:lnTo>
                  <a:lnTo>
                    <a:pt x="671196" y="429618"/>
                  </a:lnTo>
                  <a:lnTo>
                    <a:pt x="680281" y="385447"/>
                  </a:lnTo>
                  <a:lnTo>
                    <a:pt x="683399" y="339394"/>
                  </a:lnTo>
                  <a:lnTo>
                    <a:pt x="680281" y="293341"/>
                  </a:lnTo>
                  <a:lnTo>
                    <a:pt x="671196" y="249171"/>
                  </a:lnTo>
                  <a:lnTo>
                    <a:pt x="656552" y="207288"/>
                  </a:lnTo>
                  <a:lnTo>
                    <a:pt x="636756" y="168097"/>
                  </a:lnTo>
                  <a:lnTo>
                    <a:pt x="612215" y="132002"/>
                  </a:lnTo>
                  <a:lnTo>
                    <a:pt x="583334" y="99407"/>
                  </a:lnTo>
                  <a:lnTo>
                    <a:pt x="550522" y="70718"/>
                  </a:lnTo>
                  <a:lnTo>
                    <a:pt x="514184" y="46338"/>
                  </a:lnTo>
                  <a:lnTo>
                    <a:pt x="474728" y="26671"/>
                  </a:lnTo>
                  <a:lnTo>
                    <a:pt x="432561" y="12123"/>
                  </a:lnTo>
                  <a:lnTo>
                    <a:pt x="388089" y="3098"/>
                  </a:lnTo>
                  <a:lnTo>
                    <a:pt x="341718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854821" y="4345826"/>
            <a:ext cx="617855" cy="236220"/>
            <a:chOff x="2999701" y="4345826"/>
            <a:chExt cx="617855" cy="236220"/>
          </a:xfrm>
        </p:grpSpPr>
        <p:sp>
          <p:nvSpPr>
            <p:cNvPr id="13" name="object 13"/>
            <p:cNvSpPr/>
            <p:nvPr/>
          </p:nvSpPr>
          <p:spPr>
            <a:xfrm>
              <a:off x="3004464" y="4350588"/>
              <a:ext cx="608330" cy="226695"/>
            </a:xfrm>
            <a:custGeom>
              <a:avLst/>
              <a:gdLst/>
              <a:ahLst/>
              <a:cxnLst/>
              <a:rect l="l" t="t" r="r" b="b"/>
              <a:pathLst>
                <a:path w="608329" h="226695">
                  <a:moveTo>
                    <a:pt x="608063" y="0"/>
                  </a:moveTo>
                  <a:lnTo>
                    <a:pt x="0" y="0"/>
                  </a:lnTo>
                  <a:lnTo>
                    <a:pt x="0" y="226504"/>
                  </a:lnTo>
                  <a:lnTo>
                    <a:pt x="608063" y="226504"/>
                  </a:lnTo>
                  <a:lnTo>
                    <a:pt x="608063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04464" y="4350588"/>
              <a:ext cx="608330" cy="226695"/>
            </a:xfrm>
            <a:custGeom>
              <a:avLst/>
              <a:gdLst/>
              <a:ahLst/>
              <a:cxnLst/>
              <a:rect l="l" t="t" r="r" b="b"/>
              <a:pathLst>
                <a:path w="608329" h="226695">
                  <a:moveTo>
                    <a:pt x="0" y="226504"/>
                  </a:moveTo>
                  <a:lnTo>
                    <a:pt x="608063" y="226504"/>
                  </a:lnTo>
                  <a:lnTo>
                    <a:pt x="608063" y="0"/>
                  </a:lnTo>
                  <a:lnTo>
                    <a:pt x="0" y="0"/>
                  </a:lnTo>
                  <a:lnTo>
                    <a:pt x="0" y="22650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72438" y="4420907"/>
            <a:ext cx="96685" cy="93865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4574983" y="4528284"/>
            <a:ext cx="65405" cy="64769"/>
          </a:xfrm>
          <a:custGeom>
            <a:avLst/>
            <a:gdLst/>
            <a:ahLst/>
            <a:cxnLst/>
            <a:rect l="l" t="t" r="r" b="b"/>
            <a:pathLst>
              <a:path w="65405" h="64770">
                <a:moveTo>
                  <a:pt x="32562" y="0"/>
                </a:moveTo>
                <a:lnTo>
                  <a:pt x="0" y="64363"/>
                </a:lnTo>
                <a:lnTo>
                  <a:pt x="64985" y="64439"/>
                </a:lnTo>
                <a:lnTo>
                  <a:pt x="32562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843504" y="4420906"/>
            <a:ext cx="97155" cy="93980"/>
            <a:chOff x="3988384" y="4420906"/>
            <a:chExt cx="97155" cy="93980"/>
          </a:xfrm>
        </p:grpSpPr>
        <p:sp>
          <p:nvSpPr>
            <p:cNvPr id="18" name="object 18"/>
            <p:cNvSpPr/>
            <p:nvPr/>
          </p:nvSpPr>
          <p:spPr>
            <a:xfrm>
              <a:off x="3993146" y="4425668"/>
              <a:ext cx="87630" cy="84455"/>
            </a:xfrm>
            <a:custGeom>
              <a:avLst/>
              <a:gdLst/>
              <a:ahLst/>
              <a:cxnLst/>
              <a:rect l="l" t="t" r="r" b="b"/>
              <a:pathLst>
                <a:path w="87629" h="84454">
                  <a:moveTo>
                    <a:pt x="43713" y="0"/>
                  </a:moveTo>
                  <a:lnTo>
                    <a:pt x="26740" y="3332"/>
                  </a:lnTo>
                  <a:lnTo>
                    <a:pt x="12841" y="12404"/>
                  </a:lnTo>
                  <a:lnTo>
                    <a:pt x="3449" y="25824"/>
                  </a:lnTo>
                  <a:lnTo>
                    <a:pt x="0" y="42202"/>
                  </a:lnTo>
                  <a:lnTo>
                    <a:pt x="3449" y="58656"/>
                  </a:lnTo>
                  <a:lnTo>
                    <a:pt x="12841" y="72072"/>
                  </a:lnTo>
                  <a:lnTo>
                    <a:pt x="26740" y="81106"/>
                  </a:lnTo>
                  <a:lnTo>
                    <a:pt x="43713" y="84416"/>
                  </a:lnTo>
                  <a:lnTo>
                    <a:pt x="60652" y="81106"/>
                  </a:lnTo>
                  <a:lnTo>
                    <a:pt x="74491" y="72072"/>
                  </a:lnTo>
                  <a:lnTo>
                    <a:pt x="83825" y="58656"/>
                  </a:lnTo>
                  <a:lnTo>
                    <a:pt x="87248" y="42202"/>
                  </a:lnTo>
                  <a:lnTo>
                    <a:pt x="83825" y="25824"/>
                  </a:lnTo>
                  <a:lnTo>
                    <a:pt x="74491" y="12404"/>
                  </a:lnTo>
                  <a:lnTo>
                    <a:pt x="60652" y="3332"/>
                  </a:lnTo>
                  <a:lnTo>
                    <a:pt x="43713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93146" y="4425668"/>
              <a:ext cx="87630" cy="84455"/>
            </a:xfrm>
            <a:custGeom>
              <a:avLst/>
              <a:gdLst/>
              <a:ahLst/>
              <a:cxnLst/>
              <a:rect l="l" t="t" r="r" b="b"/>
              <a:pathLst>
                <a:path w="87629" h="84454">
                  <a:moveTo>
                    <a:pt x="43713" y="0"/>
                  </a:moveTo>
                  <a:lnTo>
                    <a:pt x="26740" y="3332"/>
                  </a:lnTo>
                  <a:lnTo>
                    <a:pt x="12841" y="12404"/>
                  </a:lnTo>
                  <a:lnTo>
                    <a:pt x="3449" y="25824"/>
                  </a:lnTo>
                  <a:lnTo>
                    <a:pt x="0" y="42202"/>
                  </a:lnTo>
                  <a:lnTo>
                    <a:pt x="3449" y="58656"/>
                  </a:lnTo>
                  <a:lnTo>
                    <a:pt x="12841" y="72072"/>
                  </a:lnTo>
                  <a:lnTo>
                    <a:pt x="26740" y="81106"/>
                  </a:lnTo>
                  <a:lnTo>
                    <a:pt x="43713" y="84416"/>
                  </a:lnTo>
                  <a:lnTo>
                    <a:pt x="60652" y="81106"/>
                  </a:lnTo>
                  <a:lnTo>
                    <a:pt x="74491" y="72072"/>
                  </a:lnTo>
                  <a:lnTo>
                    <a:pt x="83825" y="58656"/>
                  </a:lnTo>
                  <a:lnTo>
                    <a:pt x="87248" y="42202"/>
                  </a:lnTo>
                  <a:lnTo>
                    <a:pt x="83825" y="25824"/>
                  </a:lnTo>
                  <a:lnTo>
                    <a:pt x="74491" y="12404"/>
                  </a:lnTo>
                  <a:lnTo>
                    <a:pt x="60652" y="3332"/>
                  </a:lnTo>
                  <a:lnTo>
                    <a:pt x="43713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643898" y="4517974"/>
            <a:ext cx="65405" cy="64769"/>
          </a:xfrm>
          <a:custGeom>
            <a:avLst/>
            <a:gdLst/>
            <a:ahLst/>
            <a:cxnLst/>
            <a:rect l="l" t="t" r="r" b="b"/>
            <a:pathLst>
              <a:path w="65404" h="64770">
                <a:moveTo>
                  <a:pt x="660" y="0"/>
                </a:moveTo>
                <a:lnTo>
                  <a:pt x="0" y="64439"/>
                </a:lnTo>
                <a:lnTo>
                  <a:pt x="65316" y="32867"/>
                </a:lnTo>
                <a:lnTo>
                  <a:pt x="66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62414" y="4512177"/>
            <a:ext cx="65405" cy="64769"/>
          </a:xfrm>
          <a:custGeom>
            <a:avLst/>
            <a:gdLst/>
            <a:ahLst/>
            <a:cxnLst/>
            <a:rect l="l" t="t" r="r" b="b"/>
            <a:pathLst>
              <a:path w="65404" h="64770">
                <a:moveTo>
                  <a:pt x="32473" y="0"/>
                </a:moveTo>
                <a:lnTo>
                  <a:pt x="0" y="64439"/>
                </a:lnTo>
                <a:lnTo>
                  <a:pt x="64960" y="64439"/>
                </a:lnTo>
                <a:lnTo>
                  <a:pt x="3247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26868" y="4244191"/>
            <a:ext cx="65405" cy="64769"/>
          </a:xfrm>
          <a:custGeom>
            <a:avLst/>
            <a:gdLst/>
            <a:ahLst/>
            <a:cxnLst/>
            <a:rect l="l" t="t" r="r" b="b"/>
            <a:pathLst>
              <a:path w="65405" h="64770">
                <a:moveTo>
                  <a:pt x="0" y="0"/>
                </a:moveTo>
                <a:lnTo>
                  <a:pt x="0" y="64439"/>
                </a:lnTo>
                <a:lnTo>
                  <a:pt x="64985" y="32219"/>
                </a:lnTo>
                <a:lnTo>
                  <a:pt x="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7146322" y="4647081"/>
            <a:ext cx="162560" cy="311150"/>
            <a:chOff x="4291203" y="4647081"/>
            <a:chExt cx="162560" cy="311150"/>
          </a:xfrm>
        </p:grpSpPr>
        <p:sp>
          <p:nvSpPr>
            <p:cNvPr id="24" name="object 24"/>
            <p:cNvSpPr/>
            <p:nvPr/>
          </p:nvSpPr>
          <p:spPr>
            <a:xfrm>
              <a:off x="4295965" y="4651845"/>
              <a:ext cx="153035" cy="301625"/>
            </a:xfrm>
            <a:custGeom>
              <a:avLst/>
              <a:gdLst/>
              <a:ahLst/>
              <a:cxnLst/>
              <a:rect l="l" t="t" r="r" b="b"/>
              <a:pathLst>
                <a:path w="153035" h="301625">
                  <a:moveTo>
                    <a:pt x="152692" y="0"/>
                  </a:moveTo>
                  <a:lnTo>
                    <a:pt x="0" y="0"/>
                  </a:lnTo>
                  <a:lnTo>
                    <a:pt x="0" y="301256"/>
                  </a:lnTo>
                  <a:lnTo>
                    <a:pt x="152692" y="301256"/>
                  </a:lnTo>
                  <a:lnTo>
                    <a:pt x="152692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95965" y="4651845"/>
              <a:ext cx="153035" cy="301625"/>
            </a:xfrm>
            <a:custGeom>
              <a:avLst/>
              <a:gdLst/>
              <a:ahLst/>
              <a:cxnLst/>
              <a:rect l="l" t="t" r="r" b="b"/>
              <a:pathLst>
                <a:path w="153035" h="301625">
                  <a:moveTo>
                    <a:pt x="0" y="301256"/>
                  </a:moveTo>
                  <a:lnTo>
                    <a:pt x="152692" y="301256"/>
                  </a:lnTo>
                  <a:lnTo>
                    <a:pt x="152692" y="0"/>
                  </a:lnTo>
                  <a:lnTo>
                    <a:pt x="0" y="0"/>
                  </a:lnTo>
                  <a:lnTo>
                    <a:pt x="0" y="301256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95965" y="4651843"/>
              <a:ext cx="153035" cy="301625"/>
            </a:xfrm>
            <a:custGeom>
              <a:avLst/>
              <a:gdLst/>
              <a:ahLst/>
              <a:cxnLst/>
              <a:rect l="l" t="t" r="r" b="b"/>
              <a:pathLst>
                <a:path w="153035" h="301625">
                  <a:moveTo>
                    <a:pt x="0" y="0"/>
                  </a:moveTo>
                  <a:lnTo>
                    <a:pt x="152692" y="301256"/>
                  </a:lnTo>
                </a:path>
                <a:path w="153035" h="301625">
                  <a:moveTo>
                    <a:pt x="0" y="301256"/>
                  </a:moveTo>
                  <a:lnTo>
                    <a:pt x="152692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4123572" y="4568963"/>
            <a:ext cx="199390" cy="194310"/>
          </a:xfrm>
          <a:custGeom>
            <a:avLst/>
            <a:gdLst/>
            <a:ahLst/>
            <a:cxnLst/>
            <a:rect l="l" t="t" r="r" b="b"/>
            <a:pathLst>
              <a:path w="199390" h="194310">
                <a:moveTo>
                  <a:pt x="16354" y="98107"/>
                </a:moveTo>
                <a:lnTo>
                  <a:pt x="5949" y="56378"/>
                </a:lnTo>
                <a:lnTo>
                  <a:pt x="0" y="21850"/>
                </a:lnTo>
                <a:lnTo>
                  <a:pt x="2227" y="923"/>
                </a:lnTo>
                <a:lnTo>
                  <a:pt x="16354" y="0"/>
                </a:lnTo>
                <a:lnTo>
                  <a:pt x="42284" y="24279"/>
                </a:lnTo>
                <a:lnTo>
                  <a:pt x="80495" y="69849"/>
                </a:lnTo>
                <a:lnTo>
                  <a:pt x="122799" y="122686"/>
                </a:lnTo>
                <a:lnTo>
                  <a:pt x="161010" y="168771"/>
                </a:lnTo>
                <a:lnTo>
                  <a:pt x="186940" y="194081"/>
                </a:lnTo>
                <a:lnTo>
                  <a:pt x="198931" y="188372"/>
                </a:lnTo>
                <a:lnTo>
                  <a:pt x="197599" y="158076"/>
                </a:lnTo>
                <a:lnTo>
                  <a:pt x="190937" y="121790"/>
                </a:lnTo>
                <a:lnTo>
                  <a:pt x="186940" y="98107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641174" y="4347323"/>
            <a:ext cx="384810" cy="233045"/>
            <a:chOff x="1786055" y="4347322"/>
            <a:chExt cx="384810" cy="233045"/>
          </a:xfrm>
        </p:grpSpPr>
        <p:sp>
          <p:nvSpPr>
            <p:cNvPr id="29" name="object 29"/>
            <p:cNvSpPr/>
            <p:nvPr/>
          </p:nvSpPr>
          <p:spPr>
            <a:xfrm>
              <a:off x="1939255" y="4350516"/>
              <a:ext cx="227965" cy="226695"/>
            </a:xfrm>
            <a:custGeom>
              <a:avLst/>
              <a:gdLst/>
              <a:ahLst/>
              <a:cxnLst/>
              <a:rect l="l" t="t" r="r" b="b"/>
              <a:pathLst>
                <a:path w="227964" h="226695">
                  <a:moveTo>
                    <a:pt x="113957" y="0"/>
                  </a:moveTo>
                  <a:lnTo>
                    <a:pt x="69597" y="8907"/>
                  </a:lnTo>
                  <a:lnTo>
                    <a:pt x="33375" y="33196"/>
                  </a:lnTo>
                  <a:lnTo>
                    <a:pt x="8954" y="69217"/>
                  </a:lnTo>
                  <a:lnTo>
                    <a:pt x="0" y="113322"/>
                  </a:lnTo>
                  <a:lnTo>
                    <a:pt x="8954" y="157427"/>
                  </a:lnTo>
                  <a:lnTo>
                    <a:pt x="33375" y="193425"/>
                  </a:lnTo>
                  <a:lnTo>
                    <a:pt x="69597" y="217686"/>
                  </a:lnTo>
                  <a:lnTo>
                    <a:pt x="113957" y="226580"/>
                  </a:lnTo>
                  <a:lnTo>
                    <a:pt x="158323" y="217686"/>
                  </a:lnTo>
                  <a:lnTo>
                    <a:pt x="194549" y="193425"/>
                  </a:lnTo>
                  <a:lnTo>
                    <a:pt x="218972" y="157427"/>
                  </a:lnTo>
                  <a:lnTo>
                    <a:pt x="227926" y="113322"/>
                  </a:lnTo>
                  <a:lnTo>
                    <a:pt x="218972" y="69217"/>
                  </a:lnTo>
                  <a:lnTo>
                    <a:pt x="194549" y="33196"/>
                  </a:lnTo>
                  <a:lnTo>
                    <a:pt x="158323" y="8907"/>
                  </a:lnTo>
                  <a:lnTo>
                    <a:pt x="113957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39255" y="4350516"/>
              <a:ext cx="227965" cy="226695"/>
            </a:xfrm>
            <a:custGeom>
              <a:avLst/>
              <a:gdLst/>
              <a:ahLst/>
              <a:cxnLst/>
              <a:rect l="l" t="t" r="r" b="b"/>
              <a:pathLst>
                <a:path w="227964" h="226695">
                  <a:moveTo>
                    <a:pt x="113957" y="0"/>
                  </a:moveTo>
                  <a:lnTo>
                    <a:pt x="69597" y="8907"/>
                  </a:lnTo>
                  <a:lnTo>
                    <a:pt x="33375" y="33196"/>
                  </a:lnTo>
                  <a:lnTo>
                    <a:pt x="8954" y="69217"/>
                  </a:lnTo>
                  <a:lnTo>
                    <a:pt x="0" y="113322"/>
                  </a:lnTo>
                  <a:lnTo>
                    <a:pt x="8954" y="157427"/>
                  </a:lnTo>
                  <a:lnTo>
                    <a:pt x="33375" y="193425"/>
                  </a:lnTo>
                  <a:lnTo>
                    <a:pt x="69597" y="217686"/>
                  </a:lnTo>
                  <a:lnTo>
                    <a:pt x="113957" y="226580"/>
                  </a:lnTo>
                  <a:lnTo>
                    <a:pt x="158323" y="217686"/>
                  </a:lnTo>
                  <a:lnTo>
                    <a:pt x="194549" y="193425"/>
                  </a:lnTo>
                  <a:lnTo>
                    <a:pt x="218972" y="157427"/>
                  </a:lnTo>
                  <a:lnTo>
                    <a:pt x="227926" y="113322"/>
                  </a:lnTo>
                  <a:lnTo>
                    <a:pt x="218972" y="69217"/>
                  </a:lnTo>
                  <a:lnTo>
                    <a:pt x="194549" y="33196"/>
                  </a:lnTo>
                  <a:lnTo>
                    <a:pt x="158323" y="8907"/>
                  </a:lnTo>
                  <a:lnTo>
                    <a:pt x="113957" y="0"/>
                  </a:lnTo>
                </a:path>
              </a:pathLst>
            </a:custGeom>
            <a:ln w="6388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89224" y="4367141"/>
              <a:ext cx="227965" cy="209550"/>
            </a:xfrm>
            <a:custGeom>
              <a:avLst/>
              <a:gdLst/>
              <a:ahLst/>
              <a:cxnLst/>
              <a:rect l="l" t="t" r="r" b="b"/>
              <a:pathLst>
                <a:path w="227964" h="209550">
                  <a:moveTo>
                    <a:pt x="113728" y="0"/>
                  </a:moveTo>
                  <a:lnTo>
                    <a:pt x="69453" y="8228"/>
                  </a:lnTo>
                  <a:lnTo>
                    <a:pt x="33304" y="30667"/>
                  </a:lnTo>
                  <a:lnTo>
                    <a:pt x="8935" y="63950"/>
                  </a:lnTo>
                  <a:lnTo>
                    <a:pt x="0" y="104711"/>
                  </a:lnTo>
                  <a:lnTo>
                    <a:pt x="8935" y="145474"/>
                  </a:lnTo>
                  <a:lnTo>
                    <a:pt x="33304" y="178762"/>
                  </a:lnTo>
                  <a:lnTo>
                    <a:pt x="69453" y="201205"/>
                  </a:lnTo>
                  <a:lnTo>
                    <a:pt x="113728" y="209435"/>
                  </a:lnTo>
                  <a:lnTo>
                    <a:pt x="157985" y="201205"/>
                  </a:lnTo>
                  <a:lnTo>
                    <a:pt x="194132" y="178762"/>
                  </a:lnTo>
                  <a:lnTo>
                    <a:pt x="218505" y="145474"/>
                  </a:lnTo>
                  <a:lnTo>
                    <a:pt x="227444" y="104711"/>
                  </a:lnTo>
                  <a:lnTo>
                    <a:pt x="218505" y="63950"/>
                  </a:lnTo>
                  <a:lnTo>
                    <a:pt x="194132" y="30667"/>
                  </a:lnTo>
                  <a:lnTo>
                    <a:pt x="157985" y="8228"/>
                  </a:lnTo>
                  <a:lnTo>
                    <a:pt x="113728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89224" y="4367141"/>
              <a:ext cx="227965" cy="209550"/>
            </a:xfrm>
            <a:custGeom>
              <a:avLst/>
              <a:gdLst/>
              <a:ahLst/>
              <a:cxnLst/>
              <a:rect l="l" t="t" r="r" b="b"/>
              <a:pathLst>
                <a:path w="227964" h="209550">
                  <a:moveTo>
                    <a:pt x="113728" y="0"/>
                  </a:moveTo>
                  <a:lnTo>
                    <a:pt x="69453" y="8228"/>
                  </a:lnTo>
                  <a:lnTo>
                    <a:pt x="33304" y="30667"/>
                  </a:lnTo>
                  <a:lnTo>
                    <a:pt x="8935" y="63950"/>
                  </a:lnTo>
                  <a:lnTo>
                    <a:pt x="0" y="104711"/>
                  </a:lnTo>
                  <a:lnTo>
                    <a:pt x="8935" y="145474"/>
                  </a:lnTo>
                  <a:lnTo>
                    <a:pt x="33304" y="178762"/>
                  </a:lnTo>
                  <a:lnTo>
                    <a:pt x="69453" y="201205"/>
                  </a:lnTo>
                  <a:lnTo>
                    <a:pt x="113728" y="209435"/>
                  </a:lnTo>
                  <a:lnTo>
                    <a:pt x="157985" y="201205"/>
                  </a:lnTo>
                  <a:lnTo>
                    <a:pt x="194132" y="178762"/>
                  </a:lnTo>
                  <a:lnTo>
                    <a:pt x="218505" y="145474"/>
                  </a:lnTo>
                  <a:lnTo>
                    <a:pt x="227444" y="104711"/>
                  </a:lnTo>
                  <a:lnTo>
                    <a:pt x="218505" y="63950"/>
                  </a:lnTo>
                  <a:lnTo>
                    <a:pt x="194132" y="30667"/>
                  </a:lnTo>
                  <a:lnTo>
                    <a:pt x="157985" y="8228"/>
                  </a:lnTo>
                  <a:lnTo>
                    <a:pt x="113728" y="0"/>
                  </a:lnTo>
                </a:path>
              </a:pathLst>
            </a:custGeom>
            <a:ln w="6337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3878734" y="4345753"/>
            <a:ext cx="238125" cy="236220"/>
            <a:chOff x="1023614" y="4345753"/>
            <a:chExt cx="238125" cy="236220"/>
          </a:xfrm>
        </p:grpSpPr>
        <p:sp>
          <p:nvSpPr>
            <p:cNvPr id="34" name="object 34"/>
            <p:cNvSpPr/>
            <p:nvPr/>
          </p:nvSpPr>
          <p:spPr>
            <a:xfrm>
              <a:off x="1028377" y="4350516"/>
              <a:ext cx="228600" cy="226695"/>
            </a:xfrm>
            <a:custGeom>
              <a:avLst/>
              <a:gdLst/>
              <a:ahLst/>
              <a:cxnLst/>
              <a:rect l="l" t="t" r="r" b="b"/>
              <a:pathLst>
                <a:path w="228600" h="226695">
                  <a:moveTo>
                    <a:pt x="114007" y="0"/>
                  </a:moveTo>
                  <a:lnTo>
                    <a:pt x="69635" y="8899"/>
                  </a:lnTo>
                  <a:lnTo>
                    <a:pt x="33396" y="33172"/>
                  </a:lnTo>
                  <a:lnTo>
                    <a:pt x="8960" y="69180"/>
                  </a:lnTo>
                  <a:lnTo>
                    <a:pt x="0" y="113284"/>
                  </a:lnTo>
                  <a:lnTo>
                    <a:pt x="8960" y="157395"/>
                  </a:lnTo>
                  <a:lnTo>
                    <a:pt x="33396" y="193406"/>
                  </a:lnTo>
                  <a:lnTo>
                    <a:pt x="69635" y="217680"/>
                  </a:lnTo>
                  <a:lnTo>
                    <a:pt x="114007" y="226580"/>
                  </a:lnTo>
                  <a:lnTo>
                    <a:pt x="158380" y="217680"/>
                  </a:lnTo>
                  <a:lnTo>
                    <a:pt x="194619" y="193406"/>
                  </a:lnTo>
                  <a:lnTo>
                    <a:pt x="219054" y="157395"/>
                  </a:lnTo>
                  <a:lnTo>
                    <a:pt x="228015" y="113284"/>
                  </a:lnTo>
                  <a:lnTo>
                    <a:pt x="219054" y="69180"/>
                  </a:lnTo>
                  <a:lnTo>
                    <a:pt x="194619" y="33172"/>
                  </a:lnTo>
                  <a:lnTo>
                    <a:pt x="158380" y="8899"/>
                  </a:lnTo>
                  <a:lnTo>
                    <a:pt x="114007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8377" y="4350516"/>
              <a:ext cx="228600" cy="226695"/>
            </a:xfrm>
            <a:custGeom>
              <a:avLst/>
              <a:gdLst/>
              <a:ahLst/>
              <a:cxnLst/>
              <a:rect l="l" t="t" r="r" b="b"/>
              <a:pathLst>
                <a:path w="228600" h="226695">
                  <a:moveTo>
                    <a:pt x="114007" y="0"/>
                  </a:moveTo>
                  <a:lnTo>
                    <a:pt x="69635" y="8899"/>
                  </a:lnTo>
                  <a:lnTo>
                    <a:pt x="33396" y="33172"/>
                  </a:lnTo>
                  <a:lnTo>
                    <a:pt x="8960" y="69180"/>
                  </a:lnTo>
                  <a:lnTo>
                    <a:pt x="0" y="113284"/>
                  </a:lnTo>
                  <a:lnTo>
                    <a:pt x="8960" y="157395"/>
                  </a:lnTo>
                  <a:lnTo>
                    <a:pt x="33396" y="193406"/>
                  </a:lnTo>
                  <a:lnTo>
                    <a:pt x="69635" y="217680"/>
                  </a:lnTo>
                  <a:lnTo>
                    <a:pt x="114007" y="226580"/>
                  </a:lnTo>
                  <a:lnTo>
                    <a:pt x="158380" y="217680"/>
                  </a:lnTo>
                  <a:lnTo>
                    <a:pt x="194619" y="193406"/>
                  </a:lnTo>
                  <a:lnTo>
                    <a:pt x="219054" y="157395"/>
                  </a:lnTo>
                  <a:lnTo>
                    <a:pt x="228015" y="113284"/>
                  </a:lnTo>
                  <a:lnTo>
                    <a:pt x="219054" y="69180"/>
                  </a:lnTo>
                  <a:lnTo>
                    <a:pt x="194619" y="33172"/>
                  </a:lnTo>
                  <a:lnTo>
                    <a:pt x="158380" y="8899"/>
                  </a:lnTo>
                  <a:lnTo>
                    <a:pt x="114007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7346513" y="4528770"/>
            <a:ext cx="65405" cy="64769"/>
          </a:xfrm>
          <a:custGeom>
            <a:avLst/>
            <a:gdLst/>
            <a:ahLst/>
            <a:cxnLst/>
            <a:rect l="l" t="t" r="r" b="b"/>
            <a:pathLst>
              <a:path w="65404" h="64770">
                <a:moveTo>
                  <a:pt x="64985" y="0"/>
                </a:moveTo>
                <a:lnTo>
                  <a:pt x="0" y="0"/>
                </a:lnTo>
                <a:lnTo>
                  <a:pt x="32486" y="64439"/>
                </a:lnTo>
                <a:lnTo>
                  <a:pt x="64985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59203" y="4517974"/>
            <a:ext cx="65405" cy="64769"/>
          </a:xfrm>
          <a:custGeom>
            <a:avLst/>
            <a:gdLst/>
            <a:ahLst/>
            <a:cxnLst/>
            <a:rect l="l" t="t" r="r" b="b"/>
            <a:pathLst>
              <a:path w="65405" h="64770">
                <a:moveTo>
                  <a:pt x="647" y="0"/>
                </a:moveTo>
                <a:lnTo>
                  <a:pt x="0" y="64439"/>
                </a:lnTo>
                <a:lnTo>
                  <a:pt x="65303" y="32867"/>
                </a:lnTo>
                <a:lnTo>
                  <a:pt x="64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3883501" y="4415689"/>
            <a:ext cx="753745" cy="131445"/>
            <a:chOff x="1028381" y="4415688"/>
            <a:chExt cx="753745" cy="131445"/>
          </a:xfrm>
        </p:grpSpPr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633" y="4415688"/>
              <a:ext cx="411480" cy="13106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028381" y="4475085"/>
              <a:ext cx="753745" cy="2540"/>
            </a:xfrm>
            <a:custGeom>
              <a:avLst/>
              <a:gdLst/>
              <a:ahLst/>
              <a:cxnLst/>
              <a:rect l="l" t="t" r="r" b="b"/>
              <a:pathLst>
                <a:path w="753744" h="2539">
                  <a:moveTo>
                    <a:pt x="558838" y="2133"/>
                  </a:moveTo>
                  <a:lnTo>
                    <a:pt x="753262" y="2133"/>
                  </a:lnTo>
                </a:path>
                <a:path w="753744" h="2539">
                  <a:moveTo>
                    <a:pt x="0" y="0"/>
                  </a:moveTo>
                  <a:lnTo>
                    <a:pt x="332841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4717044" y="4846356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19" h="8889">
                <a:moveTo>
                  <a:pt x="45224" y="0"/>
                </a:moveTo>
                <a:lnTo>
                  <a:pt x="7099" y="0"/>
                </a:lnTo>
                <a:lnTo>
                  <a:pt x="0" y="8737"/>
                </a:lnTo>
                <a:lnTo>
                  <a:pt x="38125" y="8737"/>
                </a:lnTo>
                <a:lnTo>
                  <a:pt x="45224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57981" y="4774112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20" h="8889">
                <a:moveTo>
                  <a:pt x="45212" y="0"/>
                </a:moveTo>
                <a:lnTo>
                  <a:pt x="7086" y="0"/>
                </a:lnTo>
                <a:lnTo>
                  <a:pt x="0" y="8737"/>
                </a:lnTo>
                <a:lnTo>
                  <a:pt x="38125" y="8737"/>
                </a:lnTo>
                <a:lnTo>
                  <a:pt x="45212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507463" y="4280158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19" h="8889">
                <a:moveTo>
                  <a:pt x="45212" y="0"/>
                </a:moveTo>
                <a:lnTo>
                  <a:pt x="7099" y="0"/>
                </a:lnTo>
                <a:lnTo>
                  <a:pt x="0" y="8737"/>
                </a:lnTo>
                <a:lnTo>
                  <a:pt x="38125" y="8737"/>
                </a:lnTo>
                <a:lnTo>
                  <a:pt x="45212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86455" y="4280158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20" h="8889">
                <a:moveTo>
                  <a:pt x="45211" y="0"/>
                </a:moveTo>
                <a:lnTo>
                  <a:pt x="7099" y="0"/>
                </a:lnTo>
                <a:lnTo>
                  <a:pt x="0" y="8737"/>
                </a:lnTo>
                <a:lnTo>
                  <a:pt x="38112" y="8737"/>
                </a:lnTo>
                <a:lnTo>
                  <a:pt x="4521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94899" y="4560507"/>
            <a:ext cx="0" cy="536575"/>
          </a:xfrm>
          <a:custGeom>
            <a:avLst/>
            <a:gdLst/>
            <a:ahLst/>
            <a:cxnLst/>
            <a:rect l="l" t="t" r="r" b="b"/>
            <a:pathLst>
              <a:path h="536575">
                <a:moveTo>
                  <a:pt x="0" y="0"/>
                </a:moveTo>
                <a:lnTo>
                  <a:pt x="0" y="53646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607477" y="4560507"/>
            <a:ext cx="0" cy="536575"/>
          </a:xfrm>
          <a:custGeom>
            <a:avLst/>
            <a:gdLst/>
            <a:ahLst/>
            <a:cxnLst/>
            <a:rect l="l" t="t" r="r" b="b"/>
            <a:pathLst>
              <a:path h="536575">
                <a:moveTo>
                  <a:pt x="0" y="0"/>
                </a:moveTo>
                <a:lnTo>
                  <a:pt x="0" y="53646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38478" y="4276407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8767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43125" y="4550194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>
                <a:moveTo>
                  <a:pt x="0" y="0"/>
                </a:moveTo>
                <a:lnTo>
                  <a:pt x="127088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31490" y="4550194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>
                <a:moveTo>
                  <a:pt x="0" y="0"/>
                </a:moveTo>
                <a:lnTo>
                  <a:pt x="127088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78998" y="4369868"/>
            <a:ext cx="0" cy="179705"/>
          </a:xfrm>
          <a:custGeom>
            <a:avLst/>
            <a:gdLst/>
            <a:ahLst/>
            <a:cxnLst/>
            <a:rect l="l" t="t" r="r" b="b"/>
            <a:pathLst>
              <a:path h="179704">
                <a:moveTo>
                  <a:pt x="0" y="0"/>
                </a:moveTo>
                <a:lnTo>
                  <a:pt x="0" y="179628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26419" y="739934"/>
            <a:ext cx="14420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Cuadro</a:t>
            </a:r>
            <a:r>
              <a:rPr sz="6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2.1</a:t>
            </a:r>
            <a:r>
              <a:rPr sz="6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Parámetros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modelo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ECS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526419" y="5180736"/>
            <a:ext cx="316865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2.13</a:t>
            </a:r>
            <a:r>
              <a:rPr sz="6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678819" y="5547464"/>
            <a:ext cx="22517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introdujeron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45" dirty="0">
                <a:solidFill>
                  <a:srgbClr val="211F1F"/>
                </a:solidFill>
                <a:latin typeface="Arial Unicode MS"/>
                <a:cs typeface="Arial Unicode MS"/>
              </a:rPr>
              <a:t>Ecs.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(1.7)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(1.8),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10704" y="5828372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91453" y="5817188"/>
            <a:ext cx="1356360" cy="3930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  <a:tabLst>
                <a:tab pos="922019" algn="l"/>
              </a:tabLst>
            </a:pPr>
            <a:r>
              <a:rPr sz="5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40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5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40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400" u="sng" spc="-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550" u="sng" spc="-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pecado</a:t>
            </a:r>
            <a:r>
              <a:rPr sz="1050" i="1" u="sng" spc="-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ϑ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25" dirty="0">
                <a:latin typeface="Arial"/>
                <a:cs typeface="Arial"/>
              </a:rPr>
              <a:t>VV</a:t>
            </a:r>
            <a:endParaRPr sz="1050">
              <a:latin typeface="Arial"/>
              <a:cs typeface="Arial"/>
            </a:endParaRPr>
          </a:p>
          <a:p>
            <a:pPr marL="219075">
              <a:spcBef>
                <a:spcPts val="190"/>
              </a:spcBef>
              <a:tabLst>
                <a:tab pos="1268095" algn="l"/>
              </a:tabLst>
            </a:pPr>
            <a:r>
              <a:rPr sz="1050" i="1" spc="-50" dirty="0"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65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643677" y="5985190"/>
            <a:ext cx="245745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20" dirty="0">
                <a:latin typeface="Arial"/>
                <a:cs typeface="Arial"/>
              </a:rPr>
              <a:t>PAG</a:t>
            </a:r>
            <a:r>
              <a:rPr sz="400" spc="-20" dirty="0">
                <a:latin typeface="Arial Unicode MS"/>
                <a:cs typeface="Arial Unicode MS"/>
              </a:rPr>
              <a:t>2</a:t>
            </a:r>
            <a:r>
              <a:rPr sz="400" spc="-10" dirty="0">
                <a:latin typeface="Arial Unicode MS"/>
                <a:cs typeface="Arial Unicode MS"/>
              </a:rPr>
              <a:t> </a:t>
            </a:r>
            <a:r>
              <a:rPr sz="550" spc="-60" dirty="0">
                <a:latin typeface="Arial Unicode MS"/>
                <a:cs typeface="Arial Unicode MS"/>
              </a:rPr>
              <a:t>=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04215" y="5931163"/>
            <a:ext cx="12484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,</a:t>
            </a:r>
            <a:r>
              <a:rPr sz="1000" spc="375" dirty="0">
                <a:latin typeface="Arial Unicode MS"/>
                <a:cs typeface="Arial Unicode MS"/>
              </a:rPr>
              <a:t> </a:t>
            </a:r>
            <a:r>
              <a:rPr sz="850" i="1" dirty="0">
                <a:latin typeface="Arial"/>
                <a:cs typeface="Arial"/>
              </a:rPr>
              <a:t>Q</a:t>
            </a:r>
            <a:r>
              <a:rPr sz="600" dirty="0">
                <a:latin typeface="Arial Unicode MS"/>
                <a:cs typeface="Arial Unicode MS"/>
              </a:rPr>
              <a:t>2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1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2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porque</a:t>
            </a:r>
            <a:r>
              <a:rPr sz="850" i="1" spc="45" dirty="0">
                <a:latin typeface="Arial"/>
                <a:cs typeface="Arial"/>
              </a:rPr>
              <a:t>ϑ</a:t>
            </a:r>
            <a:r>
              <a:rPr sz="850" i="1" spc="-25" dirty="0">
                <a:latin typeface="Arial"/>
                <a:cs typeface="Arial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-</a:t>
            </a:r>
            <a:r>
              <a:rPr sz="850" i="1" dirty="0">
                <a:latin typeface="Arial"/>
                <a:cs typeface="Arial"/>
              </a:rPr>
              <a:t>V</a:t>
            </a:r>
            <a:r>
              <a:rPr sz="600" dirty="0">
                <a:latin typeface="Arial Unicode MS"/>
                <a:cs typeface="Arial Unicode MS"/>
              </a:rPr>
              <a:t>2</a:t>
            </a:r>
            <a:r>
              <a:rPr sz="600" spc="200" dirty="0">
                <a:latin typeface="Arial Unicode MS"/>
                <a:cs typeface="Arial Unicode MS"/>
              </a:rPr>
              <a:t>  </a:t>
            </a:r>
            <a:r>
              <a:rPr sz="1000" spc="-5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00961" y="6286229"/>
            <a:ext cx="4250055" cy="10877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>
              <a:lnSpc>
                <a:spcPct val="125000"/>
              </a:lnSpc>
              <a:spcBef>
                <a:spcPts val="9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dónde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00" spc="-5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i="1" spc="-5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7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i="1" spc="-17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975" i="1" spc="-254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12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4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00" spc="-4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0" dirty="0">
                <a:solidFill>
                  <a:srgbClr val="211F1F"/>
                </a:solidFill>
                <a:latin typeface="Arial"/>
                <a:cs typeface="Arial"/>
              </a:rPr>
              <a:t>jQ</a:t>
            </a:r>
            <a:r>
              <a:rPr sz="800" spc="-2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00" spc="-2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j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XI</a:t>
            </a:r>
            <a:r>
              <a:rPr sz="8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hipótesis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pérdidas.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término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XI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endParaRPr sz="800">
              <a:latin typeface="Arial Unicode MS"/>
              <a:cs typeface="Arial Unicode MS"/>
            </a:endParaRPr>
          </a:p>
          <a:p>
            <a:pPr marL="38100" marR="53340" indent="152400">
              <a:lnSpc>
                <a:spcPts val="1200"/>
              </a:lnSpc>
              <a:spcBef>
                <a:spcPts val="80"/>
              </a:spcBef>
            </a:pP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incluso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largas,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suficientemente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simplificación: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Cambria"/>
                <a:cs typeface="Cambria"/>
              </a:rPr>
              <a:t>≈</a:t>
            </a:r>
            <a:r>
              <a:rPr sz="700" spc="10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normales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700" spc="10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1,0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pu;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Cambria"/>
                <a:cs typeface="Cambria"/>
              </a:rPr>
              <a:t>≈</a:t>
            </a:r>
            <a:r>
              <a:rPr sz="700" spc="10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Cambria"/>
                <a:cs typeface="Cambria"/>
              </a:rPr>
              <a:t>≈</a:t>
            </a:r>
            <a:endParaRPr sz="700">
              <a:latin typeface="Cambria"/>
              <a:cs typeface="Cambria"/>
            </a:endParaRPr>
          </a:p>
          <a:p>
            <a:pPr marL="38100">
              <a:spcBef>
                <a:spcPts val="260"/>
              </a:spcBef>
            </a:pPr>
            <a:r>
              <a:rPr sz="700" spc="-100" dirty="0">
                <a:solidFill>
                  <a:srgbClr val="211F1F"/>
                </a:solidFill>
                <a:latin typeface="Arial Unicode MS"/>
                <a:cs typeface="Arial Unicode MS"/>
              </a:rPr>
              <a:t>1.0</a:t>
            </a:r>
            <a:r>
              <a:rPr sz="975" spc="-15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6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pecado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7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700" spc="6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0,3,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incluso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35" dirty="0">
                <a:solidFill>
                  <a:srgbClr val="211F1F"/>
                </a:solidFill>
                <a:latin typeface="Arial"/>
                <a:cs typeface="Arial"/>
              </a:rPr>
              <a:t>X:</a:t>
            </a:r>
            <a:r>
              <a:rPr sz="7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7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700" spc="7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0,3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endParaRPr sz="700">
              <a:latin typeface="Arial Unicode MS"/>
              <a:cs typeface="Arial Unicode MS"/>
            </a:endParaRPr>
          </a:p>
          <a:p>
            <a:pPr marL="190500">
              <a:spcBef>
                <a:spcPts val="409"/>
              </a:spcBef>
            </a:pPr>
            <a:r>
              <a:rPr sz="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consecuencia,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ec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uación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simplificar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manera: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04649" y="7674983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194666" y="7491278"/>
            <a:ext cx="8667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75" i="1" baseline="-3439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50" baseline="-51587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1050" spc="-22" baseline="-51587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baseline="-36111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500" spc="-44" baseline="-36111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10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10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-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8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1050" spc="-270" baseline="-19841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1050" spc="-15" baseline="-19841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spc="-75" baseline="-13888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500" baseline="-13888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495098" y="7573113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(2,1)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12603" y="667514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58514" y="1496888"/>
            <a:ext cx="890269" cy="0"/>
          </a:xfrm>
          <a:custGeom>
            <a:avLst/>
            <a:gdLst/>
            <a:ahLst/>
            <a:cxnLst/>
            <a:rect l="l" t="t" r="r" b="b"/>
            <a:pathLst>
              <a:path w="890269">
                <a:moveTo>
                  <a:pt x="0" y="0"/>
                </a:moveTo>
                <a:lnTo>
                  <a:pt x="8901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50713" y="1496888"/>
            <a:ext cx="483870" cy="0"/>
          </a:xfrm>
          <a:custGeom>
            <a:avLst/>
            <a:gdLst/>
            <a:ahLst/>
            <a:cxnLst/>
            <a:rect l="l" t="t" r="r" b="b"/>
            <a:pathLst>
              <a:path w="483870">
                <a:moveTo>
                  <a:pt x="0" y="0"/>
                </a:moveTo>
                <a:lnTo>
                  <a:pt x="4837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82313" y="5018500"/>
            <a:ext cx="1338580" cy="0"/>
          </a:xfrm>
          <a:custGeom>
            <a:avLst/>
            <a:gdLst/>
            <a:ahLst/>
            <a:cxnLst/>
            <a:rect l="l" t="t" r="r" b="b"/>
            <a:pathLst>
              <a:path w="1338579">
                <a:moveTo>
                  <a:pt x="0" y="0"/>
                </a:moveTo>
                <a:lnTo>
                  <a:pt x="133826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1020" y="693603"/>
            <a:ext cx="4246245" cy="481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 indent="-635">
              <a:lnSpc>
                <a:spcPct val="125000"/>
              </a:lnSpc>
              <a:spcBef>
                <a:spcPts val="9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partir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resultado,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ahora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fácil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ver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odificar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generado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-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r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sujeto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 </a:t>
            </a:r>
            <a:r>
              <a:rPr sz="800" spc="-40" dirty="0">
                <a:solidFill>
                  <a:srgbClr val="211F1F"/>
                </a:solidFill>
                <a:latin typeface="Arial Unicode MS"/>
                <a:cs typeface="Arial Unicode MS"/>
              </a:rPr>
              <a:t>AVR).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pequeñas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variaciones,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Eq.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(2.1)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48213" y="1483295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9752" y="1287338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72184" y="1415000"/>
            <a:ext cx="1720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-4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69752" y="1534226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16444" y="1299653"/>
            <a:ext cx="158877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129665" algn="l"/>
              </a:tabLst>
            </a:pPr>
            <a:r>
              <a:rPr sz="900" i="1" spc="-35" dirty="0">
                <a:latin typeface="Arial"/>
                <a:cs typeface="Arial"/>
              </a:rPr>
              <a:t>V</a:t>
            </a:r>
            <a:r>
              <a:rPr sz="1050" spc="-52" baseline="-19841" dirty="0">
                <a:latin typeface="Arial Unicode MS"/>
                <a:cs typeface="Arial Unicode MS"/>
              </a:rPr>
              <a:t>1</a:t>
            </a:r>
            <a:r>
              <a:rPr sz="650" spc="-35" dirty="0">
                <a:latin typeface="Arial Unicode MS"/>
                <a:cs typeface="Arial Unicode MS"/>
              </a:rPr>
              <a:t>0</a:t>
            </a:r>
            <a:r>
              <a:rPr sz="900" spc="-35" dirty="0">
                <a:latin typeface="Cambria"/>
                <a:cs typeface="Cambria"/>
              </a:rPr>
              <a:t>∆</a:t>
            </a:r>
            <a:r>
              <a:rPr sz="900" i="1" spc="-35" dirty="0">
                <a:latin typeface="Arial"/>
                <a:cs typeface="Arial"/>
              </a:rPr>
              <a:t>V</a:t>
            </a:r>
            <a:r>
              <a:rPr sz="650" spc="-35" dirty="0">
                <a:latin typeface="Arial Unicode MS"/>
                <a:cs typeface="Arial Unicode MS"/>
              </a:rPr>
              <a:t>2</a:t>
            </a:r>
            <a:r>
              <a:rPr sz="65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7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2</a:t>
            </a:r>
            <a:r>
              <a:rPr sz="1050" i="1" spc="-10" dirty="0">
                <a:latin typeface="Arial"/>
                <a:cs typeface="Arial"/>
              </a:rPr>
              <a:t>V</a:t>
            </a:r>
            <a:r>
              <a:rPr sz="700" spc="-10" dirty="0">
                <a:latin typeface="Arial Unicode MS"/>
                <a:cs typeface="Arial Unicode MS"/>
              </a:rPr>
              <a:t>20</a:t>
            </a:r>
            <a:r>
              <a:rPr sz="1000" spc="-10" dirty="0">
                <a:latin typeface="Cambria"/>
                <a:cs typeface="Cambria"/>
              </a:rPr>
              <a:t>∆</a:t>
            </a:r>
            <a:r>
              <a:rPr sz="1050" i="1" spc="-10" dirty="0">
                <a:latin typeface="Arial"/>
                <a:cs typeface="Arial"/>
              </a:rPr>
              <a:t>V</a:t>
            </a:r>
            <a:r>
              <a:rPr sz="700" spc="-10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50" i="1" dirty="0">
                <a:latin typeface="Arial"/>
                <a:cs typeface="Arial"/>
              </a:rPr>
              <a:t>V</a:t>
            </a:r>
            <a:r>
              <a:rPr sz="700" dirty="0">
                <a:latin typeface="Arial Unicode MS"/>
                <a:cs typeface="Arial Unicode MS"/>
              </a:rPr>
              <a:t>1</a:t>
            </a:r>
            <a:r>
              <a:rPr sz="700" spc="15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7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2</a:t>
            </a:r>
            <a:r>
              <a:rPr sz="1050" i="1" spc="-25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7452" y="1383300"/>
            <a:ext cx="26479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950" spc="25" dirty="0">
                <a:latin typeface="Cambria"/>
                <a:cs typeface="Cambria"/>
              </a:rPr>
              <a:t>∆</a:t>
            </a:r>
            <a:r>
              <a:rPr sz="1050" i="1" spc="-640" dirty="0">
                <a:latin typeface="Arial"/>
                <a:cs typeface="Arial"/>
              </a:rPr>
              <a:t>Q</a:t>
            </a:r>
            <a:r>
              <a:rPr sz="650" spc="-10" dirty="0">
                <a:latin typeface="Arial Unicode MS"/>
                <a:cs typeface="Arial Unicode MS"/>
              </a:rPr>
              <a:t>2</a:t>
            </a:r>
            <a:r>
              <a:rPr sz="650" spc="1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=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37213" y="1483295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32495" y="1286148"/>
            <a:ext cx="4013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37185" algn="l"/>
              </a:tabLst>
            </a:pPr>
            <a:r>
              <a:rPr sz="700" spc="-50" dirty="0">
                <a:latin typeface="Arial Unicode MS"/>
                <a:cs typeface="Arial Unicode MS"/>
              </a:rPr>
              <a:t>0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40489" y="1287338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9833" y="1338104"/>
            <a:ext cx="2736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190" dirty="0">
                <a:latin typeface="Arial Unicode MS"/>
                <a:cs typeface="Arial Unicode MS"/>
              </a:rPr>
              <a:t>  </a:t>
            </a:r>
            <a:r>
              <a:rPr sz="1500" spc="-75" baseline="-25000" dirty="0">
                <a:latin typeface="Cambria"/>
                <a:cs typeface="Cambria"/>
              </a:rPr>
              <a:t>∆</a:t>
            </a:r>
            <a:endParaRPr sz="1500" baseline="-250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55169" y="1389673"/>
            <a:ext cx="1016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05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53189" y="1454470"/>
            <a:ext cx="41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56792" y="1421879"/>
            <a:ext cx="1339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40489" y="1534226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6489" y="1828087"/>
            <a:ext cx="3467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41498" y="2097850"/>
            <a:ext cx="37592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50" spc="-45" dirty="0">
                <a:latin typeface="Cambria"/>
                <a:cs typeface="Cambria"/>
              </a:rPr>
              <a:t>∆</a:t>
            </a:r>
            <a:r>
              <a:rPr sz="1000" i="1" spc="-45" dirty="0">
                <a:latin typeface="Arial"/>
                <a:cs typeface="Arial"/>
              </a:rPr>
              <a:t>V</a:t>
            </a:r>
            <a:r>
              <a:rPr sz="650" spc="-45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-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51200" y="2103162"/>
            <a:ext cx="140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50" dirty="0">
                <a:latin typeface="Cambria"/>
                <a:cs typeface="Cambria"/>
              </a:rPr>
              <a:t>∆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44723" y="2203615"/>
            <a:ext cx="51689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V</a:t>
            </a:r>
            <a:r>
              <a:rPr sz="1050" i="1" spc="-35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0</a:t>
            </a:r>
            <a:r>
              <a:rPr sz="700" spc="-4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12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2</a:t>
            </a:r>
            <a:r>
              <a:rPr sz="1000" i="1" spc="-50" dirty="0">
                <a:latin typeface="Arial"/>
                <a:cs typeface="Arial"/>
              </a:rPr>
              <a:t>V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55062" y="2242100"/>
            <a:ext cx="7054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00380" algn="l"/>
              </a:tabLst>
            </a:pP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-35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1</a:t>
            </a:r>
            <a:r>
              <a:rPr sz="700" dirty="0">
                <a:latin typeface="Arial Unicode MS"/>
                <a:cs typeface="Arial Unicode MS"/>
              </a:rPr>
              <a:t>	2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-</a:t>
            </a:r>
            <a:r>
              <a:rPr sz="1425" spc="-75" baseline="14619" dirty="0">
                <a:latin typeface="Arial Unicode MS"/>
                <a:cs typeface="Arial Unicode MS"/>
              </a:rPr>
              <a:t>-</a:t>
            </a:r>
            <a:endParaRPr sz="1425" baseline="14619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55062" y="2097570"/>
            <a:ext cx="14903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305435" algn="l"/>
                <a:tab pos="589915" algn="l"/>
              </a:tabLst>
            </a:pPr>
            <a:r>
              <a:rPr sz="1500" baseline="47222" dirty="0">
                <a:latin typeface="Arial Unicode MS"/>
                <a:cs typeface="Arial Unicode MS"/>
              </a:rPr>
              <a:t>-</a:t>
            </a:r>
            <a:r>
              <a:rPr sz="1500" spc="-82" baseline="47222" dirty="0">
                <a:latin typeface="Arial Unicode MS"/>
                <a:cs typeface="Arial Unicode MS"/>
              </a:rPr>
              <a:t> </a:t>
            </a:r>
            <a:r>
              <a:rPr sz="1575" i="1" u="sng" baseline="37037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75" i="1" u="sng" spc="-75" baseline="3703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575" i="1" u="sng" baseline="3703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r>
              <a:rPr sz="1575" i="1" spc="-217" baseline="37037" dirty="0">
                <a:latin typeface="Arial"/>
                <a:cs typeface="Arial"/>
              </a:rPr>
              <a:t> </a:t>
            </a:r>
            <a:r>
              <a:rPr sz="1500" baseline="47222" dirty="0">
                <a:latin typeface="Arial Unicode MS"/>
                <a:cs typeface="Arial Unicode MS"/>
              </a:rPr>
              <a:t>-</a:t>
            </a:r>
            <a:r>
              <a:rPr sz="1500" spc="450" baseline="47222" dirty="0">
                <a:latin typeface="Arial Unicode MS"/>
                <a:cs typeface="Arial Unicode MS"/>
              </a:rPr>
              <a:t> </a:t>
            </a:r>
            <a:r>
              <a:rPr sz="1050" i="1" spc="-50" dirty="0">
                <a:latin typeface="Arial"/>
                <a:cs typeface="Arial"/>
              </a:rPr>
              <a:t>Q</a:t>
            </a:r>
            <a:r>
              <a:rPr sz="1050" i="1" spc="-170" dirty="0">
                <a:latin typeface="Arial"/>
                <a:cs typeface="Arial"/>
              </a:rPr>
              <a:t> </a:t>
            </a:r>
            <a:r>
              <a:rPr sz="975" baseline="4273" dirty="0">
                <a:latin typeface="Arial Unicode MS"/>
                <a:cs typeface="Arial Unicode MS"/>
              </a:rPr>
              <a:t>2</a:t>
            </a:r>
            <a:r>
              <a:rPr sz="975" spc="-22" baseline="4273" dirty="0">
                <a:latin typeface="Arial Unicode MS"/>
                <a:cs typeface="Arial Unicode MS"/>
              </a:rPr>
              <a:t> </a:t>
            </a:r>
            <a:r>
              <a:rPr sz="1425" baseline="2923" dirty="0">
                <a:latin typeface="Cambria"/>
                <a:cs typeface="Cambria"/>
              </a:rPr>
              <a:t>≈</a:t>
            </a:r>
            <a:r>
              <a:rPr sz="1425" spc="52" baseline="2923" dirty="0">
                <a:latin typeface="Cambria"/>
                <a:cs typeface="Cambria"/>
              </a:rPr>
              <a:t> </a:t>
            </a:r>
            <a:r>
              <a:rPr sz="1425" baseline="2923" dirty="0">
                <a:latin typeface="Arial Unicode MS"/>
                <a:cs typeface="Arial Unicode MS"/>
              </a:rPr>
              <a:t>-</a:t>
            </a:r>
            <a:r>
              <a:rPr sz="1425" spc="397" baseline="2923" dirty="0">
                <a:latin typeface="Arial Unicode MS"/>
                <a:cs typeface="Arial Unicode MS"/>
              </a:rPr>
              <a:t> </a:t>
            </a:r>
            <a:r>
              <a:rPr sz="1575" i="1" spc="-187" baseline="2645" dirty="0">
                <a:latin typeface="Arial"/>
                <a:cs typeface="Arial"/>
              </a:rPr>
              <a:t>X</a:t>
            </a:r>
            <a:r>
              <a:rPr sz="1575" i="1" spc="-157" baseline="2645" dirty="0">
                <a:latin typeface="Arial"/>
                <a:cs typeface="Arial"/>
              </a:rPr>
              <a:t> </a:t>
            </a:r>
            <a:r>
              <a:rPr sz="1275" baseline="3267" dirty="0">
                <a:latin typeface="Cambria"/>
                <a:cs typeface="Cambria"/>
              </a:rPr>
              <a:t>∆</a:t>
            </a:r>
            <a:r>
              <a:rPr sz="1275" i="1" baseline="3267" dirty="0">
                <a:latin typeface="Arial"/>
                <a:cs typeface="Arial"/>
              </a:rPr>
              <a:t>Q</a:t>
            </a:r>
            <a:r>
              <a:rPr sz="900" baseline="4629" dirty="0">
                <a:latin typeface="Arial Unicode MS"/>
                <a:cs typeface="Arial Unicode MS"/>
              </a:rPr>
              <a:t>2</a:t>
            </a:r>
            <a:r>
              <a:rPr sz="900" spc="-22" baseline="4629" dirty="0">
                <a:latin typeface="Arial Unicode MS"/>
                <a:cs typeface="Arial Unicode MS"/>
              </a:rPr>
              <a:t> </a:t>
            </a:r>
            <a:r>
              <a:rPr sz="1275" baseline="3267" dirty="0">
                <a:latin typeface="Arial Unicode MS"/>
                <a:cs typeface="Arial Unicode MS"/>
              </a:rPr>
              <a:t>.</a:t>
            </a:r>
            <a:endParaRPr sz="1275" baseline="3267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00973" y="2521076"/>
            <a:ext cx="4113529" cy="635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>
              <a:lnSpc>
                <a:spcPct val="133300"/>
              </a:lnSpc>
              <a:spcBef>
                <a:spcPts val="9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au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mento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(Δ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etermina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pro</a:t>
            </a:r>
            <a:r>
              <a:rPr sz="975" spc="-12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-15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porcional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total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X.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vez,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reducción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(Δ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negativo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termina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–Δ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9115" y="3287179"/>
            <a:ext cx="4212590" cy="868186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134620" indent="-152400">
              <a:lnSpc>
                <a:spcPct val="14290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disminuye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inversa,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disminuye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estabilizador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aumentada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disminuida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actúa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contrarresta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parcialmente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00991" y="4459145"/>
            <a:ext cx="329692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inversa,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spc="-17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permitida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controlada,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85852" y="4854123"/>
            <a:ext cx="14522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spc="-15" baseline="-22222" dirty="0">
                <a:latin typeface="Cambria"/>
                <a:cs typeface="Cambria"/>
              </a:rPr>
              <a:t>∆</a:t>
            </a:r>
            <a:r>
              <a:rPr sz="1575" i="1" spc="-15" baseline="-21164" dirty="0">
                <a:latin typeface="Arial"/>
                <a:cs typeface="Arial"/>
              </a:rPr>
              <a:t>Q</a:t>
            </a:r>
            <a:r>
              <a:rPr sz="1050" spc="-15" baseline="-51587" dirty="0">
                <a:latin typeface="Arial Unicode MS"/>
                <a:cs typeface="Arial Unicode MS"/>
              </a:rPr>
              <a:t>2</a:t>
            </a:r>
            <a:r>
              <a:rPr sz="1500" spc="-15" baseline="-22222" dirty="0">
                <a:latin typeface="Arial Unicode MS"/>
                <a:cs typeface="Arial Unicode MS"/>
              </a:rPr>
              <a:t>=</a:t>
            </a:r>
            <a:r>
              <a:rPr sz="1500" spc="419" baseline="-22222" dirty="0">
                <a:latin typeface="Arial Unicode MS"/>
                <a:cs typeface="Arial Unicode MS"/>
              </a:rPr>
              <a:t> </a:t>
            </a:r>
            <a:r>
              <a:rPr sz="1500" i="1" spc="-232" baseline="13888" dirty="0">
                <a:latin typeface="Arial"/>
                <a:cs typeface="Arial"/>
              </a:rPr>
              <a:t>V</a:t>
            </a:r>
            <a:r>
              <a:rPr sz="700" spc="-155" dirty="0">
                <a:latin typeface="Arial Unicode MS"/>
                <a:cs typeface="Arial Unicode MS"/>
              </a:rPr>
              <a:t>1</a:t>
            </a:r>
            <a:r>
              <a:rPr sz="975" spc="-232" baseline="21367" dirty="0">
                <a:latin typeface="Arial Unicode MS"/>
                <a:cs typeface="Arial Unicode MS"/>
              </a:rPr>
              <a:t>0</a:t>
            </a:r>
            <a:r>
              <a:rPr sz="1425" spc="-232" baseline="14619" dirty="0">
                <a:latin typeface="Cambria"/>
                <a:cs typeface="Cambria"/>
              </a:rPr>
              <a:t>∆</a:t>
            </a:r>
            <a:r>
              <a:rPr sz="1500" i="1" spc="-232" baseline="13888" dirty="0">
                <a:latin typeface="Arial"/>
                <a:cs typeface="Arial"/>
              </a:rPr>
              <a:t>V</a:t>
            </a:r>
            <a:r>
              <a:rPr sz="650" spc="-155" dirty="0">
                <a:latin typeface="Arial Unicode MS"/>
                <a:cs typeface="Arial Unicode MS"/>
              </a:rPr>
              <a:t>2</a:t>
            </a:r>
            <a:r>
              <a:rPr sz="1425" spc="-232" baseline="14619" dirty="0">
                <a:latin typeface="Arial Unicode MS"/>
                <a:cs typeface="Arial Unicode MS"/>
              </a:rPr>
              <a:t>+</a:t>
            </a:r>
            <a:r>
              <a:rPr sz="1000" i="1" spc="-155" dirty="0">
                <a:latin typeface="Arial"/>
                <a:cs typeface="Arial"/>
              </a:rPr>
              <a:t>V</a:t>
            </a:r>
            <a:r>
              <a:rPr sz="975" spc="-232" baseline="21367" dirty="0">
                <a:latin typeface="Arial Unicode MS"/>
                <a:cs typeface="Arial Unicode MS"/>
              </a:rPr>
              <a:t>0</a:t>
            </a:r>
            <a:r>
              <a:rPr sz="650" spc="-155" dirty="0">
                <a:latin typeface="Arial Unicode MS"/>
                <a:cs typeface="Arial Unicode MS"/>
              </a:rPr>
              <a:t>2</a:t>
            </a:r>
            <a:r>
              <a:rPr sz="1425" spc="-232" baseline="14619" dirty="0">
                <a:latin typeface="Cambria"/>
                <a:cs typeface="Cambria"/>
              </a:rPr>
              <a:t>∆</a:t>
            </a:r>
            <a:r>
              <a:rPr sz="1000" i="1" spc="-155" dirty="0">
                <a:latin typeface="Arial"/>
                <a:cs typeface="Arial"/>
              </a:rPr>
              <a:t>V</a:t>
            </a:r>
            <a:r>
              <a:rPr sz="1425" spc="-232" baseline="14619" dirty="0">
                <a:latin typeface="Arial Unicode MS"/>
                <a:cs typeface="Arial Unicode MS"/>
              </a:rPr>
              <a:t>-</a:t>
            </a:r>
            <a:r>
              <a:rPr sz="650" spc="-170" dirty="0">
                <a:latin typeface="Arial Unicode MS"/>
                <a:cs typeface="Arial Unicode MS"/>
              </a:rPr>
              <a:t>1</a:t>
            </a:r>
            <a:r>
              <a:rPr sz="1500" i="1" spc="-254" baseline="13888" dirty="0">
                <a:latin typeface="Arial"/>
                <a:cs typeface="Arial"/>
              </a:rPr>
              <a:t>V</a:t>
            </a:r>
            <a:r>
              <a:rPr sz="950" spc="-170" dirty="0">
                <a:latin typeface="Arial Unicode MS"/>
                <a:cs typeface="Arial Unicode MS"/>
              </a:rPr>
              <a:t>2</a:t>
            </a:r>
            <a:r>
              <a:rPr sz="950" spc="-135" dirty="0">
                <a:latin typeface="Arial Unicode MS"/>
                <a:cs typeface="Arial Unicode MS"/>
              </a:rPr>
              <a:t> </a:t>
            </a:r>
            <a:r>
              <a:rPr sz="975" spc="-195" baseline="21367" dirty="0">
                <a:latin typeface="Arial Unicode MS"/>
                <a:cs typeface="Arial Unicode MS"/>
              </a:rPr>
              <a:t>0</a:t>
            </a:r>
            <a:r>
              <a:rPr sz="650" spc="-130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Cambria"/>
                <a:cs typeface="Cambria"/>
              </a:rPr>
              <a:t>∆</a:t>
            </a:r>
            <a:r>
              <a:rPr sz="1000" i="1" spc="-25" dirty="0">
                <a:latin typeface="Arial"/>
                <a:cs typeface="Arial"/>
              </a:rPr>
              <a:t>V</a:t>
            </a:r>
            <a:r>
              <a:rPr sz="650" spc="-25" dirty="0"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18639" y="4826809"/>
            <a:ext cx="7124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baseline="-36111" dirty="0">
                <a:latin typeface="Cambria"/>
                <a:cs typeface="Cambria"/>
              </a:rPr>
              <a:t>≈</a:t>
            </a:r>
            <a:r>
              <a:rPr sz="1500" spc="142" baseline="-36111" dirty="0">
                <a:latin typeface="Cambria"/>
                <a:cs typeface="Cambria"/>
              </a:rPr>
              <a:t> </a:t>
            </a:r>
            <a:r>
              <a:rPr sz="950" u="sng" spc="-45" dirty="0">
                <a:uFill>
                  <a:solidFill>
                    <a:srgbClr val="010000"/>
                  </a:solidFill>
                </a:uFill>
                <a:latin typeface="Cambria"/>
                <a:cs typeface="Cambria"/>
              </a:rPr>
              <a:t>∆</a:t>
            </a:r>
            <a:r>
              <a:rPr sz="1000" i="1" u="sng" spc="-4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u="sng" spc="-4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650" u="sng" spc="-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950" u="sng" spc="-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50" u="sng" spc="-45" dirty="0">
                <a:uFill>
                  <a:solidFill>
                    <a:srgbClr val="010000"/>
                  </a:solidFill>
                </a:uFill>
                <a:latin typeface="Cambria"/>
                <a:cs typeface="Cambria"/>
              </a:rPr>
              <a:t>∆</a:t>
            </a:r>
            <a:r>
              <a:rPr sz="1000" i="1" u="sng" spc="-4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u="sng" spc="-4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650" u="sng" spc="-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50" u="sng" spc="-5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70190" y="5004971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96278" y="5004971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26438" y="5333288"/>
            <a:ext cx="36004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50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5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88236" y="5531188"/>
            <a:ext cx="4328795" cy="18916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79375" algn="ctr">
              <a:spcBef>
                <a:spcPts val="90"/>
              </a:spcBef>
            </a:pPr>
            <a:r>
              <a:rPr sz="950" spc="-45" dirty="0">
                <a:latin typeface="Cambria"/>
                <a:cs typeface="Cambria"/>
              </a:rPr>
              <a:t>∆</a:t>
            </a:r>
            <a:r>
              <a:rPr sz="1000" i="1" spc="-45" dirty="0">
                <a:latin typeface="Arial"/>
                <a:cs typeface="Arial"/>
              </a:rPr>
              <a:t>V</a:t>
            </a:r>
            <a:r>
              <a:rPr sz="650" spc="-45" dirty="0">
                <a:latin typeface="Arial Unicode MS"/>
                <a:cs typeface="Arial Unicode MS"/>
              </a:rPr>
              <a:t>2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Cambria"/>
                <a:cs typeface="Cambria"/>
              </a:rPr>
              <a:t>≈</a:t>
            </a:r>
            <a:r>
              <a:rPr sz="950" spc="40" dirty="0">
                <a:latin typeface="Cambria"/>
                <a:cs typeface="Cambria"/>
              </a:rPr>
              <a:t> </a:t>
            </a:r>
            <a:r>
              <a:rPr sz="950" spc="-45" dirty="0">
                <a:latin typeface="Cambria"/>
                <a:cs typeface="Cambria"/>
              </a:rPr>
              <a:t>∆</a:t>
            </a:r>
            <a:r>
              <a:rPr sz="1000" i="1" spc="-45" dirty="0">
                <a:latin typeface="Arial"/>
                <a:cs typeface="Arial"/>
              </a:rPr>
              <a:t>V</a:t>
            </a:r>
            <a:r>
              <a:rPr sz="650" spc="-45" dirty="0">
                <a:latin typeface="Arial Unicode MS"/>
                <a:cs typeface="Arial Unicode MS"/>
              </a:rPr>
              <a:t>1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950" spc="-10" dirty="0">
                <a:latin typeface="Cambria"/>
                <a:cs typeface="Cambria"/>
              </a:rPr>
              <a:t>∆</a:t>
            </a:r>
            <a:r>
              <a:rPr sz="1000" i="1" spc="-10" dirty="0">
                <a:latin typeface="Arial"/>
                <a:cs typeface="Arial"/>
              </a:rPr>
              <a:t>Q</a:t>
            </a:r>
            <a:r>
              <a:rPr sz="650" spc="-10" dirty="0">
                <a:latin typeface="Arial Unicode MS"/>
                <a:cs typeface="Arial Unicode MS"/>
              </a:rPr>
              <a:t>2 </a:t>
            </a:r>
            <a:r>
              <a:rPr sz="950" spc="-50" dirty="0">
                <a:latin typeface="Arial Unicode MS"/>
                <a:cs typeface="Arial Unicode MS"/>
              </a:rPr>
              <a:t>,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850">
              <a:latin typeface="Arial Unicode MS"/>
              <a:cs typeface="Arial Unicode MS"/>
            </a:endParaRPr>
          </a:p>
          <a:p>
            <a:pPr marL="50800" marR="48895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25" dirty="0">
                <a:solidFill>
                  <a:srgbClr val="211F1F"/>
                </a:solidFill>
                <a:latin typeface="Arial Unicode MS"/>
                <a:cs typeface="Arial Unicode MS"/>
              </a:rPr>
              <a:t>(Δ</a:t>
            </a:r>
            <a:r>
              <a:rPr sz="975" spc="-18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reducción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spc="-8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ocal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75" spc="-9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750">
              <a:latin typeface="Arial Unicode MS"/>
              <a:cs typeface="Arial Unicode MS"/>
            </a:endParaRPr>
          </a:p>
          <a:p>
            <a:pPr marL="50800" marR="200025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hecho,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para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jQ</a:t>
            </a:r>
            <a:r>
              <a:rPr sz="75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contrario,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segundo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caso,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mbios,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primera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aproximación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fem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generador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constante.</a:t>
            </a:r>
            <a:endParaRPr sz="750">
              <a:latin typeface="Arial Unicode MS"/>
              <a:cs typeface="Arial Unicode MS"/>
            </a:endParaRPr>
          </a:p>
          <a:p>
            <a:pPr marL="50800" marR="43180" indent="152400" algn="just">
              <a:lnSpc>
                <a:spcPct val="1333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describir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Ec.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(2.1),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sustituyend</a:t>
            </a:r>
            <a:r>
              <a:rPr sz="750" spc="-16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975" spc="-24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, 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sien</a:t>
            </a:r>
            <a:r>
              <a:rPr sz="750" spc="-38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spc="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975" spc="2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750" spc="-26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spc="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975" spc="6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interna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superior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un alternador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turbo,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10" dirty="0">
                <a:solidFill>
                  <a:srgbClr val="211F1F"/>
                </a:solidFill>
                <a:latin typeface="Cambria"/>
                <a:cs typeface="Cambria"/>
              </a:rPr>
              <a:t>≈</a:t>
            </a:r>
            <a:r>
              <a:rPr sz="750" spc="2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1.9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750" spc="-155" dirty="0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975" spc="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10" dirty="0">
                <a:solidFill>
                  <a:srgbClr val="211F1F"/>
                </a:solidFill>
                <a:latin typeface="Cambria"/>
                <a:cs typeface="Cambria"/>
              </a:rPr>
              <a:t>≈</a:t>
            </a:r>
            <a:r>
              <a:rPr sz="750" spc="2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0,3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0" dirty="0">
                <a:solidFill>
                  <a:srgbClr val="211F1F"/>
                </a:solidFill>
                <a:latin typeface="Arial Unicode MS"/>
                <a:cs typeface="Arial Unicode MS"/>
              </a:rPr>
              <a:t>pu).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tan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de </a:t>
            </a:r>
            <a:r>
              <a:rPr sz="750" spc="10" dirty="0">
                <a:solidFill>
                  <a:srgbClr val="211F1F"/>
                </a:solidFill>
                <a:latin typeface="Arial Unicode MS"/>
                <a:cs typeface="Arial Unicode MS"/>
              </a:rPr>
              <a:t>línea,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bastante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crítico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0" dirty="0">
                <a:solidFill>
                  <a:srgbClr val="211F1F"/>
                </a:solidFill>
                <a:latin typeface="Arial Unicode MS"/>
                <a:cs typeface="Arial Unicode MS"/>
              </a:rPr>
              <a:t>ausencia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AVR.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9109" y="5625504"/>
            <a:ext cx="2044064" cy="1997710"/>
            <a:chOff x="1703990" y="5625504"/>
            <a:chExt cx="2044064" cy="1997710"/>
          </a:xfrm>
        </p:grpSpPr>
        <p:sp>
          <p:nvSpPr>
            <p:cNvPr id="3" name="object 3"/>
            <p:cNvSpPr/>
            <p:nvPr/>
          </p:nvSpPr>
          <p:spPr>
            <a:xfrm>
              <a:off x="1707864" y="5743022"/>
              <a:ext cx="2016125" cy="1874520"/>
            </a:xfrm>
            <a:custGeom>
              <a:avLst/>
              <a:gdLst/>
              <a:ahLst/>
              <a:cxnLst/>
              <a:rect l="l" t="t" r="r" b="b"/>
              <a:pathLst>
                <a:path w="2016125" h="1874520">
                  <a:moveTo>
                    <a:pt x="1007986" y="0"/>
                  </a:moveTo>
                  <a:lnTo>
                    <a:pt x="957679" y="1146"/>
                  </a:lnTo>
                  <a:lnTo>
                    <a:pt x="908010" y="4551"/>
                  </a:lnTo>
                  <a:lnTo>
                    <a:pt x="859037" y="10159"/>
                  </a:lnTo>
                  <a:lnTo>
                    <a:pt x="810818" y="17918"/>
                  </a:lnTo>
                  <a:lnTo>
                    <a:pt x="763410" y="27773"/>
                  </a:lnTo>
                  <a:lnTo>
                    <a:pt x="716872" y="39671"/>
                  </a:lnTo>
                  <a:lnTo>
                    <a:pt x="671261" y="53558"/>
                  </a:lnTo>
                  <a:lnTo>
                    <a:pt x="626635" y="69381"/>
                  </a:lnTo>
                  <a:lnTo>
                    <a:pt x="583051" y="87086"/>
                  </a:lnTo>
                  <a:lnTo>
                    <a:pt x="540568" y="106619"/>
                  </a:lnTo>
                  <a:lnTo>
                    <a:pt x="499243" y="127926"/>
                  </a:lnTo>
                  <a:lnTo>
                    <a:pt x="459134" y="150954"/>
                  </a:lnTo>
                  <a:lnTo>
                    <a:pt x="420298" y="175650"/>
                  </a:lnTo>
                  <a:lnTo>
                    <a:pt x="382794" y="201958"/>
                  </a:lnTo>
                  <a:lnTo>
                    <a:pt x="346679" y="229827"/>
                  </a:lnTo>
                  <a:lnTo>
                    <a:pt x="312011" y="259202"/>
                  </a:lnTo>
                  <a:lnTo>
                    <a:pt x="278848" y="290029"/>
                  </a:lnTo>
                  <a:lnTo>
                    <a:pt x="247247" y="322254"/>
                  </a:lnTo>
                  <a:lnTo>
                    <a:pt x="217266" y="355825"/>
                  </a:lnTo>
                  <a:lnTo>
                    <a:pt x="188964" y="390687"/>
                  </a:lnTo>
                  <a:lnTo>
                    <a:pt x="162396" y="426787"/>
                  </a:lnTo>
                  <a:lnTo>
                    <a:pt x="137623" y="464071"/>
                  </a:lnTo>
                  <a:lnTo>
                    <a:pt x="114700" y="502485"/>
                  </a:lnTo>
                  <a:lnTo>
                    <a:pt x="93687" y="541975"/>
                  </a:lnTo>
                  <a:lnTo>
                    <a:pt x="74640" y="582489"/>
                  </a:lnTo>
                  <a:lnTo>
                    <a:pt x="57618" y="623972"/>
                  </a:lnTo>
                  <a:lnTo>
                    <a:pt x="42678" y="666370"/>
                  </a:lnTo>
                  <a:lnTo>
                    <a:pt x="29878" y="709630"/>
                  </a:lnTo>
                  <a:lnTo>
                    <a:pt x="19276" y="753698"/>
                  </a:lnTo>
                  <a:lnTo>
                    <a:pt x="10929" y="798521"/>
                  </a:lnTo>
                  <a:lnTo>
                    <a:pt x="4896" y="844045"/>
                  </a:lnTo>
                  <a:lnTo>
                    <a:pt x="1233" y="890216"/>
                  </a:lnTo>
                  <a:lnTo>
                    <a:pt x="0" y="936980"/>
                  </a:lnTo>
                  <a:lnTo>
                    <a:pt x="1233" y="983752"/>
                  </a:lnTo>
                  <a:lnTo>
                    <a:pt x="4896" y="1029931"/>
                  </a:lnTo>
                  <a:lnTo>
                    <a:pt x="10929" y="1075461"/>
                  </a:lnTo>
                  <a:lnTo>
                    <a:pt x="19276" y="1120291"/>
                  </a:lnTo>
                  <a:lnTo>
                    <a:pt x="29878" y="1164366"/>
                  </a:lnTo>
                  <a:lnTo>
                    <a:pt x="42678" y="1207632"/>
                  </a:lnTo>
                  <a:lnTo>
                    <a:pt x="57618" y="1250036"/>
                  </a:lnTo>
                  <a:lnTo>
                    <a:pt x="74640" y="1291524"/>
                  </a:lnTo>
                  <a:lnTo>
                    <a:pt x="93687" y="1332042"/>
                  </a:lnTo>
                  <a:lnTo>
                    <a:pt x="114700" y="1371537"/>
                  </a:lnTo>
                  <a:lnTo>
                    <a:pt x="137623" y="1409955"/>
                  </a:lnTo>
                  <a:lnTo>
                    <a:pt x="162396" y="1447243"/>
                  </a:lnTo>
                  <a:lnTo>
                    <a:pt x="188964" y="1483346"/>
                  </a:lnTo>
                  <a:lnTo>
                    <a:pt x="217266" y="1518212"/>
                  </a:lnTo>
                  <a:lnTo>
                    <a:pt x="247247" y="1551786"/>
                  </a:lnTo>
                  <a:lnTo>
                    <a:pt x="278848" y="1584014"/>
                  </a:lnTo>
                  <a:lnTo>
                    <a:pt x="312011" y="1614844"/>
                  </a:lnTo>
                  <a:lnTo>
                    <a:pt x="346679" y="1644221"/>
                  </a:lnTo>
                  <a:lnTo>
                    <a:pt x="382794" y="1672092"/>
                  </a:lnTo>
                  <a:lnTo>
                    <a:pt x="420298" y="1698402"/>
                  </a:lnTo>
                  <a:lnTo>
                    <a:pt x="459134" y="1723099"/>
                  </a:lnTo>
                  <a:lnTo>
                    <a:pt x="499243" y="1746129"/>
                  </a:lnTo>
                  <a:lnTo>
                    <a:pt x="540568" y="1767438"/>
                  </a:lnTo>
                  <a:lnTo>
                    <a:pt x="583051" y="1786972"/>
                  </a:lnTo>
                  <a:lnTo>
                    <a:pt x="626635" y="1804678"/>
                  </a:lnTo>
                  <a:lnTo>
                    <a:pt x="671261" y="1820501"/>
                  </a:lnTo>
                  <a:lnTo>
                    <a:pt x="716872" y="1834389"/>
                  </a:lnTo>
                  <a:lnTo>
                    <a:pt x="763410" y="1846288"/>
                  </a:lnTo>
                  <a:lnTo>
                    <a:pt x="810818" y="1856144"/>
                  </a:lnTo>
                  <a:lnTo>
                    <a:pt x="859037" y="1863902"/>
                  </a:lnTo>
                  <a:lnTo>
                    <a:pt x="908010" y="1869511"/>
                  </a:lnTo>
                  <a:lnTo>
                    <a:pt x="957679" y="1872915"/>
                  </a:lnTo>
                  <a:lnTo>
                    <a:pt x="1007986" y="1874062"/>
                  </a:lnTo>
                  <a:lnTo>
                    <a:pt x="1058300" y="1872915"/>
                  </a:lnTo>
                  <a:lnTo>
                    <a:pt x="1107975" y="1869511"/>
                  </a:lnTo>
                  <a:lnTo>
                    <a:pt x="1156954" y="1863902"/>
                  </a:lnTo>
                  <a:lnTo>
                    <a:pt x="1205178" y="1856144"/>
                  </a:lnTo>
                  <a:lnTo>
                    <a:pt x="1252590" y="1846288"/>
                  </a:lnTo>
                  <a:lnTo>
                    <a:pt x="1299133" y="1834389"/>
                  </a:lnTo>
                  <a:lnTo>
                    <a:pt x="1344748" y="1820501"/>
                  </a:lnTo>
                  <a:lnTo>
                    <a:pt x="1389378" y="1804678"/>
                  </a:lnTo>
                  <a:lnTo>
                    <a:pt x="1432965" y="1786972"/>
                  </a:lnTo>
                  <a:lnTo>
                    <a:pt x="1475451" y="1767438"/>
                  </a:lnTo>
                  <a:lnTo>
                    <a:pt x="1516779" y="1746129"/>
                  </a:lnTo>
                  <a:lnTo>
                    <a:pt x="1556890" y="1723099"/>
                  </a:lnTo>
                  <a:lnTo>
                    <a:pt x="1595728" y="1698402"/>
                  </a:lnTo>
                  <a:lnTo>
                    <a:pt x="1633234" y="1672092"/>
                  </a:lnTo>
                  <a:lnTo>
                    <a:pt x="1669351" y="1644221"/>
                  </a:lnTo>
                  <a:lnTo>
                    <a:pt x="1704020" y="1614844"/>
                  </a:lnTo>
                  <a:lnTo>
                    <a:pt x="1737185" y="1584014"/>
                  </a:lnTo>
                  <a:lnTo>
                    <a:pt x="1768786" y="1551786"/>
                  </a:lnTo>
                  <a:lnTo>
                    <a:pt x="1798768" y="1518212"/>
                  </a:lnTo>
                  <a:lnTo>
                    <a:pt x="1827071" y="1483346"/>
                  </a:lnTo>
                  <a:lnTo>
                    <a:pt x="1853639" y="1447243"/>
                  </a:lnTo>
                  <a:lnTo>
                    <a:pt x="1878413" y="1409955"/>
                  </a:lnTo>
                  <a:lnTo>
                    <a:pt x="1901335" y="1371537"/>
                  </a:lnTo>
                  <a:lnTo>
                    <a:pt x="1922349" y="1332042"/>
                  </a:lnTo>
                  <a:lnTo>
                    <a:pt x="1941396" y="1291524"/>
                  </a:lnTo>
                  <a:lnTo>
                    <a:pt x="1958418" y="1250036"/>
                  </a:lnTo>
                  <a:lnTo>
                    <a:pt x="1973358" y="1207632"/>
                  </a:lnTo>
                  <a:lnTo>
                    <a:pt x="1986158" y="1164366"/>
                  </a:lnTo>
                  <a:lnTo>
                    <a:pt x="1996760" y="1120291"/>
                  </a:lnTo>
                  <a:lnTo>
                    <a:pt x="2005106" y="1075461"/>
                  </a:lnTo>
                  <a:lnTo>
                    <a:pt x="2011140" y="1029931"/>
                  </a:lnTo>
                  <a:lnTo>
                    <a:pt x="2014802" y="983752"/>
                  </a:lnTo>
                  <a:lnTo>
                    <a:pt x="2016036" y="936980"/>
                  </a:lnTo>
                  <a:lnTo>
                    <a:pt x="2014802" y="890216"/>
                  </a:lnTo>
                  <a:lnTo>
                    <a:pt x="2011140" y="844045"/>
                  </a:lnTo>
                  <a:lnTo>
                    <a:pt x="2005106" y="798521"/>
                  </a:lnTo>
                  <a:lnTo>
                    <a:pt x="1996760" y="753698"/>
                  </a:lnTo>
                  <a:lnTo>
                    <a:pt x="1986158" y="709630"/>
                  </a:lnTo>
                  <a:lnTo>
                    <a:pt x="1973358" y="666370"/>
                  </a:lnTo>
                  <a:lnTo>
                    <a:pt x="1958418" y="623972"/>
                  </a:lnTo>
                  <a:lnTo>
                    <a:pt x="1941396" y="582489"/>
                  </a:lnTo>
                  <a:lnTo>
                    <a:pt x="1922349" y="541975"/>
                  </a:lnTo>
                  <a:lnTo>
                    <a:pt x="1901335" y="502485"/>
                  </a:lnTo>
                  <a:lnTo>
                    <a:pt x="1878413" y="464071"/>
                  </a:lnTo>
                  <a:lnTo>
                    <a:pt x="1853639" y="426787"/>
                  </a:lnTo>
                  <a:lnTo>
                    <a:pt x="1827071" y="390687"/>
                  </a:lnTo>
                  <a:lnTo>
                    <a:pt x="1798768" y="355825"/>
                  </a:lnTo>
                  <a:lnTo>
                    <a:pt x="1768786" y="322254"/>
                  </a:lnTo>
                  <a:lnTo>
                    <a:pt x="1737185" y="290029"/>
                  </a:lnTo>
                  <a:lnTo>
                    <a:pt x="1704020" y="259202"/>
                  </a:lnTo>
                  <a:lnTo>
                    <a:pt x="1669351" y="229827"/>
                  </a:lnTo>
                  <a:lnTo>
                    <a:pt x="1633234" y="201958"/>
                  </a:lnTo>
                  <a:lnTo>
                    <a:pt x="1595728" y="175650"/>
                  </a:lnTo>
                  <a:lnTo>
                    <a:pt x="1556890" y="150954"/>
                  </a:lnTo>
                  <a:lnTo>
                    <a:pt x="1516779" y="127926"/>
                  </a:lnTo>
                  <a:lnTo>
                    <a:pt x="1475451" y="106619"/>
                  </a:lnTo>
                  <a:lnTo>
                    <a:pt x="1432965" y="87086"/>
                  </a:lnTo>
                  <a:lnTo>
                    <a:pt x="1389378" y="69381"/>
                  </a:lnTo>
                  <a:lnTo>
                    <a:pt x="1344748" y="53558"/>
                  </a:lnTo>
                  <a:lnTo>
                    <a:pt x="1299133" y="39671"/>
                  </a:lnTo>
                  <a:lnTo>
                    <a:pt x="1252590" y="27773"/>
                  </a:lnTo>
                  <a:lnTo>
                    <a:pt x="1205178" y="17918"/>
                  </a:lnTo>
                  <a:lnTo>
                    <a:pt x="1156954" y="10159"/>
                  </a:lnTo>
                  <a:lnTo>
                    <a:pt x="1107975" y="4551"/>
                  </a:lnTo>
                  <a:lnTo>
                    <a:pt x="1058300" y="1146"/>
                  </a:lnTo>
                  <a:lnTo>
                    <a:pt x="100798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03984" y="5739193"/>
              <a:ext cx="2044064" cy="1884045"/>
            </a:xfrm>
            <a:custGeom>
              <a:avLst/>
              <a:gdLst/>
              <a:ahLst/>
              <a:cxnLst/>
              <a:rect l="l" t="t" r="r" b="b"/>
              <a:pathLst>
                <a:path w="2044064" h="1884045">
                  <a:moveTo>
                    <a:pt x="9169" y="980960"/>
                  </a:moveTo>
                  <a:lnTo>
                    <a:pt x="8432" y="953833"/>
                  </a:lnTo>
                  <a:lnTo>
                    <a:pt x="8343" y="951331"/>
                  </a:lnTo>
                  <a:lnTo>
                    <a:pt x="6400" y="949502"/>
                  </a:lnTo>
                  <a:lnTo>
                    <a:pt x="4127" y="949591"/>
                  </a:lnTo>
                  <a:lnTo>
                    <a:pt x="1765" y="949591"/>
                  </a:lnTo>
                  <a:lnTo>
                    <a:pt x="76" y="951331"/>
                  </a:lnTo>
                  <a:lnTo>
                    <a:pt x="0" y="953833"/>
                  </a:lnTo>
                  <a:lnTo>
                    <a:pt x="673" y="978865"/>
                  </a:lnTo>
                  <a:lnTo>
                    <a:pt x="762" y="981138"/>
                  </a:lnTo>
                  <a:lnTo>
                    <a:pt x="2692" y="982980"/>
                  </a:lnTo>
                  <a:lnTo>
                    <a:pt x="4965" y="982891"/>
                  </a:lnTo>
                  <a:lnTo>
                    <a:pt x="7327" y="982891"/>
                  </a:lnTo>
                  <a:lnTo>
                    <a:pt x="9169" y="980960"/>
                  </a:lnTo>
                  <a:close/>
                </a:path>
                <a:path w="2044064" h="1884045">
                  <a:moveTo>
                    <a:pt x="9347" y="893152"/>
                  </a:moveTo>
                  <a:lnTo>
                    <a:pt x="7581" y="891235"/>
                  </a:lnTo>
                  <a:lnTo>
                    <a:pt x="2857" y="891070"/>
                  </a:lnTo>
                  <a:lnTo>
                    <a:pt x="927" y="892911"/>
                  </a:lnTo>
                  <a:lnTo>
                    <a:pt x="914" y="895413"/>
                  </a:lnTo>
                  <a:lnTo>
                    <a:pt x="177" y="922540"/>
                  </a:lnTo>
                  <a:lnTo>
                    <a:pt x="2019" y="924458"/>
                  </a:lnTo>
                  <a:lnTo>
                    <a:pt x="4305" y="924547"/>
                  </a:lnTo>
                  <a:lnTo>
                    <a:pt x="6654" y="924547"/>
                  </a:lnTo>
                  <a:lnTo>
                    <a:pt x="8585" y="922782"/>
                  </a:lnTo>
                  <a:lnTo>
                    <a:pt x="8674" y="920445"/>
                  </a:lnTo>
                  <a:lnTo>
                    <a:pt x="9347" y="895413"/>
                  </a:lnTo>
                  <a:lnTo>
                    <a:pt x="9347" y="893152"/>
                  </a:lnTo>
                  <a:close/>
                </a:path>
                <a:path w="2044064" h="1884045">
                  <a:moveTo>
                    <a:pt x="13639" y="1038720"/>
                  </a:moveTo>
                  <a:lnTo>
                    <a:pt x="13385" y="1037043"/>
                  </a:lnTo>
                  <a:lnTo>
                    <a:pt x="13309" y="1036307"/>
                  </a:lnTo>
                  <a:lnTo>
                    <a:pt x="11290" y="1011682"/>
                  </a:lnTo>
                  <a:lnTo>
                    <a:pt x="11023" y="1009434"/>
                  </a:lnTo>
                  <a:lnTo>
                    <a:pt x="9004" y="1007681"/>
                  </a:lnTo>
                  <a:lnTo>
                    <a:pt x="6743" y="1007922"/>
                  </a:lnTo>
                  <a:lnTo>
                    <a:pt x="4381" y="1008087"/>
                  </a:lnTo>
                  <a:lnTo>
                    <a:pt x="2692" y="1010094"/>
                  </a:lnTo>
                  <a:lnTo>
                    <a:pt x="2857" y="1012431"/>
                  </a:lnTo>
                  <a:lnTo>
                    <a:pt x="4889" y="1037043"/>
                  </a:lnTo>
                  <a:lnTo>
                    <a:pt x="5308" y="1039888"/>
                  </a:lnTo>
                  <a:lnTo>
                    <a:pt x="7416" y="1041476"/>
                  </a:lnTo>
                  <a:lnTo>
                    <a:pt x="12039" y="1040803"/>
                  </a:lnTo>
                  <a:lnTo>
                    <a:pt x="13639" y="1038720"/>
                  </a:lnTo>
                  <a:close/>
                </a:path>
                <a:path w="2044064" h="1884045">
                  <a:moveTo>
                    <a:pt x="14655" y="835393"/>
                  </a:moveTo>
                  <a:lnTo>
                    <a:pt x="13042" y="833310"/>
                  </a:lnTo>
                  <a:lnTo>
                    <a:pt x="8420" y="832650"/>
                  </a:lnTo>
                  <a:lnTo>
                    <a:pt x="6311" y="834313"/>
                  </a:lnTo>
                  <a:lnTo>
                    <a:pt x="5981" y="836574"/>
                  </a:lnTo>
                  <a:lnTo>
                    <a:pt x="4889" y="844499"/>
                  </a:lnTo>
                  <a:lnTo>
                    <a:pt x="3543" y="861695"/>
                  </a:lnTo>
                  <a:lnTo>
                    <a:pt x="3289" y="864031"/>
                  </a:lnTo>
                  <a:lnTo>
                    <a:pt x="5054" y="866038"/>
                  </a:lnTo>
                  <a:lnTo>
                    <a:pt x="9677" y="866368"/>
                  </a:lnTo>
                  <a:lnTo>
                    <a:pt x="11709" y="864692"/>
                  </a:lnTo>
                  <a:lnTo>
                    <a:pt x="11938" y="861695"/>
                  </a:lnTo>
                  <a:lnTo>
                    <a:pt x="13309" y="845578"/>
                  </a:lnTo>
                  <a:lnTo>
                    <a:pt x="14312" y="837653"/>
                  </a:lnTo>
                  <a:lnTo>
                    <a:pt x="14655" y="835393"/>
                  </a:lnTo>
                  <a:close/>
                </a:path>
                <a:path w="2044064" h="1884045">
                  <a:moveTo>
                    <a:pt x="22225" y="1096314"/>
                  </a:moveTo>
                  <a:lnTo>
                    <a:pt x="19697" y="1083056"/>
                  </a:lnTo>
                  <a:lnTo>
                    <a:pt x="17843" y="1069517"/>
                  </a:lnTo>
                  <a:lnTo>
                    <a:pt x="17513" y="1067269"/>
                  </a:lnTo>
                  <a:lnTo>
                    <a:pt x="15405" y="1065682"/>
                  </a:lnTo>
                  <a:lnTo>
                    <a:pt x="13042" y="1065936"/>
                  </a:lnTo>
                  <a:lnTo>
                    <a:pt x="10769" y="1066266"/>
                  </a:lnTo>
                  <a:lnTo>
                    <a:pt x="9169" y="1068349"/>
                  </a:lnTo>
                  <a:lnTo>
                    <a:pt x="9512" y="1070686"/>
                  </a:lnTo>
                  <a:lnTo>
                    <a:pt x="11290" y="1084135"/>
                  </a:lnTo>
                  <a:lnTo>
                    <a:pt x="13550" y="1095565"/>
                  </a:lnTo>
                  <a:lnTo>
                    <a:pt x="13970" y="1097813"/>
                  </a:lnTo>
                  <a:lnTo>
                    <a:pt x="16154" y="1099324"/>
                  </a:lnTo>
                  <a:lnTo>
                    <a:pt x="20713" y="1098486"/>
                  </a:lnTo>
                  <a:lnTo>
                    <a:pt x="22225" y="1096314"/>
                  </a:lnTo>
                  <a:close/>
                </a:path>
                <a:path w="2044064" h="1884045">
                  <a:moveTo>
                    <a:pt x="23660" y="777900"/>
                  </a:moveTo>
                  <a:lnTo>
                    <a:pt x="22136" y="775728"/>
                  </a:lnTo>
                  <a:lnTo>
                    <a:pt x="17589" y="774890"/>
                  </a:lnTo>
                  <a:lnTo>
                    <a:pt x="15405" y="776312"/>
                  </a:lnTo>
                  <a:lnTo>
                    <a:pt x="14986" y="778649"/>
                  </a:lnTo>
                  <a:lnTo>
                    <a:pt x="11366" y="797420"/>
                  </a:lnTo>
                  <a:lnTo>
                    <a:pt x="10528" y="803516"/>
                  </a:lnTo>
                  <a:lnTo>
                    <a:pt x="10185" y="805776"/>
                  </a:lnTo>
                  <a:lnTo>
                    <a:pt x="11785" y="807859"/>
                  </a:lnTo>
                  <a:lnTo>
                    <a:pt x="14147" y="808189"/>
                  </a:lnTo>
                  <a:lnTo>
                    <a:pt x="16421" y="808443"/>
                  </a:lnTo>
                  <a:lnTo>
                    <a:pt x="18516" y="806856"/>
                  </a:lnTo>
                  <a:lnTo>
                    <a:pt x="18859" y="804608"/>
                  </a:lnTo>
                  <a:lnTo>
                    <a:pt x="19621" y="798931"/>
                  </a:lnTo>
                  <a:lnTo>
                    <a:pt x="23660" y="777900"/>
                  </a:lnTo>
                  <a:close/>
                </a:path>
                <a:path w="2044064" h="1884045">
                  <a:moveTo>
                    <a:pt x="34518" y="1153147"/>
                  </a:moveTo>
                  <a:lnTo>
                    <a:pt x="33921" y="1150988"/>
                  </a:lnTo>
                  <a:lnTo>
                    <a:pt x="28536" y="1128953"/>
                  </a:lnTo>
                  <a:lnTo>
                    <a:pt x="28117" y="1126871"/>
                  </a:lnTo>
                  <a:lnTo>
                    <a:pt x="27698" y="1124521"/>
                  </a:lnTo>
                  <a:lnTo>
                    <a:pt x="25425" y="1123099"/>
                  </a:lnTo>
                  <a:lnTo>
                    <a:pt x="20878" y="1123937"/>
                  </a:lnTo>
                  <a:lnTo>
                    <a:pt x="19367" y="1126109"/>
                  </a:lnTo>
                  <a:lnTo>
                    <a:pt x="20205" y="1130541"/>
                  </a:lnTo>
                  <a:lnTo>
                    <a:pt x="25819" y="1153147"/>
                  </a:lnTo>
                  <a:lnTo>
                    <a:pt x="26352" y="1155166"/>
                  </a:lnTo>
                  <a:lnTo>
                    <a:pt x="28625" y="1156576"/>
                  </a:lnTo>
                  <a:lnTo>
                    <a:pt x="33159" y="1155420"/>
                  </a:lnTo>
                  <a:lnTo>
                    <a:pt x="34518" y="1153147"/>
                  </a:lnTo>
                  <a:close/>
                </a:path>
                <a:path w="2044064" h="1884045">
                  <a:moveTo>
                    <a:pt x="36360" y="721131"/>
                  </a:moveTo>
                  <a:lnTo>
                    <a:pt x="35013" y="718794"/>
                  </a:lnTo>
                  <a:lnTo>
                    <a:pt x="32740" y="718299"/>
                  </a:lnTo>
                  <a:lnTo>
                    <a:pt x="30480" y="717715"/>
                  </a:lnTo>
                  <a:lnTo>
                    <a:pt x="28194" y="719137"/>
                  </a:lnTo>
                  <a:lnTo>
                    <a:pt x="27609" y="721309"/>
                  </a:lnTo>
                  <a:lnTo>
                    <a:pt x="21628" y="745667"/>
                  </a:lnTo>
                  <a:lnTo>
                    <a:pt x="21043" y="747928"/>
                  </a:lnTo>
                  <a:lnTo>
                    <a:pt x="22479" y="750176"/>
                  </a:lnTo>
                  <a:lnTo>
                    <a:pt x="24663" y="750684"/>
                  </a:lnTo>
                  <a:lnTo>
                    <a:pt x="26936" y="751268"/>
                  </a:lnTo>
                  <a:lnTo>
                    <a:pt x="29210" y="749846"/>
                  </a:lnTo>
                  <a:lnTo>
                    <a:pt x="29794" y="747687"/>
                  </a:lnTo>
                  <a:lnTo>
                    <a:pt x="35775" y="723303"/>
                  </a:lnTo>
                  <a:lnTo>
                    <a:pt x="36360" y="721131"/>
                  </a:lnTo>
                  <a:close/>
                </a:path>
                <a:path w="2044064" h="1884045">
                  <a:moveTo>
                    <a:pt x="50419" y="1209167"/>
                  </a:moveTo>
                  <a:lnTo>
                    <a:pt x="41744" y="1180782"/>
                  </a:lnTo>
                  <a:lnTo>
                    <a:pt x="39395" y="1179525"/>
                  </a:lnTo>
                  <a:lnTo>
                    <a:pt x="34937" y="1180871"/>
                  </a:lnTo>
                  <a:lnTo>
                    <a:pt x="33667" y="1183195"/>
                  </a:lnTo>
                  <a:lnTo>
                    <a:pt x="34340" y="1185456"/>
                  </a:lnTo>
                  <a:lnTo>
                    <a:pt x="42341" y="1211580"/>
                  </a:lnTo>
                  <a:lnTo>
                    <a:pt x="44691" y="1212824"/>
                  </a:lnTo>
                  <a:lnTo>
                    <a:pt x="46964" y="1212176"/>
                  </a:lnTo>
                  <a:lnTo>
                    <a:pt x="49149" y="1211503"/>
                  </a:lnTo>
                  <a:lnTo>
                    <a:pt x="50419" y="1209167"/>
                  </a:lnTo>
                  <a:close/>
                </a:path>
                <a:path w="2044064" h="1884045">
                  <a:moveTo>
                    <a:pt x="52692" y="665213"/>
                  </a:moveTo>
                  <a:lnTo>
                    <a:pt x="51435" y="662889"/>
                  </a:lnTo>
                  <a:lnTo>
                    <a:pt x="49149" y="662216"/>
                  </a:lnTo>
                  <a:lnTo>
                    <a:pt x="46964" y="661543"/>
                  </a:lnTo>
                  <a:lnTo>
                    <a:pt x="44615" y="662800"/>
                  </a:lnTo>
                  <a:lnTo>
                    <a:pt x="36614" y="688924"/>
                  </a:lnTo>
                  <a:lnTo>
                    <a:pt x="35941" y="691172"/>
                  </a:lnTo>
                  <a:lnTo>
                    <a:pt x="37198" y="693508"/>
                  </a:lnTo>
                  <a:lnTo>
                    <a:pt x="41668" y="694855"/>
                  </a:lnTo>
                  <a:lnTo>
                    <a:pt x="44018" y="693597"/>
                  </a:lnTo>
                  <a:lnTo>
                    <a:pt x="52692" y="665213"/>
                  </a:lnTo>
                  <a:close/>
                </a:path>
                <a:path w="2044064" h="1884045">
                  <a:moveTo>
                    <a:pt x="69951" y="1263827"/>
                  </a:moveTo>
                  <a:lnTo>
                    <a:pt x="69024" y="1261745"/>
                  </a:lnTo>
                  <a:lnTo>
                    <a:pt x="60515" y="1238377"/>
                  </a:lnTo>
                  <a:lnTo>
                    <a:pt x="59766" y="1236205"/>
                  </a:lnTo>
                  <a:lnTo>
                    <a:pt x="57327" y="1235113"/>
                  </a:lnTo>
                  <a:lnTo>
                    <a:pt x="52946" y="1236611"/>
                  </a:lnTo>
                  <a:lnTo>
                    <a:pt x="51854" y="1239050"/>
                  </a:lnTo>
                  <a:lnTo>
                    <a:pt x="52603" y="1241221"/>
                  </a:lnTo>
                  <a:lnTo>
                    <a:pt x="61023" y="1264500"/>
                  </a:lnTo>
                  <a:lnTo>
                    <a:pt x="61277" y="1264996"/>
                  </a:lnTo>
                  <a:lnTo>
                    <a:pt x="62115" y="1267079"/>
                  </a:lnTo>
                  <a:lnTo>
                    <a:pt x="64643" y="1268095"/>
                  </a:lnTo>
                  <a:lnTo>
                    <a:pt x="66751" y="1267167"/>
                  </a:lnTo>
                  <a:lnTo>
                    <a:pt x="68935" y="1266329"/>
                  </a:lnTo>
                  <a:lnTo>
                    <a:pt x="69951" y="1263827"/>
                  </a:lnTo>
                  <a:close/>
                </a:path>
                <a:path w="2044064" h="1884045">
                  <a:moveTo>
                    <a:pt x="72898" y="610793"/>
                  </a:moveTo>
                  <a:lnTo>
                    <a:pt x="71882" y="608380"/>
                  </a:lnTo>
                  <a:lnTo>
                    <a:pt x="69773" y="607453"/>
                  </a:lnTo>
                  <a:lnTo>
                    <a:pt x="67589" y="606539"/>
                  </a:lnTo>
                  <a:lnTo>
                    <a:pt x="65151" y="607542"/>
                  </a:lnTo>
                  <a:lnTo>
                    <a:pt x="61112" y="617054"/>
                  </a:lnTo>
                  <a:lnTo>
                    <a:pt x="55206" y="633323"/>
                  </a:lnTo>
                  <a:lnTo>
                    <a:pt x="54457" y="635508"/>
                  </a:lnTo>
                  <a:lnTo>
                    <a:pt x="55549" y="637844"/>
                  </a:lnTo>
                  <a:lnTo>
                    <a:pt x="57746" y="638670"/>
                  </a:lnTo>
                  <a:lnTo>
                    <a:pt x="59931" y="639432"/>
                  </a:lnTo>
                  <a:lnTo>
                    <a:pt x="62369" y="638340"/>
                  </a:lnTo>
                  <a:lnTo>
                    <a:pt x="63131" y="636181"/>
                  </a:lnTo>
                  <a:lnTo>
                    <a:pt x="68935" y="620306"/>
                  </a:lnTo>
                  <a:lnTo>
                    <a:pt x="72047" y="612965"/>
                  </a:lnTo>
                  <a:lnTo>
                    <a:pt x="72898" y="610793"/>
                  </a:lnTo>
                  <a:close/>
                </a:path>
                <a:path w="2044064" h="1884045">
                  <a:moveTo>
                    <a:pt x="93345" y="1317155"/>
                  </a:moveTo>
                  <a:lnTo>
                    <a:pt x="92329" y="1315161"/>
                  </a:lnTo>
                  <a:lnTo>
                    <a:pt x="86944" y="1304061"/>
                  </a:lnTo>
                  <a:lnTo>
                    <a:pt x="81140" y="1290370"/>
                  </a:lnTo>
                  <a:lnTo>
                    <a:pt x="78701" y="1289380"/>
                  </a:lnTo>
                  <a:lnTo>
                    <a:pt x="74409" y="1291209"/>
                  </a:lnTo>
                  <a:lnTo>
                    <a:pt x="73393" y="1293634"/>
                  </a:lnTo>
                  <a:lnTo>
                    <a:pt x="74320" y="1295717"/>
                  </a:lnTo>
                  <a:lnTo>
                    <a:pt x="79209" y="1307236"/>
                  </a:lnTo>
                  <a:lnTo>
                    <a:pt x="85775" y="1320825"/>
                  </a:lnTo>
                  <a:lnTo>
                    <a:pt x="88290" y="1321676"/>
                  </a:lnTo>
                  <a:lnTo>
                    <a:pt x="92494" y="1319682"/>
                  </a:lnTo>
                  <a:lnTo>
                    <a:pt x="93345" y="1317155"/>
                  </a:lnTo>
                  <a:close/>
                </a:path>
                <a:path w="2044064" h="1884045">
                  <a:moveTo>
                    <a:pt x="96710" y="557631"/>
                  </a:moveTo>
                  <a:lnTo>
                    <a:pt x="95872" y="555129"/>
                  </a:lnTo>
                  <a:lnTo>
                    <a:pt x="91655" y="553123"/>
                  </a:lnTo>
                  <a:lnTo>
                    <a:pt x="89141" y="554037"/>
                  </a:lnTo>
                  <a:lnTo>
                    <a:pt x="88125" y="556044"/>
                  </a:lnTo>
                  <a:lnTo>
                    <a:pt x="79286" y="574319"/>
                  </a:lnTo>
                  <a:lnTo>
                    <a:pt x="76428" y="581088"/>
                  </a:lnTo>
                  <a:lnTo>
                    <a:pt x="77431" y="583501"/>
                  </a:lnTo>
                  <a:lnTo>
                    <a:pt x="79540" y="584415"/>
                  </a:lnTo>
                  <a:lnTo>
                    <a:pt x="81724" y="585254"/>
                  </a:lnTo>
                  <a:lnTo>
                    <a:pt x="84175" y="584263"/>
                  </a:lnTo>
                  <a:lnTo>
                    <a:pt x="85102" y="582168"/>
                  </a:lnTo>
                  <a:lnTo>
                    <a:pt x="86868" y="577913"/>
                  </a:lnTo>
                  <a:lnTo>
                    <a:pt x="96710" y="557631"/>
                  </a:lnTo>
                  <a:close/>
                </a:path>
                <a:path w="2044064" h="1884045">
                  <a:moveTo>
                    <a:pt x="120116" y="1368996"/>
                  </a:moveTo>
                  <a:lnTo>
                    <a:pt x="107061" y="1345298"/>
                  </a:lnTo>
                  <a:lnTo>
                    <a:pt x="105968" y="1343126"/>
                  </a:lnTo>
                  <a:lnTo>
                    <a:pt x="103441" y="1342199"/>
                  </a:lnTo>
                  <a:lnTo>
                    <a:pt x="99326" y="1344206"/>
                  </a:lnTo>
                  <a:lnTo>
                    <a:pt x="98386" y="1346708"/>
                  </a:lnTo>
                  <a:lnTo>
                    <a:pt x="99402" y="1348790"/>
                  </a:lnTo>
                  <a:lnTo>
                    <a:pt x="112699" y="1373009"/>
                  </a:lnTo>
                  <a:lnTo>
                    <a:pt x="115316" y="1373746"/>
                  </a:lnTo>
                  <a:lnTo>
                    <a:pt x="117335" y="1372666"/>
                  </a:lnTo>
                  <a:lnTo>
                    <a:pt x="119354" y="1371511"/>
                  </a:lnTo>
                  <a:lnTo>
                    <a:pt x="120116" y="1368996"/>
                  </a:lnTo>
                  <a:close/>
                </a:path>
                <a:path w="2044064" h="1884045">
                  <a:moveTo>
                    <a:pt x="123812" y="505968"/>
                  </a:moveTo>
                  <a:lnTo>
                    <a:pt x="123063" y="503453"/>
                  </a:lnTo>
                  <a:lnTo>
                    <a:pt x="119011" y="501294"/>
                  </a:lnTo>
                  <a:lnTo>
                    <a:pt x="116408" y="501967"/>
                  </a:lnTo>
                  <a:lnTo>
                    <a:pt x="115316" y="504050"/>
                  </a:lnTo>
                  <a:lnTo>
                    <a:pt x="103187" y="525995"/>
                  </a:lnTo>
                  <a:lnTo>
                    <a:pt x="102095" y="528002"/>
                  </a:lnTo>
                  <a:lnTo>
                    <a:pt x="102857" y="530580"/>
                  </a:lnTo>
                  <a:lnTo>
                    <a:pt x="106895" y="532752"/>
                  </a:lnTo>
                  <a:lnTo>
                    <a:pt x="109499" y="532003"/>
                  </a:lnTo>
                  <a:lnTo>
                    <a:pt x="122720" y="508050"/>
                  </a:lnTo>
                  <a:lnTo>
                    <a:pt x="123812" y="505968"/>
                  </a:lnTo>
                  <a:close/>
                </a:path>
                <a:path w="2044064" h="1884045">
                  <a:moveTo>
                    <a:pt x="149987" y="1419085"/>
                  </a:moveTo>
                  <a:lnTo>
                    <a:pt x="135496" y="1395628"/>
                  </a:lnTo>
                  <a:lnTo>
                    <a:pt x="134327" y="1393786"/>
                  </a:lnTo>
                  <a:lnTo>
                    <a:pt x="131800" y="1393215"/>
                  </a:lnTo>
                  <a:lnTo>
                    <a:pt x="129781" y="1394358"/>
                  </a:lnTo>
                  <a:lnTo>
                    <a:pt x="127850" y="1395628"/>
                  </a:lnTo>
                  <a:lnTo>
                    <a:pt x="127177" y="1398219"/>
                  </a:lnTo>
                  <a:lnTo>
                    <a:pt x="128447" y="1400124"/>
                  </a:lnTo>
                  <a:lnTo>
                    <a:pt x="141681" y="1421676"/>
                  </a:lnTo>
                  <a:lnTo>
                    <a:pt x="142836" y="1423504"/>
                  </a:lnTo>
                  <a:lnTo>
                    <a:pt x="145440" y="1424089"/>
                  </a:lnTo>
                  <a:lnTo>
                    <a:pt x="147383" y="1422831"/>
                  </a:lnTo>
                  <a:lnTo>
                    <a:pt x="149402" y="1421676"/>
                  </a:lnTo>
                  <a:lnTo>
                    <a:pt x="149987" y="1419085"/>
                  </a:lnTo>
                  <a:close/>
                </a:path>
                <a:path w="2044064" h="1884045">
                  <a:moveTo>
                    <a:pt x="154025" y="456133"/>
                  </a:moveTo>
                  <a:lnTo>
                    <a:pt x="153441" y="453555"/>
                  </a:lnTo>
                  <a:lnTo>
                    <a:pt x="151422" y="452297"/>
                  </a:lnTo>
                  <a:lnTo>
                    <a:pt x="149479" y="451129"/>
                  </a:lnTo>
                  <a:lnTo>
                    <a:pt x="146875" y="451713"/>
                  </a:lnTo>
                  <a:lnTo>
                    <a:pt x="145694" y="453720"/>
                  </a:lnTo>
                  <a:lnTo>
                    <a:pt x="132473" y="475081"/>
                  </a:lnTo>
                  <a:lnTo>
                    <a:pt x="131216" y="476999"/>
                  </a:lnTo>
                  <a:lnTo>
                    <a:pt x="131889" y="479590"/>
                  </a:lnTo>
                  <a:lnTo>
                    <a:pt x="135851" y="482015"/>
                  </a:lnTo>
                  <a:lnTo>
                    <a:pt x="138379" y="481342"/>
                  </a:lnTo>
                  <a:lnTo>
                    <a:pt x="139636" y="479425"/>
                  </a:lnTo>
                  <a:lnTo>
                    <a:pt x="154025" y="456133"/>
                  </a:lnTo>
                  <a:close/>
                </a:path>
                <a:path w="2044064" h="1884045">
                  <a:moveTo>
                    <a:pt x="182981" y="1466989"/>
                  </a:moveTo>
                  <a:lnTo>
                    <a:pt x="181559" y="1465160"/>
                  </a:lnTo>
                  <a:lnTo>
                    <a:pt x="179527" y="1462481"/>
                  </a:lnTo>
                  <a:lnTo>
                    <a:pt x="167335" y="1444777"/>
                  </a:lnTo>
                  <a:lnTo>
                    <a:pt x="165976" y="1442872"/>
                  </a:lnTo>
                  <a:lnTo>
                    <a:pt x="163372" y="1442364"/>
                  </a:lnTo>
                  <a:lnTo>
                    <a:pt x="161442" y="1443697"/>
                  </a:lnTo>
                  <a:lnTo>
                    <a:pt x="159499" y="1444955"/>
                  </a:lnTo>
                  <a:lnTo>
                    <a:pt x="159080" y="1447546"/>
                  </a:lnTo>
                  <a:lnTo>
                    <a:pt x="160337" y="1449451"/>
                  </a:lnTo>
                  <a:lnTo>
                    <a:pt x="172542" y="1467154"/>
                  </a:lnTo>
                  <a:lnTo>
                    <a:pt x="174904" y="1470164"/>
                  </a:lnTo>
                  <a:lnTo>
                    <a:pt x="176250" y="1472006"/>
                  </a:lnTo>
                  <a:lnTo>
                    <a:pt x="178943" y="1472412"/>
                  </a:lnTo>
                  <a:lnTo>
                    <a:pt x="182651" y="1469567"/>
                  </a:lnTo>
                  <a:lnTo>
                    <a:pt x="182981" y="1466989"/>
                  </a:lnTo>
                  <a:close/>
                </a:path>
                <a:path w="2044064" h="1884045">
                  <a:moveTo>
                    <a:pt x="187693" y="408635"/>
                  </a:moveTo>
                  <a:lnTo>
                    <a:pt x="187274" y="406057"/>
                  </a:lnTo>
                  <a:lnTo>
                    <a:pt x="183565" y="403225"/>
                  </a:lnTo>
                  <a:lnTo>
                    <a:pt x="180962" y="403631"/>
                  </a:lnTo>
                  <a:lnTo>
                    <a:pt x="179527" y="405472"/>
                  </a:lnTo>
                  <a:lnTo>
                    <a:pt x="172707" y="414401"/>
                  </a:lnTo>
                  <a:lnTo>
                    <a:pt x="164719" y="425919"/>
                  </a:lnTo>
                  <a:lnTo>
                    <a:pt x="163449" y="427837"/>
                  </a:lnTo>
                  <a:lnTo>
                    <a:pt x="163880" y="430428"/>
                  </a:lnTo>
                  <a:lnTo>
                    <a:pt x="165811" y="431761"/>
                  </a:lnTo>
                  <a:lnTo>
                    <a:pt x="167741" y="433006"/>
                  </a:lnTo>
                  <a:lnTo>
                    <a:pt x="170357" y="432600"/>
                  </a:lnTo>
                  <a:lnTo>
                    <a:pt x="171704" y="430682"/>
                  </a:lnTo>
                  <a:lnTo>
                    <a:pt x="179362" y="419493"/>
                  </a:lnTo>
                  <a:lnTo>
                    <a:pt x="186258" y="410476"/>
                  </a:lnTo>
                  <a:lnTo>
                    <a:pt x="187693" y="408635"/>
                  </a:lnTo>
                  <a:close/>
                </a:path>
                <a:path w="2044064" h="1884045">
                  <a:moveTo>
                    <a:pt x="219176" y="1512811"/>
                  </a:moveTo>
                  <a:lnTo>
                    <a:pt x="217652" y="1511058"/>
                  </a:lnTo>
                  <a:lnTo>
                    <a:pt x="207479" y="1499044"/>
                  </a:lnTo>
                  <a:lnTo>
                    <a:pt x="201917" y="1491767"/>
                  </a:lnTo>
                  <a:lnTo>
                    <a:pt x="200494" y="1489938"/>
                  </a:lnTo>
                  <a:lnTo>
                    <a:pt x="197878" y="1489532"/>
                  </a:lnTo>
                  <a:lnTo>
                    <a:pt x="194170" y="1492364"/>
                  </a:lnTo>
                  <a:lnTo>
                    <a:pt x="193840" y="1494942"/>
                  </a:lnTo>
                  <a:lnTo>
                    <a:pt x="200825" y="1504048"/>
                  </a:lnTo>
                  <a:lnTo>
                    <a:pt x="211264" y="1516405"/>
                  </a:lnTo>
                  <a:lnTo>
                    <a:pt x="212699" y="1518145"/>
                  </a:lnTo>
                  <a:lnTo>
                    <a:pt x="215379" y="1518399"/>
                  </a:lnTo>
                  <a:lnTo>
                    <a:pt x="217144" y="1516900"/>
                  </a:lnTo>
                  <a:lnTo>
                    <a:pt x="218922" y="1515478"/>
                  </a:lnTo>
                  <a:lnTo>
                    <a:pt x="219176" y="1512811"/>
                  </a:lnTo>
                  <a:close/>
                </a:path>
                <a:path w="2044064" h="1884045">
                  <a:moveTo>
                    <a:pt x="224142" y="363080"/>
                  </a:moveTo>
                  <a:lnTo>
                    <a:pt x="223888" y="360400"/>
                  </a:lnTo>
                  <a:lnTo>
                    <a:pt x="222110" y="358902"/>
                  </a:lnTo>
                  <a:lnTo>
                    <a:pt x="220345" y="357479"/>
                  </a:lnTo>
                  <a:lnTo>
                    <a:pt x="217741" y="357644"/>
                  </a:lnTo>
                  <a:lnTo>
                    <a:pt x="216230" y="359486"/>
                  </a:lnTo>
                  <a:lnTo>
                    <a:pt x="200914" y="377507"/>
                  </a:lnTo>
                  <a:lnTo>
                    <a:pt x="198551" y="380682"/>
                  </a:lnTo>
                  <a:lnTo>
                    <a:pt x="198882" y="383273"/>
                  </a:lnTo>
                  <a:lnTo>
                    <a:pt x="202590" y="386105"/>
                  </a:lnTo>
                  <a:lnTo>
                    <a:pt x="205206" y="385686"/>
                  </a:lnTo>
                  <a:lnTo>
                    <a:pt x="206629" y="383857"/>
                  </a:lnTo>
                  <a:lnTo>
                    <a:pt x="222631" y="364820"/>
                  </a:lnTo>
                  <a:lnTo>
                    <a:pt x="224142" y="363080"/>
                  </a:lnTo>
                  <a:close/>
                </a:path>
                <a:path w="2044064" h="1884045">
                  <a:moveTo>
                    <a:pt x="245427" y="138963"/>
                  </a:moveTo>
                  <a:lnTo>
                    <a:pt x="243497" y="137045"/>
                  </a:lnTo>
                  <a:lnTo>
                    <a:pt x="213626" y="137045"/>
                  </a:lnTo>
                  <a:lnTo>
                    <a:pt x="211772" y="138963"/>
                  </a:lnTo>
                  <a:lnTo>
                    <a:pt x="211772" y="143560"/>
                  </a:lnTo>
                  <a:lnTo>
                    <a:pt x="213626" y="145389"/>
                  </a:lnTo>
                  <a:lnTo>
                    <a:pt x="243497" y="145389"/>
                  </a:lnTo>
                  <a:lnTo>
                    <a:pt x="245427" y="143560"/>
                  </a:lnTo>
                  <a:lnTo>
                    <a:pt x="245427" y="138963"/>
                  </a:lnTo>
                  <a:close/>
                </a:path>
                <a:path w="2044064" h="1884045">
                  <a:moveTo>
                    <a:pt x="257975" y="1556461"/>
                  </a:moveTo>
                  <a:lnTo>
                    <a:pt x="256463" y="1554784"/>
                  </a:lnTo>
                  <a:lnTo>
                    <a:pt x="239293" y="1536344"/>
                  </a:lnTo>
                  <a:lnTo>
                    <a:pt x="237693" y="1534680"/>
                  </a:lnTo>
                  <a:lnTo>
                    <a:pt x="235077" y="1534591"/>
                  </a:lnTo>
                  <a:lnTo>
                    <a:pt x="231635" y="1537690"/>
                  </a:lnTo>
                  <a:lnTo>
                    <a:pt x="231546" y="1540344"/>
                  </a:lnTo>
                  <a:lnTo>
                    <a:pt x="233146" y="1542008"/>
                  </a:lnTo>
                  <a:lnTo>
                    <a:pt x="250228" y="1560461"/>
                  </a:lnTo>
                  <a:lnTo>
                    <a:pt x="251828" y="1562125"/>
                  </a:lnTo>
                  <a:lnTo>
                    <a:pt x="254520" y="1562214"/>
                  </a:lnTo>
                  <a:lnTo>
                    <a:pt x="256209" y="1560626"/>
                  </a:lnTo>
                  <a:lnTo>
                    <a:pt x="257886" y="1559140"/>
                  </a:lnTo>
                  <a:lnTo>
                    <a:pt x="257975" y="1556461"/>
                  </a:lnTo>
                  <a:close/>
                </a:path>
                <a:path w="2044064" h="1884045">
                  <a:moveTo>
                    <a:pt x="263271" y="319671"/>
                  </a:moveTo>
                  <a:lnTo>
                    <a:pt x="263194" y="317004"/>
                  </a:lnTo>
                  <a:lnTo>
                    <a:pt x="259740" y="313918"/>
                  </a:lnTo>
                  <a:lnTo>
                    <a:pt x="257048" y="313994"/>
                  </a:lnTo>
                  <a:lnTo>
                    <a:pt x="255524" y="315658"/>
                  </a:lnTo>
                  <a:lnTo>
                    <a:pt x="238366" y="334022"/>
                  </a:lnTo>
                  <a:lnTo>
                    <a:pt x="236766" y="335775"/>
                  </a:lnTo>
                  <a:lnTo>
                    <a:pt x="236931" y="338366"/>
                  </a:lnTo>
                  <a:lnTo>
                    <a:pt x="240296" y="341541"/>
                  </a:lnTo>
                  <a:lnTo>
                    <a:pt x="243001" y="341452"/>
                  </a:lnTo>
                  <a:lnTo>
                    <a:pt x="244589" y="339699"/>
                  </a:lnTo>
                  <a:lnTo>
                    <a:pt x="261670" y="321335"/>
                  </a:lnTo>
                  <a:lnTo>
                    <a:pt x="263271" y="319671"/>
                  </a:lnTo>
                  <a:close/>
                </a:path>
                <a:path w="2044064" h="1884045">
                  <a:moveTo>
                    <a:pt x="299300" y="1597863"/>
                  </a:moveTo>
                  <a:lnTo>
                    <a:pt x="297700" y="1596199"/>
                  </a:lnTo>
                  <a:lnTo>
                    <a:pt x="279692" y="1578660"/>
                  </a:lnTo>
                  <a:lnTo>
                    <a:pt x="278003" y="1576984"/>
                  </a:lnTo>
                  <a:lnTo>
                    <a:pt x="275310" y="1577073"/>
                  </a:lnTo>
                  <a:lnTo>
                    <a:pt x="273710" y="1578660"/>
                  </a:lnTo>
                  <a:lnTo>
                    <a:pt x="272122" y="1580324"/>
                  </a:lnTo>
                  <a:lnTo>
                    <a:pt x="272122" y="1583004"/>
                  </a:lnTo>
                  <a:lnTo>
                    <a:pt x="273799" y="1584591"/>
                  </a:lnTo>
                  <a:lnTo>
                    <a:pt x="291719" y="1602117"/>
                  </a:lnTo>
                  <a:lnTo>
                    <a:pt x="293408" y="1603794"/>
                  </a:lnTo>
                  <a:lnTo>
                    <a:pt x="296100" y="1603794"/>
                  </a:lnTo>
                  <a:lnTo>
                    <a:pt x="299300" y="1600441"/>
                  </a:lnTo>
                  <a:lnTo>
                    <a:pt x="299300" y="1597863"/>
                  </a:lnTo>
                  <a:close/>
                </a:path>
                <a:path w="2044064" h="1884045">
                  <a:moveTo>
                    <a:pt x="304355" y="138963"/>
                  </a:moveTo>
                  <a:lnTo>
                    <a:pt x="302412" y="137045"/>
                  </a:lnTo>
                  <a:lnTo>
                    <a:pt x="272529" y="137045"/>
                  </a:lnTo>
                  <a:lnTo>
                    <a:pt x="270675" y="138963"/>
                  </a:lnTo>
                  <a:lnTo>
                    <a:pt x="270675" y="143560"/>
                  </a:lnTo>
                  <a:lnTo>
                    <a:pt x="272529" y="145389"/>
                  </a:lnTo>
                  <a:lnTo>
                    <a:pt x="302412" y="145389"/>
                  </a:lnTo>
                  <a:lnTo>
                    <a:pt x="304355" y="143560"/>
                  </a:lnTo>
                  <a:lnTo>
                    <a:pt x="304355" y="138963"/>
                  </a:lnTo>
                  <a:close/>
                </a:path>
                <a:path w="2044064" h="1884045">
                  <a:moveTo>
                    <a:pt x="304939" y="276186"/>
                  </a:moveTo>
                  <a:lnTo>
                    <a:pt x="303428" y="274434"/>
                  </a:lnTo>
                  <a:lnTo>
                    <a:pt x="301904" y="272757"/>
                  </a:lnTo>
                  <a:lnTo>
                    <a:pt x="299212" y="272592"/>
                  </a:lnTo>
                  <a:lnTo>
                    <a:pt x="297446" y="274104"/>
                  </a:lnTo>
                  <a:lnTo>
                    <a:pt x="279260" y="291795"/>
                  </a:lnTo>
                  <a:lnTo>
                    <a:pt x="277672" y="293382"/>
                  </a:lnTo>
                  <a:lnTo>
                    <a:pt x="277583" y="296049"/>
                  </a:lnTo>
                  <a:lnTo>
                    <a:pt x="279260" y="297637"/>
                  </a:lnTo>
                  <a:lnTo>
                    <a:pt x="280860" y="299313"/>
                  </a:lnTo>
                  <a:lnTo>
                    <a:pt x="283552" y="299313"/>
                  </a:lnTo>
                  <a:lnTo>
                    <a:pt x="301904" y="281355"/>
                  </a:lnTo>
                  <a:lnTo>
                    <a:pt x="304850" y="278853"/>
                  </a:lnTo>
                  <a:lnTo>
                    <a:pt x="304939" y="276186"/>
                  </a:lnTo>
                  <a:close/>
                </a:path>
                <a:path w="2044064" h="1884045">
                  <a:moveTo>
                    <a:pt x="343319" y="1639011"/>
                  </a:moveTo>
                  <a:lnTo>
                    <a:pt x="343065" y="1636344"/>
                  </a:lnTo>
                  <a:lnTo>
                    <a:pt x="336918" y="1631416"/>
                  </a:lnTo>
                  <a:lnTo>
                    <a:pt x="322440" y="1618564"/>
                  </a:lnTo>
                  <a:lnTo>
                    <a:pt x="320675" y="1616976"/>
                  </a:lnTo>
                  <a:lnTo>
                    <a:pt x="317982" y="1617129"/>
                  </a:lnTo>
                  <a:lnTo>
                    <a:pt x="316471" y="1618894"/>
                  </a:lnTo>
                  <a:lnTo>
                    <a:pt x="314960" y="1620558"/>
                  </a:lnTo>
                  <a:lnTo>
                    <a:pt x="315036" y="1623237"/>
                  </a:lnTo>
                  <a:lnTo>
                    <a:pt x="316814" y="1624736"/>
                  </a:lnTo>
                  <a:lnTo>
                    <a:pt x="331292" y="1637588"/>
                  </a:lnTo>
                  <a:lnTo>
                    <a:pt x="335991" y="1641360"/>
                  </a:lnTo>
                  <a:lnTo>
                    <a:pt x="337769" y="1642859"/>
                  </a:lnTo>
                  <a:lnTo>
                    <a:pt x="340372" y="1642503"/>
                  </a:lnTo>
                  <a:lnTo>
                    <a:pt x="341884" y="1640763"/>
                  </a:lnTo>
                  <a:lnTo>
                    <a:pt x="343319" y="1639011"/>
                  </a:lnTo>
                  <a:close/>
                </a:path>
                <a:path w="2044064" h="1884045">
                  <a:moveTo>
                    <a:pt x="349377" y="237947"/>
                  </a:moveTo>
                  <a:lnTo>
                    <a:pt x="346443" y="234365"/>
                  </a:lnTo>
                  <a:lnTo>
                    <a:pt x="343827" y="234124"/>
                  </a:lnTo>
                  <a:lnTo>
                    <a:pt x="341972" y="235546"/>
                  </a:lnTo>
                  <a:lnTo>
                    <a:pt x="331457" y="244043"/>
                  </a:lnTo>
                  <a:lnTo>
                    <a:pt x="322618" y="251891"/>
                  </a:lnTo>
                  <a:lnTo>
                    <a:pt x="320852" y="253403"/>
                  </a:lnTo>
                  <a:lnTo>
                    <a:pt x="320675" y="256070"/>
                  </a:lnTo>
                  <a:lnTo>
                    <a:pt x="322275" y="257733"/>
                  </a:lnTo>
                  <a:lnTo>
                    <a:pt x="323786" y="259486"/>
                  </a:lnTo>
                  <a:lnTo>
                    <a:pt x="326491" y="259664"/>
                  </a:lnTo>
                  <a:lnTo>
                    <a:pt x="328168" y="258076"/>
                  </a:lnTo>
                  <a:lnTo>
                    <a:pt x="336753" y="250469"/>
                  </a:lnTo>
                  <a:lnTo>
                    <a:pt x="349123" y="240550"/>
                  </a:lnTo>
                  <a:lnTo>
                    <a:pt x="349377" y="237947"/>
                  </a:lnTo>
                  <a:close/>
                </a:path>
                <a:path w="2044064" h="1884045">
                  <a:moveTo>
                    <a:pt x="363258" y="138963"/>
                  </a:moveTo>
                  <a:lnTo>
                    <a:pt x="361327" y="137045"/>
                  </a:lnTo>
                  <a:lnTo>
                    <a:pt x="331457" y="137045"/>
                  </a:lnTo>
                  <a:lnTo>
                    <a:pt x="329603" y="138963"/>
                  </a:lnTo>
                  <a:lnTo>
                    <a:pt x="329603" y="143560"/>
                  </a:lnTo>
                  <a:lnTo>
                    <a:pt x="331457" y="145389"/>
                  </a:lnTo>
                  <a:lnTo>
                    <a:pt x="361327" y="145389"/>
                  </a:lnTo>
                  <a:lnTo>
                    <a:pt x="363258" y="143560"/>
                  </a:lnTo>
                  <a:lnTo>
                    <a:pt x="363258" y="138963"/>
                  </a:lnTo>
                  <a:close/>
                </a:path>
                <a:path w="2044064" h="1884045">
                  <a:moveTo>
                    <a:pt x="389610" y="1674901"/>
                  </a:moveTo>
                  <a:lnTo>
                    <a:pt x="389191" y="1672310"/>
                  </a:lnTo>
                  <a:lnTo>
                    <a:pt x="387337" y="1670977"/>
                  </a:lnTo>
                  <a:lnTo>
                    <a:pt x="373367" y="1660702"/>
                  </a:lnTo>
                  <a:lnTo>
                    <a:pt x="367385" y="1655953"/>
                  </a:lnTo>
                  <a:lnTo>
                    <a:pt x="365620" y="1654454"/>
                  </a:lnTo>
                  <a:lnTo>
                    <a:pt x="362927" y="1654784"/>
                  </a:lnTo>
                  <a:lnTo>
                    <a:pt x="361505" y="1656537"/>
                  </a:lnTo>
                  <a:lnTo>
                    <a:pt x="359981" y="1658302"/>
                  </a:lnTo>
                  <a:lnTo>
                    <a:pt x="360311" y="1660956"/>
                  </a:lnTo>
                  <a:lnTo>
                    <a:pt x="368058" y="1667217"/>
                  </a:lnTo>
                  <a:lnTo>
                    <a:pt x="384225" y="1678990"/>
                  </a:lnTo>
                  <a:lnTo>
                    <a:pt x="386829" y="1678660"/>
                  </a:lnTo>
                  <a:lnTo>
                    <a:pt x="388264" y="1676742"/>
                  </a:lnTo>
                  <a:lnTo>
                    <a:pt x="389610" y="1674901"/>
                  </a:lnTo>
                  <a:close/>
                </a:path>
                <a:path w="2044064" h="1884045">
                  <a:moveTo>
                    <a:pt x="395846" y="202234"/>
                  </a:moveTo>
                  <a:lnTo>
                    <a:pt x="394487" y="200406"/>
                  </a:lnTo>
                  <a:lnTo>
                    <a:pt x="393065" y="198564"/>
                  </a:lnTo>
                  <a:lnTo>
                    <a:pt x="390448" y="198145"/>
                  </a:lnTo>
                  <a:lnTo>
                    <a:pt x="388594" y="199567"/>
                  </a:lnTo>
                  <a:lnTo>
                    <a:pt x="368312" y="214414"/>
                  </a:lnTo>
                  <a:lnTo>
                    <a:pt x="366382" y="215760"/>
                  </a:lnTo>
                  <a:lnTo>
                    <a:pt x="366039" y="218338"/>
                  </a:lnTo>
                  <a:lnTo>
                    <a:pt x="367385" y="220256"/>
                  </a:lnTo>
                  <a:lnTo>
                    <a:pt x="368744" y="222110"/>
                  </a:lnTo>
                  <a:lnTo>
                    <a:pt x="371424" y="222516"/>
                  </a:lnTo>
                  <a:lnTo>
                    <a:pt x="373278" y="221094"/>
                  </a:lnTo>
                  <a:lnTo>
                    <a:pt x="393560" y="206235"/>
                  </a:lnTo>
                  <a:lnTo>
                    <a:pt x="395503" y="204901"/>
                  </a:lnTo>
                  <a:lnTo>
                    <a:pt x="395846" y="202234"/>
                  </a:lnTo>
                  <a:close/>
                </a:path>
                <a:path w="2044064" h="1884045">
                  <a:moveTo>
                    <a:pt x="422186" y="138963"/>
                  </a:moveTo>
                  <a:lnTo>
                    <a:pt x="420255" y="137045"/>
                  </a:lnTo>
                  <a:lnTo>
                    <a:pt x="390372" y="137045"/>
                  </a:lnTo>
                  <a:lnTo>
                    <a:pt x="388518" y="138963"/>
                  </a:lnTo>
                  <a:lnTo>
                    <a:pt x="388518" y="143560"/>
                  </a:lnTo>
                  <a:lnTo>
                    <a:pt x="390372" y="145389"/>
                  </a:lnTo>
                  <a:lnTo>
                    <a:pt x="420255" y="145389"/>
                  </a:lnTo>
                  <a:lnTo>
                    <a:pt x="422186" y="143560"/>
                  </a:lnTo>
                  <a:lnTo>
                    <a:pt x="422186" y="138963"/>
                  </a:lnTo>
                  <a:close/>
                </a:path>
                <a:path w="2044064" h="1884045">
                  <a:moveTo>
                    <a:pt x="437921" y="1708200"/>
                  </a:moveTo>
                  <a:lnTo>
                    <a:pt x="437337" y="1705610"/>
                  </a:lnTo>
                  <a:lnTo>
                    <a:pt x="435394" y="1704365"/>
                  </a:lnTo>
                  <a:lnTo>
                    <a:pt x="414439" y="1690509"/>
                  </a:lnTo>
                  <a:lnTo>
                    <a:pt x="412508" y="1689163"/>
                  </a:lnTo>
                  <a:lnTo>
                    <a:pt x="409892" y="1689760"/>
                  </a:lnTo>
                  <a:lnTo>
                    <a:pt x="407289" y="1693519"/>
                  </a:lnTo>
                  <a:lnTo>
                    <a:pt x="407797" y="1696173"/>
                  </a:lnTo>
                  <a:lnTo>
                    <a:pt x="432701" y="1712544"/>
                  </a:lnTo>
                  <a:lnTo>
                    <a:pt x="435317" y="1712048"/>
                  </a:lnTo>
                  <a:lnTo>
                    <a:pt x="436575" y="1710131"/>
                  </a:lnTo>
                  <a:lnTo>
                    <a:pt x="437921" y="1708200"/>
                  </a:lnTo>
                  <a:close/>
                </a:path>
                <a:path w="2044064" h="1884045">
                  <a:moveTo>
                    <a:pt x="444322" y="169265"/>
                  </a:moveTo>
                  <a:lnTo>
                    <a:pt x="443064" y="167347"/>
                  </a:lnTo>
                  <a:lnTo>
                    <a:pt x="441706" y="165430"/>
                  </a:lnTo>
                  <a:lnTo>
                    <a:pt x="439102" y="164922"/>
                  </a:lnTo>
                  <a:lnTo>
                    <a:pt x="414274" y="181292"/>
                  </a:lnTo>
                  <a:lnTo>
                    <a:pt x="413677" y="183959"/>
                  </a:lnTo>
                  <a:lnTo>
                    <a:pt x="415036" y="185864"/>
                  </a:lnTo>
                  <a:lnTo>
                    <a:pt x="416293" y="187794"/>
                  </a:lnTo>
                  <a:lnTo>
                    <a:pt x="418909" y="188290"/>
                  </a:lnTo>
                  <a:lnTo>
                    <a:pt x="420839" y="186956"/>
                  </a:lnTo>
                  <a:lnTo>
                    <a:pt x="441871" y="173101"/>
                  </a:lnTo>
                  <a:lnTo>
                    <a:pt x="443814" y="171856"/>
                  </a:lnTo>
                  <a:lnTo>
                    <a:pt x="444322" y="169265"/>
                  </a:lnTo>
                  <a:close/>
                </a:path>
                <a:path w="2044064" h="1884045">
                  <a:moveTo>
                    <a:pt x="487921" y="1738833"/>
                  </a:moveTo>
                  <a:lnTo>
                    <a:pt x="487324" y="1736242"/>
                  </a:lnTo>
                  <a:lnTo>
                    <a:pt x="485317" y="1735074"/>
                  </a:lnTo>
                  <a:lnTo>
                    <a:pt x="463677" y="1722145"/>
                  </a:lnTo>
                  <a:lnTo>
                    <a:pt x="461657" y="1720964"/>
                  </a:lnTo>
                  <a:lnTo>
                    <a:pt x="459054" y="1721650"/>
                  </a:lnTo>
                  <a:lnTo>
                    <a:pt x="457860" y="1723555"/>
                  </a:lnTo>
                  <a:lnTo>
                    <a:pt x="456692" y="1725561"/>
                  </a:lnTo>
                  <a:lnTo>
                    <a:pt x="457365" y="1728152"/>
                  </a:lnTo>
                  <a:lnTo>
                    <a:pt x="480923" y="1742262"/>
                  </a:lnTo>
                  <a:lnTo>
                    <a:pt x="482955" y="1743430"/>
                  </a:lnTo>
                  <a:lnTo>
                    <a:pt x="485559" y="1742757"/>
                  </a:lnTo>
                  <a:lnTo>
                    <a:pt x="486740" y="1740839"/>
                  </a:lnTo>
                  <a:lnTo>
                    <a:pt x="487921" y="1738833"/>
                  </a:lnTo>
                  <a:close/>
                </a:path>
                <a:path w="2044064" h="1884045">
                  <a:moveTo>
                    <a:pt x="494563" y="139217"/>
                  </a:moveTo>
                  <a:lnTo>
                    <a:pt x="493471" y="137210"/>
                  </a:lnTo>
                  <a:lnTo>
                    <a:pt x="492379" y="135128"/>
                  </a:lnTo>
                  <a:lnTo>
                    <a:pt x="489851" y="134378"/>
                  </a:lnTo>
                  <a:lnTo>
                    <a:pt x="487756" y="135458"/>
                  </a:lnTo>
                  <a:lnTo>
                    <a:pt x="481101" y="139446"/>
                  </a:lnTo>
                  <a:lnTo>
                    <a:pt x="481101" y="138963"/>
                  </a:lnTo>
                  <a:lnTo>
                    <a:pt x="479158" y="137045"/>
                  </a:lnTo>
                  <a:lnTo>
                    <a:pt x="449287" y="137045"/>
                  </a:lnTo>
                  <a:lnTo>
                    <a:pt x="447433" y="138963"/>
                  </a:lnTo>
                  <a:lnTo>
                    <a:pt x="447433" y="143560"/>
                  </a:lnTo>
                  <a:lnTo>
                    <a:pt x="449287" y="145389"/>
                  </a:lnTo>
                  <a:lnTo>
                    <a:pt x="471131" y="145389"/>
                  </a:lnTo>
                  <a:lnTo>
                    <a:pt x="465950" y="148488"/>
                  </a:lnTo>
                  <a:lnTo>
                    <a:pt x="463931" y="149644"/>
                  </a:lnTo>
                  <a:lnTo>
                    <a:pt x="463346" y="152234"/>
                  </a:lnTo>
                  <a:lnTo>
                    <a:pt x="464515" y="154152"/>
                  </a:lnTo>
                  <a:lnTo>
                    <a:pt x="465696" y="156159"/>
                  </a:lnTo>
                  <a:lnTo>
                    <a:pt x="468312" y="156832"/>
                  </a:lnTo>
                  <a:lnTo>
                    <a:pt x="470242" y="155575"/>
                  </a:lnTo>
                  <a:lnTo>
                    <a:pt x="491197" y="143141"/>
                  </a:lnTo>
                  <a:lnTo>
                    <a:pt x="493814" y="141719"/>
                  </a:lnTo>
                  <a:lnTo>
                    <a:pt x="494563" y="139217"/>
                  </a:lnTo>
                  <a:close/>
                </a:path>
                <a:path w="2044064" h="1884045">
                  <a:moveTo>
                    <a:pt x="539686" y="1766214"/>
                  </a:moveTo>
                  <a:lnTo>
                    <a:pt x="538835" y="1763699"/>
                  </a:lnTo>
                  <a:lnTo>
                    <a:pt x="533450" y="1761109"/>
                  </a:lnTo>
                  <a:lnTo>
                    <a:pt x="512584" y="1750009"/>
                  </a:lnTo>
                  <a:lnTo>
                    <a:pt x="509968" y="1750771"/>
                  </a:lnTo>
                  <a:lnTo>
                    <a:pt x="508876" y="1752765"/>
                  </a:lnTo>
                  <a:lnTo>
                    <a:pt x="507784" y="1754847"/>
                  </a:lnTo>
                  <a:lnTo>
                    <a:pt x="508546" y="1757362"/>
                  </a:lnTo>
                  <a:lnTo>
                    <a:pt x="510641" y="1758442"/>
                  </a:lnTo>
                  <a:lnTo>
                    <a:pt x="529412" y="1768462"/>
                  </a:lnTo>
                  <a:lnTo>
                    <a:pt x="535216" y="1771218"/>
                  </a:lnTo>
                  <a:lnTo>
                    <a:pt x="537667" y="1770392"/>
                  </a:lnTo>
                  <a:lnTo>
                    <a:pt x="539686" y="1766214"/>
                  </a:lnTo>
                  <a:close/>
                </a:path>
                <a:path w="2044064" h="1884045">
                  <a:moveTo>
                    <a:pt x="540016" y="138963"/>
                  </a:moveTo>
                  <a:lnTo>
                    <a:pt x="538073" y="137045"/>
                  </a:lnTo>
                  <a:lnTo>
                    <a:pt x="508203" y="137045"/>
                  </a:lnTo>
                  <a:lnTo>
                    <a:pt x="506349" y="138963"/>
                  </a:lnTo>
                  <a:lnTo>
                    <a:pt x="506349" y="143560"/>
                  </a:lnTo>
                  <a:lnTo>
                    <a:pt x="508203" y="145389"/>
                  </a:lnTo>
                  <a:lnTo>
                    <a:pt x="538073" y="145389"/>
                  </a:lnTo>
                  <a:lnTo>
                    <a:pt x="540016" y="143560"/>
                  </a:lnTo>
                  <a:lnTo>
                    <a:pt x="540016" y="138963"/>
                  </a:lnTo>
                  <a:close/>
                </a:path>
                <a:path w="2044064" h="1884045">
                  <a:moveTo>
                    <a:pt x="546671" y="112179"/>
                  </a:moveTo>
                  <a:lnTo>
                    <a:pt x="545655" y="110172"/>
                  </a:lnTo>
                  <a:lnTo>
                    <a:pt x="544639" y="108089"/>
                  </a:lnTo>
                  <a:lnTo>
                    <a:pt x="542201" y="107162"/>
                  </a:lnTo>
                  <a:lnTo>
                    <a:pt x="529577" y="113182"/>
                  </a:lnTo>
                  <a:lnTo>
                    <a:pt x="517461" y="119684"/>
                  </a:lnTo>
                  <a:lnTo>
                    <a:pt x="515353" y="120777"/>
                  </a:lnTo>
                  <a:lnTo>
                    <a:pt x="514604" y="123278"/>
                  </a:lnTo>
                  <a:lnTo>
                    <a:pt x="515696" y="125272"/>
                  </a:lnTo>
                  <a:lnTo>
                    <a:pt x="516788" y="127368"/>
                  </a:lnTo>
                  <a:lnTo>
                    <a:pt x="519391" y="128117"/>
                  </a:lnTo>
                  <a:lnTo>
                    <a:pt x="533273" y="120688"/>
                  </a:lnTo>
                  <a:lnTo>
                    <a:pt x="545820" y="114681"/>
                  </a:lnTo>
                  <a:lnTo>
                    <a:pt x="546671" y="112179"/>
                  </a:lnTo>
                  <a:close/>
                </a:path>
                <a:path w="2044064" h="1884045">
                  <a:moveTo>
                    <a:pt x="593051" y="1790661"/>
                  </a:moveTo>
                  <a:lnTo>
                    <a:pt x="592112" y="1788236"/>
                  </a:lnTo>
                  <a:lnTo>
                    <a:pt x="576707" y="1781721"/>
                  </a:lnTo>
                  <a:lnTo>
                    <a:pt x="567118" y="1777238"/>
                  </a:lnTo>
                  <a:lnTo>
                    <a:pt x="565010" y="1776222"/>
                  </a:lnTo>
                  <a:lnTo>
                    <a:pt x="562483" y="1777060"/>
                  </a:lnTo>
                  <a:lnTo>
                    <a:pt x="560463" y="1781225"/>
                  </a:lnTo>
                  <a:lnTo>
                    <a:pt x="561301" y="1783753"/>
                  </a:lnTo>
                  <a:lnTo>
                    <a:pt x="573011" y="1789328"/>
                  </a:lnTo>
                  <a:lnTo>
                    <a:pt x="586638" y="1794992"/>
                  </a:lnTo>
                  <a:lnTo>
                    <a:pt x="588746" y="1795932"/>
                  </a:lnTo>
                  <a:lnTo>
                    <a:pt x="591273" y="1794916"/>
                  </a:lnTo>
                  <a:lnTo>
                    <a:pt x="592201" y="1792833"/>
                  </a:lnTo>
                  <a:lnTo>
                    <a:pt x="593051" y="1790661"/>
                  </a:lnTo>
                  <a:close/>
                </a:path>
                <a:path w="2044064" h="1884045">
                  <a:moveTo>
                    <a:pt x="598932" y="138963"/>
                  </a:moveTo>
                  <a:lnTo>
                    <a:pt x="597001" y="137045"/>
                  </a:lnTo>
                  <a:lnTo>
                    <a:pt x="567118" y="137045"/>
                  </a:lnTo>
                  <a:lnTo>
                    <a:pt x="565264" y="138963"/>
                  </a:lnTo>
                  <a:lnTo>
                    <a:pt x="565264" y="143560"/>
                  </a:lnTo>
                  <a:lnTo>
                    <a:pt x="567118" y="145389"/>
                  </a:lnTo>
                  <a:lnTo>
                    <a:pt x="597001" y="145389"/>
                  </a:lnTo>
                  <a:lnTo>
                    <a:pt x="598932" y="143560"/>
                  </a:lnTo>
                  <a:lnTo>
                    <a:pt x="598932" y="138963"/>
                  </a:lnTo>
                  <a:close/>
                </a:path>
                <a:path w="2044064" h="1884045">
                  <a:moveTo>
                    <a:pt x="600202" y="88061"/>
                  </a:moveTo>
                  <a:lnTo>
                    <a:pt x="599274" y="85966"/>
                  </a:lnTo>
                  <a:lnTo>
                    <a:pt x="598424" y="83794"/>
                  </a:lnTo>
                  <a:lnTo>
                    <a:pt x="595909" y="82880"/>
                  </a:lnTo>
                  <a:lnTo>
                    <a:pt x="593801" y="83705"/>
                  </a:lnTo>
                  <a:lnTo>
                    <a:pt x="573176" y="92392"/>
                  </a:lnTo>
                  <a:lnTo>
                    <a:pt x="568299" y="94729"/>
                  </a:lnTo>
                  <a:lnTo>
                    <a:pt x="567448" y="97231"/>
                  </a:lnTo>
                  <a:lnTo>
                    <a:pt x="568464" y="99326"/>
                  </a:lnTo>
                  <a:lnTo>
                    <a:pt x="569480" y="101320"/>
                  </a:lnTo>
                  <a:lnTo>
                    <a:pt x="571995" y="102247"/>
                  </a:lnTo>
                  <a:lnTo>
                    <a:pt x="576453" y="100076"/>
                  </a:lnTo>
                  <a:lnTo>
                    <a:pt x="597077" y="91401"/>
                  </a:lnTo>
                  <a:lnTo>
                    <a:pt x="599186" y="90563"/>
                  </a:lnTo>
                  <a:lnTo>
                    <a:pt x="600202" y="88061"/>
                  </a:lnTo>
                  <a:close/>
                </a:path>
                <a:path w="2044064" h="1884045">
                  <a:moveTo>
                    <a:pt x="647750" y="1812213"/>
                  </a:moveTo>
                  <a:lnTo>
                    <a:pt x="646569" y="1809775"/>
                  </a:lnTo>
                  <a:lnTo>
                    <a:pt x="644461" y="1809038"/>
                  </a:lnTo>
                  <a:lnTo>
                    <a:pt x="620903" y="1800352"/>
                  </a:lnTo>
                  <a:lnTo>
                    <a:pt x="618794" y="1799513"/>
                  </a:lnTo>
                  <a:lnTo>
                    <a:pt x="616356" y="1800440"/>
                  </a:lnTo>
                  <a:lnTo>
                    <a:pt x="615429" y="1802599"/>
                  </a:lnTo>
                  <a:lnTo>
                    <a:pt x="614502" y="1804682"/>
                  </a:lnTo>
                  <a:lnTo>
                    <a:pt x="615518" y="1807197"/>
                  </a:lnTo>
                  <a:lnTo>
                    <a:pt x="617613" y="1808035"/>
                  </a:lnTo>
                  <a:lnTo>
                    <a:pt x="617867" y="1808099"/>
                  </a:lnTo>
                  <a:lnTo>
                    <a:pt x="641527" y="1816785"/>
                  </a:lnTo>
                  <a:lnTo>
                    <a:pt x="643712" y="1817624"/>
                  </a:lnTo>
                  <a:lnTo>
                    <a:pt x="646150" y="1816544"/>
                  </a:lnTo>
                  <a:lnTo>
                    <a:pt x="646912" y="1814372"/>
                  </a:lnTo>
                  <a:lnTo>
                    <a:pt x="647750" y="1812213"/>
                  </a:lnTo>
                  <a:close/>
                </a:path>
                <a:path w="2044064" h="1884045">
                  <a:moveTo>
                    <a:pt x="654989" y="66929"/>
                  </a:moveTo>
                  <a:lnTo>
                    <a:pt x="654151" y="64770"/>
                  </a:lnTo>
                  <a:lnTo>
                    <a:pt x="653389" y="62598"/>
                  </a:lnTo>
                  <a:lnTo>
                    <a:pt x="650951" y="61506"/>
                  </a:lnTo>
                  <a:lnTo>
                    <a:pt x="648754" y="62268"/>
                  </a:lnTo>
                  <a:lnTo>
                    <a:pt x="625106" y="70942"/>
                  </a:lnTo>
                  <a:lnTo>
                    <a:pt x="622922" y="71780"/>
                  </a:lnTo>
                  <a:lnTo>
                    <a:pt x="621830" y="74117"/>
                  </a:lnTo>
                  <a:lnTo>
                    <a:pt x="622579" y="76288"/>
                  </a:lnTo>
                  <a:lnTo>
                    <a:pt x="623430" y="78447"/>
                  </a:lnTo>
                  <a:lnTo>
                    <a:pt x="625868" y="79629"/>
                  </a:lnTo>
                  <a:lnTo>
                    <a:pt x="627976" y="78790"/>
                  </a:lnTo>
                  <a:lnTo>
                    <a:pt x="653897" y="69278"/>
                  </a:lnTo>
                  <a:lnTo>
                    <a:pt x="654989" y="66929"/>
                  </a:lnTo>
                  <a:close/>
                </a:path>
                <a:path w="2044064" h="1884045">
                  <a:moveTo>
                    <a:pt x="657847" y="138963"/>
                  </a:moveTo>
                  <a:lnTo>
                    <a:pt x="655916" y="137045"/>
                  </a:lnTo>
                  <a:lnTo>
                    <a:pt x="626033" y="137045"/>
                  </a:lnTo>
                  <a:lnTo>
                    <a:pt x="624192" y="138963"/>
                  </a:lnTo>
                  <a:lnTo>
                    <a:pt x="624192" y="143560"/>
                  </a:lnTo>
                  <a:lnTo>
                    <a:pt x="626033" y="145389"/>
                  </a:lnTo>
                  <a:lnTo>
                    <a:pt x="655916" y="145389"/>
                  </a:lnTo>
                  <a:lnTo>
                    <a:pt x="657847" y="143560"/>
                  </a:lnTo>
                  <a:lnTo>
                    <a:pt x="657847" y="138963"/>
                  </a:lnTo>
                  <a:close/>
                </a:path>
                <a:path w="2044064" h="1884045">
                  <a:moveTo>
                    <a:pt x="703465" y="1830654"/>
                  </a:moveTo>
                  <a:lnTo>
                    <a:pt x="702284" y="1828304"/>
                  </a:lnTo>
                  <a:lnTo>
                    <a:pt x="700011" y="1827644"/>
                  </a:lnTo>
                  <a:lnTo>
                    <a:pt x="675944" y="1820037"/>
                  </a:lnTo>
                  <a:lnTo>
                    <a:pt x="673760" y="1819376"/>
                  </a:lnTo>
                  <a:lnTo>
                    <a:pt x="671398" y="1820557"/>
                  </a:lnTo>
                  <a:lnTo>
                    <a:pt x="670725" y="1822805"/>
                  </a:lnTo>
                  <a:lnTo>
                    <a:pt x="669975" y="1824977"/>
                  </a:lnTo>
                  <a:lnTo>
                    <a:pt x="671233" y="1827314"/>
                  </a:lnTo>
                  <a:lnTo>
                    <a:pt x="673430" y="1828063"/>
                  </a:lnTo>
                  <a:lnTo>
                    <a:pt x="697496" y="1835581"/>
                  </a:lnTo>
                  <a:lnTo>
                    <a:pt x="699681" y="1836318"/>
                  </a:lnTo>
                  <a:lnTo>
                    <a:pt x="702043" y="1835073"/>
                  </a:lnTo>
                  <a:lnTo>
                    <a:pt x="702792" y="1832902"/>
                  </a:lnTo>
                  <a:lnTo>
                    <a:pt x="703465" y="1830654"/>
                  </a:lnTo>
                  <a:close/>
                </a:path>
                <a:path w="2044064" h="1884045">
                  <a:moveTo>
                    <a:pt x="710869" y="48742"/>
                  </a:moveTo>
                  <a:lnTo>
                    <a:pt x="710196" y="46570"/>
                  </a:lnTo>
                  <a:lnTo>
                    <a:pt x="709447" y="44399"/>
                  </a:lnTo>
                  <a:lnTo>
                    <a:pt x="707085" y="43154"/>
                  </a:lnTo>
                  <a:lnTo>
                    <a:pt x="704900" y="43815"/>
                  </a:lnTo>
                  <a:lnTo>
                    <a:pt x="678637" y="52082"/>
                  </a:lnTo>
                  <a:lnTo>
                    <a:pt x="677379" y="54406"/>
                  </a:lnTo>
                  <a:lnTo>
                    <a:pt x="678053" y="56667"/>
                  </a:lnTo>
                  <a:lnTo>
                    <a:pt x="678802" y="58851"/>
                  </a:lnTo>
                  <a:lnTo>
                    <a:pt x="681164" y="60096"/>
                  </a:lnTo>
                  <a:lnTo>
                    <a:pt x="683348" y="59347"/>
                  </a:lnTo>
                  <a:lnTo>
                    <a:pt x="707415" y="51828"/>
                  </a:lnTo>
                  <a:lnTo>
                    <a:pt x="709612" y="51079"/>
                  </a:lnTo>
                  <a:lnTo>
                    <a:pt x="710869" y="48742"/>
                  </a:lnTo>
                  <a:close/>
                </a:path>
                <a:path w="2044064" h="1884045">
                  <a:moveTo>
                    <a:pt x="716775" y="138963"/>
                  </a:moveTo>
                  <a:lnTo>
                    <a:pt x="714832" y="137045"/>
                  </a:lnTo>
                  <a:lnTo>
                    <a:pt x="684949" y="137045"/>
                  </a:lnTo>
                  <a:lnTo>
                    <a:pt x="683094" y="138963"/>
                  </a:lnTo>
                  <a:lnTo>
                    <a:pt x="683094" y="143560"/>
                  </a:lnTo>
                  <a:lnTo>
                    <a:pt x="684949" y="145389"/>
                  </a:lnTo>
                  <a:lnTo>
                    <a:pt x="714832" y="145389"/>
                  </a:lnTo>
                  <a:lnTo>
                    <a:pt x="716775" y="143560"/>
                  </a:lnTo>
                  <a:lnTo>
                    <a:pt x="716775" y="138963"/>
                  </a:lnTo>
                  <a:close/>
                </a:path>
                <a:path w="2044064" h="1884045">
                  <a:moveTo>
                    <a:pt x="760196" y="1846097"/>
                  </a:moveTo>
                  <a:lnTo>
                    <a:pt x="758850" y="1843836"/>
                  </a:lnTo>
                  <a:lnTo>
                    <a:pt x="732167" y="1836813"/>
                  </a:lnTo>
                  <a:lnTo>
                    <a:pt x="729983" y="1836153"/>
                  </a:lnTo>
                  <a:lnTo>
                    <a:pt x="727621" y="1837499"/>
                  </a:lnTo>
                  <a:lnTo>
                    <a:pt x="726452" y="1841982"/>
                  </a:lnTo>
                  <a:lnTo>
                    <a:pt x="727798" y="1844255"/>
                  </a:lnTo>
                  <a:lnTo>
                    <a:pt x="730072" y="1844827"/>
                  </a:lnTo>
                  <a:lnTo>
                    <a:pt x="756653" y="1851850"/>
                  </a:lnTo>
                  <a:lnTo>
                    <a:pt x="759015" y="1850504"/>
                  </a:lnTo>
                  <a:lnTo>
                    <a:pt x="759612" y="1848332"/>
                  </a:lnTo>
                  <a:lnTo>
                    <a:pt x="760196" y="1846097"/>
                  </a:lnTo>
                  <a:close/>
                </a:path>
                <a:path w="2044064" h="1884045">
                  <a:moveTo>
                    <a:pt x="767676" y="34048"/>
                  </a:moveTo>
                  <a:lnTo>
                    <a:pt x="767194" y="31800"/>
                  </a:lnTo>
                  <a:lnTo>
                    <a:pt x="766673" y="29540"/>
                  </a:lnTo>
                  <a:lnTo>
                    <a:pt x="764400" y="28130"/>
                  </a:lnTo>
                  <a:lnTo>
                    <a:pt x="759104" y="29286"/>
                  </a:lnTo>
                  <a:lnTo>
                    <a:pt x="737552" y="34975"/>
                  </a:lnTo>
                  <a:lnTo>
                    <a:pt x="735279" y="35547"/>
                  </a:lnTo>
                  <a:lnTo>
                    <a:pt x="733933" y="37807"/>
                  </a:lnTo>
                  <a:lnTo>
                    <a:pt x="735114" y="42227"/>
                  </a:lnTo>
                  <a:lnTo>
                    <a:pt x="737476" y="43561"/>
                  </a:lnTo>
                  <a:lnTo>
                    <a:pt x="760869" y="37388"/>
                  </a:lnTo>
                  <a:lnTo>
                    <a:pt x="763905" y="36715"/>
                  </a:lnTo>
                  <a:lnTo>
                    <a:pt x="766178" y="36309"/>
                  </a:lnTo>
                  <a:lnTo>
                    <a:pt x="767676" y="34048"/>
                  </a:lnTo>
                  <a:close/>
                </a:path>
                <a:path w="2044064" h="1884045">
                  <a:moveTo>
                    <a:pt x="775677" y="138963"/>
                  </a:moveTo>
                  <a:lnTo>
                    <a:pt x="773747" y="137045"/>
                  </a:lnTo>
                  <a:lnTo>
                    <a:pt x="743864" y="137045"/>
                  </a:lnTo>
                  <a:lnTo>
                    <a:pt x="742022" y="138963"/>
                  </a:lnTo>
                  <a:lnTo>
                    <a:pt x="742022" y="143560"/>
                  </a:lnTo>
                  <a:lnTo>
                    <a:pt x="743864" y="145389"/>
                  </a:lnTo>
                  <a:lnTo>
                    <a:pt x="773747" y="145389"/>
                  </a:lnTo>
                  <a:lnTo>
                    <a:pt x="775677" y="143560"/>
                  </a:lnTo>
                  <a:lnTo>
                    <a:pt x="775677" y="138963"/>
                  </a:lnTo>
                  <a:close/>
                </a:path>
                <a:path w="2044064" h="1884045">
                  <a:moveTo>
                    <a:pt x="817600" y="1858022"/>
                  </a:moveTo>
                  <a:lnTo>
                    <a:pt x="816089" y="1855851"/>
                  </a:lnTo>
                  <a:lnTo>
                    <a:pt x="813803" y="1855520"/>
                  </a:lnTo>
                  <a:lnTo>
                    <a:pt x="809688" y="1854847"/>
                  </a:lnTo>
                  <a:lnTo>
                    <a:pt x="786968" y="1849920"/>
                  </a:lnTo>
                  <a:lnTo>
                    <a:pt x="784771" y="1851342"/>
                  </a:lnTo>
                  <a:lnTo>
                    <a:pt x="783767" y="1855851"/>
                  </a:lnTo>
                  <a:lnTo>
                    <a:pt x="785202" y="1858111"/>
                  </a:lnTo>
                  <a:lnTo>
                    <a:pt x="807834" y="1862950"/>
                  </a:lnTo>
                  <a:lnTo>
                    <a:pt x="812380" y="1863686"/>
                  </a:lnTo>
                  <a:lnTo>
                    <a:pt x="814654" y="1864118"/>
                  </a:lnTo>
                  <a:lnTo>
                    <a:pt x="816838" y="1862607"/>
                  </a:lnTo>
                  <a:lnTo>
                    <a:pt x="817257" y="1860270"/>
                  </a:lnTo>
                  <a:lnTo>
                    <a:pt x="817600" y="1858022"/>
                  </a:lnTo>
                  <a:close/>
                </a:path>
                <a:path w="2044064" h="1884045">
                  <a:moveTo>
                    <a:pt x="825258" y="22453"/>
                  </a:moveTo>
                  <a:lnTo>
                    <a:pt x="824915" y="20193"/>
                  </a:lnTo>
                  <a:lnTo>
                    <a:pt x="824509" y="17945"/>
                  </a:lnTo>
                  <a:lnTo>
                    <a:pt x="822312" y="16357"/>
                  </a:lnTo>
                  <a:lnTo>
                    <a:pt x="820039" y="16776"/>
                  </a:lnTo>
                  <a:lnTo>
                    <a:pt x="808088" y="18783"/>
                  </a:lnTo>
                  <a:lnTo>
                    <a:pt x="792772" y="22034"/>
                  </a:lnTo>
                  <a:lnTo>
                    <a:pt x="791337" y="24282"/>
                  </a:lnTo>
                  <a:lnTo>
                    <a:pt x="792353" y="28714"/>
                  </a:lnTo>
                  <a:lnTo>
                    <a:pt x="794537" y="30213"/>
                  </a:lnTo>
                  <a:lnTo>
                    <a:pt x="809434" y="26962"/>
                  </a:lnTo>
                  <a:lnTo>
                    <a:pt x="821474" y="25031"/>
                  </a:lnTo>
                  <a:lnTo>
                    <a:pt x="823747" y="24625"/>
                  </a:lnTo>
                  <a:lnTo>
                    <a:pt x="825258" y="22453"/>
                  </a:lnTo>
                  <a:close/>
                </a:path>
                <a:path w="2044064" h="1884045">
                  <a:moveTo>
                    <a:pt x="834605" y="138963"/>
                  </a:moveTo>
                  <a:lnTo>
                    <a:pt x="832662" y="137045"/>
                  </a:lnTo>
                  <a:lnTo>
                    <a:pt x="802779" y="137045"/>
                  </a:lnTo>
                  <a:lnTo>
                    <a:pt x="800938" y="138963"/>
                  </a:lnTo>
                  <a:lnTo>
                    <a:pt x="800938" y="143560"/>
                  </a:lnTo>
                  <a:lnTo>
                    <a:pt x="802779" y="145389"/>
                  </a:lnTo>
                  <a:lnTo>
                    <a:pt x="832662" y="145389"/>
                  </a:lnTo>
                  <a:lnTo>
                    <a:pt x="834605" y="143560"/>
                  </a:lnTo>
                  <a:lnTo>
                    <a:pt x="834605" y="138963"/>
                  </a:lnTo>
                  <a:close/>
                </a:path>
                <a:path w="2044064" h="1884045">
                  <a:moveTo>
                    <a:pt x="875626" y="1866709"/>
                  </a:moveTo>
                  <a:lnTo>
                    <a:pt x="874077" y="1864779"/>
                  </a:lnTo>
                  <a:lnTo>
                    <a:pt x="871804" y="1864537"/>
                  </a:lnTo>
                  <a:lnTo>
                    <a:pt x="859091" y="1863039"/>
                  </a:lnTo>
                  <a:lnTo>
                    <a:pt x="846975" y="1861019"/>
                  </a:lnTo>
                  <a:lnTo>
                    <a:pt x="844702" y="1860613"/>
                  </a:lnTo>
                  <a:lnTo>
                    <a:pt x="842518" y="1862188"/>
                  </a:lnTo>
                  <a:lnTo>
                    <a:pt x="842111" y="1864779"/>
                  </a:lnTo>
                  <a:lnTo>
                    <a:pt x="841756" y="1866709"/>
                  </a:lnTo>
                  <a:lnTo>
                    <a:pt x="843356" y="1868868"/>
                  </a:lnTo>
                  <a:lnTo>
                    <a:pt x="845629" y="1869211"/>
                  </a:lnTo>
                  <a:lnTo>
                    <a:pt x="857669" y="1871205"/>
                  </a:lnTo>
                  <a:lnTo>
                    <a:pt x="873061" y="1873046"/>
                  </a:lnTo>
                  <a:lnTo>
                    <a:pt x="875169" y="1871459"/>
                  </a:lnTo>
                  <a:lnTo>
                    <a:pt x="875525" y="1868868"/>
                  </a:lnTo>
                  <a:lnTo>
                    <a:pt x="875626" y="1866709"/>
                  </a:lnTo>
                  <a:close/>
                </a:path>
                <a:path w="2044064" h="1884045">
                  <a:moveTo>
                    <a:pt x="883412" y="14020"/>
                  </a:moveTo>
                  <a:lnTo>
                    <a:pt x="882916" y="9423"/>
                  </a:lnTo>
                  <a:lnTo>
                    <a:pt x="880808" y="7759"/>
                  </a:lnTo>
                  <a:lnTo>
                    <a:pt x="878446" y="8089"/>
                  </a:lnTo>
                  <a:lnTo>
                    <a:pt x="857923" y="10515"/>
                  </a:lnTo>
                  <a:lnTo>
                    <a:pt x="853287" y="11264"/>
                  </a:lnTo>
                  <a:lnTo>
                    <a:pt x="850925" y="11595"/>
                  </a:lnTo>
                  <a:lnTo>
                    <a:pt x="849414" y="13766"/>
                  </a:lnTo>
                  <a:lnTo>
                    <a:pt x="849871" y="16357"/>
                  </a:lnTo>
                  <a:lnTo>
                    <a:pt x="850176" y="18364"/>
                  </a:lnTo>
                  <a:lnTo>
                    <a:pt x="852360" y="19862"/>
                  </a:lnTo>
                  <a:lnTo>
                    <a:pt x="854633" y="19532"/>
                  </a:lnTo>
                  <a:lnTo>
                    <a:pt x="858837" y="18783"/>
                  </a:lnTo>
                  <a:lnTo>
                    <a:pt x="879462" y="16357"/>
                  </a:lnTo>
                  <a:lnTo>
                    <a:pt x="881824" y="16103"/>
                  </a:lnTo>
                  <a:lnTo>
                    <a:pt x="883412" y="14020"/>
                  </a:lnTo>
                  <a:close/>
                </a:path>
                <a:path w="2044064" h="1884045">
                  <a:moveTo>
                    <a:pt x="893521" y="138963"/>
                  </a:moveTo>
                  <a:lnTo>
                    <a:pt x="891578" y="137045"/>
                  </a:lnTo>
                  <a:lnTo>
                    <a:pt x="861707" y="137045"/>
                  </a:lnTo>
                  <a:lnTo>
                    <a:pt x="859853" y="138963"/>
                  </a:lnTo>
                  <a:lnTo>
                    <a:pt x="859853" y="143560"/>
                  </a:lnTo>
                  <a:lnTo>
                    <a:pt x="861707" y="145389"/>
                  </a:lnTo>
                  <a:lnTo>
                    <a:pt x="891578" y="145389"/>
                  </a:lnTo>
                  <a:lnTo>
                    <a:pt x="893521" y="143560"/>
                  </a:lnTo>
                  <a:lnTo>
                    <a:pt x="893521" y="138963"/>
                  </a:lnTo>
                  <a:close/>
                </a:path>
                <a:path w="2044064" h="1884045">
                  <a:moveTo>
                    <a:pt x="934250" y="1872551"/>
                  </a:moveTo>
                  <a:lnTo>
                    <a:pt x="932484" y="1870544"/>
                  </a:lnTo>
                  <a:lnTo>
                    <a:pt x="930211" y="1870367"/>
                  </a:lnTo>
                  <a:lnTo>
                    <a:pt x="909345" y="1868957"/>
                  </a:lnTo>
                  <a:lnTo>
                    <a:pt x="905217" y="1868449"/>
                  </a:lnTo>
                  <a:lnTo>
                    <a:pt x="902944" y="1868208"/>
                  </a:lnTo>
                  <a:lnTo>
                    <a:pt x="900836" y="1869795"/>
                  </a:lnTo>
                  <a:lnTo>
                    <a:pt x="900455" y="1872551"/>
                  </a:lnTo>
                  <a:lnTo>
                    <a:pt x="900252" y="1874380"/>
                  </a:lnTo>
                  <a:lnTo>
                    <a:pt x="901941" y="1876463"/>
                  </a:lnTo>
                  <a:lnTo>
                    <a:pt x="908329" y="1877212"/>
                  </a:lnTo>
                  <a:lnTo>
                    <a:pt x="931900" y="1878888"/>
                  </a:lnTo>
                  <a:lnTo>
                    <a:pt x="933907" y="1877136"/>
                  </a:lnTo>
                  <a:lnTo>
                    <a:pt x="934250" y="1872551"/>
                  </a:lnTo>
                  <a:close/>
                </a:path>
                <a:path w="2044064" h="1884045">
                  <a:moveTo>
                    <a:pt x="941997" y="8597"/>
                  </a:moveTo>
                  <a:lnTo>
                    <a:pt x="941654" y="4000"/>
                  </a:lnTo>
                  <a:lnTo>
                    <a:pt x="939647" y="2336"/>
                  </a:lnTo>
                  <a:lnTo>
                    <a:pt x="909840" y="4419"/>
                  </a:lnTo>
                  <a:lnTo>
                    <a:pt x="908075" y="6426"/>
                  </a:lnTo>
                  <a:lnTo>
                    <a:pt x="908418" y="11010"/>
                  </a:lnTo>
                  <a:lnTo>
                    <a:pt x="910437" y="12776"/>
                  </a:lnTo>
                  <a:lnTo>
                    <a:pt x="940231" y="10591"/>
                  </a:lnTo>
                  <a:lnTo>
                    <a:pt x="941997" y="8597"/>
                  </a:lnTo>
                  <a:close/>
                </a:path>
                <a:path w="2044064" h="1884045">
                  <a:moveTo>
                    <a:pt x="952436" y="138963"/>
                  </a:moveTo>
                  <a:lnTo>
                    <a:pt x="950506" y="137045"/>
                  </a:lnTo>
                  <a:lnTo>
                    <a:pt x="920623" y="137045"/>
                  </a:lnTo>
                  <a:lnTo>
                    <a:pt x="918768" y="138963"/>
                  </a:lnTo>
                  <a:lnTo>
                    <a:pt x="918768" y="143560"/>
                  </a:lnTo>
                  <a:lnTo>
                    <a:pt x="920623" y="145389"/>
                  </a:lnTo>
                  <a:lnTo>
                    <a:pt x="950506" y="145389"/>
                  </a:lnTo>
                  <a:lnTo>
                    <a:pt x="952436" y="143560"/>
                  </a:lnTo>
                  <a:lnTo>
                    <a:pt x="952436" y="138963"/>
                  </a:lnTo>
                  <a:close/>
                </a:path>
                <a:path w="2044064" h="1884045">
                  <a:moveTo>
                    <a:pt x="993000" y="1875218"/>
                  </a:moveTo>
                  <a:lnTo>
                    <a:pt x="991146" y="1873288"/>
                  </a:lnTo>
                  <a:lnTo>
                    <a:pt x="963549" y="1872640"/>
                  </a:lnTo>
                  <a:lnTo>
                    <a:pt x="961275" y="1872551"/>
                  </a:lnTo>
                  <a:lnTo>
                    <a:pt x="959332" y="1874380"/>
                  </a:lnTo>
                  <a:lnTo>
                    <a:pt x="959256" y="1878977"/>
                  </a:lnTo>
                  <a:lnTo>
                    <a:pt x="961021" y="1880895"/>
                  </a:lnTo>
                  <a:lnTo>
                    <a:pt x="963383" y="1880984"/>
                  </a:lnTo>
                  <a:lnTo>
                    <a:pt x="990981" y="1881644"/>
                  </a:lnTo>
                  <a:lnTo>
                    <a:pt x="992835" y="1879803"/>
                  </a:lnTo>
                  <a:lnTo>
                    <a:pt x="993000" y="1875218"/>
                  </a:lnTo>
                  <a:close/>
                </a:path>
                <a:path w="2044064" h="1884045">
                  <a:moveTo>
                    <a:pt x="1000747" y="6426"/>
                  </a:moveTo>
                  <a:lnTo>
                    <a:pt x="1000658" y="1752"/>
                  </a:lnTo>
                  <a:lnTo>
                    <a:pt x="998728" y="0"/>
                  </a:lnTo>
                  <a:lnTo>
                    <a:pt x="996365" y="0"/>
                  </a:lnTo>
                  <a:lnTo>
                    <a:pt x="968768" y="660"/>
                  </a:lnTo>
                  <a:lnTo>
                    <a:pt x="966990" y="2590"/>
                  </a:lnTo>
                  <a:lnTo>
                    <a:pt x="967079" y="7175"/>
                  </a:lnTo>
                  <a:lnTo>
                    <a:pt x="969010" y="9017"/>
                  </a:lnTo>
                  <a:lnTo>
                    <a:pt x="971283" y="8928"/>
                  </a:lnTo>
                  <a:lnTo>
                    <a:pt x="996543" y="8343"/>
                  </a:lnTo>
                  <a:lnTo>
                    <a:pt x="998893" y="8343"/>
                  </a:lnTo>
                  <a:lnTo>
                    <a:pt x="1000747" y="6426"/>
                  </a:lnTo>
                  <a:close/>
                </a:path>
                <a:path w="2044064" h="1884045">
                  <a:moveTo>
                    <a:pt x="1051915" y="1879307"/>
                  </a:moveTo>
                  <a:lnTo>
                    <a:pt x="1051750" y="1874723"/>
                  </a:lnTo>
                  <a:lnTo>
                    <a:pt x="1049820" y="1872881"/>
                  </a:lnTo>
                  <a:lnTo>
                    <a:pt x="1047546" y="1872881"/>
                  </a:lnTo>
                  <a:lnTo>
                    <a:pt x="1022286" y="1873542"/>
                  </a:lnTo>
                  <a:lnTo>
                    <a:pt x="1019937" y="1873542"/>
                  </a:lnTo>
                  <a:lnTo>
                    <a:pt x="1018082" y="1875459"/>
                  </a:lnTo>
                  <a:lnTo>
                    <a:pt x="1018247" y="1880057"/>
                  </a:lnTo>
                  <a:lnTo>
                    <a:pt x="1020191" y="1881886"/>
                  </a:lnTo>
                  <a:lnTo>
                    <a:pt x="1022464" y="1881886"/>
                  </a:lnTo>
                  <a:lnTo>
                    <a:pt x="1047711" y="1881225"/>
                  </a:lnTo>
                  <a:lnTo>
                    <a:pt x="1050061" y="1881225"/>
                  </a:lnTo>
                  <a:lnTo>
                    <a:pt x="1051915" y="1879307"/>
                  </a:lnTo>
                  <a:close/>
                </a:path>
                <a:path w="2044064" h="1884045">
                  <a:moveTo>
                    <a:pt x="1059662" y="2667"/>
                  </a:moveTo>
                  <a:lnTo>
                    <a:pt x="1057808" y="749"/>
                  </a:lnTo>
                  <a:lnTo>
                    <a:pt x="1055458" y="660"/>
                  </a:lnTo>
                  <a:lnTo>
                    <a:pt x="1030198" y="88"/>
                  </a:lnTo>
                  <a:lnTo>
                    <a:pt x="1027938" y="0"/>
                  </a:lnTo>
                  <a:lnTo>
                    <a:pt x="1025994" y="1841"/>
                  </a:lnTo>
                  <a:lnTo>
                    <a:pt x="1025829" y="6426"/>
                  </a:lnTo>
                  <a:lnTo>
                    <a:pt x="1027684" y="8343"/>
                  </a:lnTo>
                  <a:lnTo>
                    <a:pt x="1030033" y="8432"/>
                  </a:lnTo>
                  <a:lnTo>
                    <a:pt x="1055293" y="9017"/>
                  </a:lnTo>
                  <a:lnTo>
                    <a:pt x="1057554" y="9093"/>
                  </a:lnTo>
                  <a:lnTo>
                    <a:pt x="1059497" y="7251"/>
                  </a:lnTo>
                  <a:lnTo>
                    <a:pt x="1059446" y="6426"/>
                  </a:lnTo>
                  <a:lnTo>
                    <a:pt x="1059599" y="4483"/>
                  </a:lnTo>
                  <a:lnTo>
                    <a:pt x="1059662" y="2667"/>
                  </a:lnTo>
                  <a:close/>
                </a:path>
                <a:path w="2044064" h="1884045">
                  <a:moveTo>
                    <a:pt x="1069670" y="3162"/>
                  </a:moveTo>
                  <a:lnTo>
                    <a:pt x="1067917" y="1168"/>
                  </a:lnTo>
                  <a:lnTo>
                    <a:pt x="1061770" y="749"/>
                  </a:lnTo>
                  <a:lnTo>
                    <a:pt x="1059751" y="2413"/>
                  </a:lnTo>
                  <a:lnTo>
                    <a:pt x="1059624" y="7251"/>
                  </a:lnTo>
                  <a:lnTo>
                    <a:pt x="1061173" y="9017"/>
                  </a:lnTo>
                  <a:lnTo>
                    <a:pt x="1063447" y="9182"/>
                  </a:lnTo>
                  <a:lnTo>
                    <a:pt x="1065047" y="9347"/>
                  </a:lnTo>
                  <a:lnTo>
                    <a:pt x="1067320" y="9512"/>
                  </a:lnTo>
                  <a:lnTo>
                    <a:pt x="1069340" y="7759"/>
                  </a:lnTo>
                  <a:lnTo>
                    <a:pt x="1069670" y="3162"/>
                  </a:lnTo>
                  <a:close/>
                </a:path>
                <a:path w="2044064" h="1884045">
                  <a:moveTo>
                    <a:pt x="1070267" y="138963"/>
                  </a:moveTo>
                  <a:lnTo>
                    <a:pt x="1068324" y="137045"/>
                  </a:lnTo>
                  <a:lnTo>
                    <a:pt x="1038453" y="137045"/>
                  </a:lnTo>
                  <a:lnTo>
                    <a:pt x="1036599" y="138963"/>
                  </a:lnTo>
                  <a:lnTo>
                    <a:pt x="1036599" y="143560"/>
                  </a:lnTo>
                  <a:lnTo>
                    <a:pt x="1038453" y="145389"/>
                  </a:lnTo>
                  <a:lnTo>
                    <a:pt x="1068324" y="145389"/>
                  </a:lnTo>
                  <a:lnTo>
                    <a:pt x="1070267" y="143560"/>
                  </a:lnTo>
                  <a:lnTo>
                    <a:pt x="1070267" y="138963"/>
                  </a:lnTo>
                  <a:close/>
                </a:path>
                <a:path w="2044064" h="1884045">
                  <a:moveTo>
                    <a:pt x="1110742" y="1875726"/>
                  </a:moveTo>
                  <a:lnTo>
                    <a:pt x="1110424" y="1871129"/>
                  </a:lnTo>
                  <a:lnTo>
                    <a:pt x="1108494" y="1869376"/>
                  </a:lnTo>
                  <a:lnTo>
                    <a:pt x="1078598" y="1871459"/>
                  </a:lnTo>
                  <a:lnTo>
                    <a:pt x="1076921" y="1873465"/>
                  </a:lnTo>
                  <a:lnTo>
                    <a:pt x="1077010" y="1875815"/>
                  </a:lnTo>
                  <a:lnTo>
                    <a:pt x="1077175" y="1878050"/>
                  </a:lnTo>
                  <a:lnTo>
                    <a:pt x="1079195" y="1879803"/>
                  </a:lnTo>
                  <a:lnTo>
                    <a:pt x="1109065" y="1877720"/>
                  </a:lnTo>
                  <a:lnTo>
                    <a:pt x="1110742" y="1875726"/>
                  </a:lnTo>
                  <a:close/>
                </a:path>
                <a:path w="2044064" h="1884045">
                  <a:moveTo>
                    <a:pt x="1128509" y="7924"/>
                  </a:moveTo>
                  <a:lnTo>
                    <a:pt x="1126832" y="5842"/>
                  </a:lnTo>
                  <a:lnTo>
                    <a:pt x="1115466" y="4508"/>
                  </a:lnTo>
                  <a:lnTo>
                    <a:pt x="1096860" y="3162"/>
                  </a:lnTo>
                  <a:lnTo>
                    <a:pt x="1094841" y="4914"/>
                  </a:lnTo>
                  <a:lnTo>
                    <a:pt x="1094511" y="9512"/>
                  </a:lnTo>
                  <a:lnTo>
                    <a:pt x="1096276" y="11506"/>
                  </a:lnTo>
                  <a:lnTo>
                    <a:pt x="1114463" y="12852"/>
                  </a:lnTo>
                  <a:lnTo>
                    <a:pt x="1123556" y="13843"/>
                  </a:lnTo>
                  <a:lnTo>
                    <a:pt x="1125804" y="14185"/>
                  </a:lnTo>
                  <a:lnTo>
                    <a:pt x="1127912" y="12509"/>
                  </a:lnTo>
                  <a:lnTo>
                    <a:pt x="1128268" y="10261"/>
                  </a:lnTo>
                  <a:lnTo>
                    <a:pt x="1128509" y="7924"/>
                  </a:lnTo>
                  <a:close/>
                </a:path>
                <a:path w="2044064" h="1884045">
                  <a:moveTo>
                    <a:pt x="1129182" y="138963"/>
                  </a:moveTo>
                  <a:lnTo>
                    <a:pt x="1127252" y="137045"/>
                  </a:lnTo>
                  <a:lnTo>
                    <a:pt x="1097381" y="137045"/>
                  </a:lnTo>
                  <a:lnTo>
                    <a:pt x="1095514" y="138963"/>
                  </a:lnTo>
                  <a:lnTo>
                    <a:pt x="1095514" y="143560"/>
                  </a:lnTo>
                  <a:lnTo>
                    <a:pt x="1097381" y="145389"/>
                  </a:lnTo>
                  <a:lnTo>
                    <a:pt x="1127252" y="145389"/>
                  </a:lnTo>
                  <a:lnTo>
                    <a:pt x="1129182" y="143560"/>
                  </a:lnTo>
                  <a:lnTo>
                    <a:pt x="1129182" y="138963"/>
                  </a:lnTo>
                  <a:close/>
                </a:path>
                <a:path w="2044064" h="1884045">
                  <a:moveTo>
                    <a:pt x="1169416" y="1868957"/>
                  </a:moveTo>
                  <a:lnTo>
                    <a:pt x="1168908" y="1864372"/>
                  </a:lnTo>
                  <a:lnTo>
                    <a:pt x="1166799" y="1862785"/>
                  </a:lnTo>
                  <a:lnTo>
                    <a:pt x="1139380" y="1865947"/>
                  </a:lnTo>
                  <a:lnTo>
                    <a:pt x="1137081" y="1866290"/>
                  </a:lnTo>
                  <a:lnTo>
                    <a:pt x="1135418" y="1868373"/>
                  </a:lnTo>
                  <a:lnTo>
                    <a:pt x="1135748" y="1870621"/>
                  </a:lnTo>
                  <a:lnTo>
                    <a:pt x="1136002" y="1872881"/>
                  </a:lnTo>
                  <a:lnTo>
                    <a:pt x="1138110" y="1874545"/>
                  </a:lnTo>
                  <a:lnTo>
                    <a:pt x="1165453" y="1871294"/>
                  </a:lnTo>
                  <a:lnTo>
                    <a:pt x="1167739" y="1871052"/>
                  </a:lnTo>
                  <a:lnTo>
                    <a:pt x="1169416" y="1868957"/>
                  </a:lnTo>
                  <a:close/>
                </a:path>
                <a:path w="2044064" h="1884045">
                  <a:moveTo>
                    <a:pt x="1187018" y="15849"/>
                  </a:moveTo>
                  <a:lnTo>
                    <a:pt x="1185405" y="13690"/>
                  </a:lnTo>
                  <a:lnTo>
                    <a:pt x="1183119" y="13347"/>
                  </a:lnTo>
                  <a:lnTo>
                    <a:pt x="1166126" y="10515"/>
                  </a:lnTo>
                  <a:lnTo>
                    <a:pt x="1157973" y="9601"/>
                  </a:lnTo>
                  <a:lnTo>
                    <a:pt x="1155700" y="9271"/>
                  </a:lnTo>
                  <a:lnTo>
                    <a:pt x="1153591" y="10934"/>
                  </a:lnTo>
                  <a:lnTo>
                    <a:pt x="1153350" y="13182"/>
                  </a:lnTo>
                  <a:lnTo>
                    <a:pt x="1152994" y="15519"/>
                  </a:lnTo>
                  <a:lnTo>
                    <a:pt x="1154696" y="17602"/>
                  </a:lnTo>
                  <a:lnTo>
                    <a:pt x="1164691" y="18783"/>
                  </a:lnTo>
                  <a:lnTo>
                    <a:pt x="1181709" y="21615"/>
                  </a:lnTo>
                  <a:lnTo>
                    <a:pt x="1184059" y="21945"/>
                  </a:lnTo>
                  <a:lnTo>
                    <a:pt x="1186167" y="20447"/>
                  </a:lnTo>
                  <a:lnTo>
                    <a:pt x="1187018" y="15849"/>
                  </a:lnTo>
                  <a:close/>
                </a:path>
                <a:path w="2044064" h="1884045">
                  <a:moveTo>
                    <a:pt x="1188110" y="138963"/>
                  </a:moveTo>
                  <a:lnTo>
                    <a:pt x="1186167" y="137045"/>
                  </a:lnTo>
                  <a:lnTo>
                    <a:pt x="1156284" y="137045"/>
                  </a:lnTo>
                  <a:lnTo>
                    <a:pt x="1154442" y="138963"/>
                  </a:lnTo>
                  <a:lnTo>
                    <a:pt x="1154442" y="143560"/>
                  </a:lnTo>
                  <a:lnTo>
                    <a:pt x="1156284" y="145389"/>
                  </a:lnTo>
                  <a:lnTo>
                    <a:pt x="1186167" y="145389"/>
                  </a:lnTo>
                  <a:lnTo>
                    <a:pt x="1188110" y="143560"/>
                  </a:lnTo>
                  <a:lnTo>
                    <a:pt x="1188110" y="138963"/>
                  </a:lnTo>
                  <a:close/>
                </a:path>
                <a:path w="2044064" h="1884045">
                  <a:moveTo>
                    <a:pt x="1227569" y="1858518"/>
                  </a:moveTo>
                  <a:lnTo>
                    <a:pt x="1227162" y="1856270"/>
                  </a:lnTo>
                  <a:lnTo>
                    <a:pt x="1226642" y="1854022"/>
                  </a:lnTo>
                  <a:lnTo>
                    <a:pt x="1224381" y="1852599"/>
                  </a:lnTo>
                  <a:lnTo>
                    <a:pt x="1214361" y="1854758"/>
                  </a:lnTo>
                  <a:lnTo>
                    <a:pt x="1197444" y="1857603"/>
                  </a:lnTo>
                  <a:lnTo>
                    <a:pt x="1195171" y="1857933"/>
                  </a:lnTo>
                  <a:lnTo>
                    <a:pt x="1193647" y="1860105"/>
                  </a:lnTo>
                  <a:lnTo>
                    <a:pt x="1193990" y="1862366"/>
                  </a:lnTo>
                  <a:lnTo>
                    <a:pt x="1194409" y="1864626"/>
                  </a:lnTo>
                  <a:lnTo>
                    <a:pt x="1196594" y="1866201"/>
                  </a:lnTo>
                  <a:lnTo>
                    <a:pt x="1198867" y="1865782"/>
                  </a:lnTo>
                  <a:lnTo>
                    <a:pt x="1215796" y="1863039"/>
                  </a:lnTo>
                  <a:lnTo>
                    <a:pt x="1226146" y="1860778"/>
                  </a:lnTo>
                  <a:lnTo>
                    <a:pt x="1227569" y="1858518"/>
                  </a:lnTo>
                  <a:close/>
                </a:path>
                <a:path w="2044064" h="1884045">
                  <a:moveTo>
                    <a:pt x="1244917" y="26962"/>
                  </a:moveTo>
                  <a:lnTo>
                    <a:pt x="1243482" y="24701"/>
                  </a:lnTo>
                  <a:lnTo>
                    <a:pt x="1214272" y="18440"/>
                  </a:lnTo>
                  <a:lnTo>
                    <a:pt x="1212011" y="19862"/>
                  </a:lnTo>
                  <a:lnTo>
                    <a:pt x="1211491" y="22110"/>
                  </a:lnTo>
                  <a:lnTo>
                    <a:pt x="1210995" y="24371"/>
                  </a:lnTo>
                  <a:lnTo>
                    <a:pt x="1212507" y="26543"/>
                  </a:lnTo>
                  <a:lnTo>
                    <a:pt x="1241704" y="32893"/>
                  </a:lnTo>
                  <a:lnTo>
                    <a:pt x="1243901" y="31381"/>
                  </a:lnTo>
                  <a:lnTo>
                    <a:pt x="1244396" y="29121"/>
                  </a:lnTo>
                  <a:lnTo>
                    <a:pt x="1244917" y="26962"/>
                  </a:lnTo>
                  <a:close/>
                </a:path>
                <a:path w="2044064" h="1884045">
                  <a:moveTo>
                    <a:pt x="1247013" y="138963"/>
                  </a:moveTo>
                  <a:lnTo>
                    <a:pt x="1245069" y="137045"/>
                  </a:lnTo>
                  <a:lnTo>
                    <a:pt x="1215212" y="137045"/>
                  </a:lnTo>
                  <a:lnTo>
                    <a:pt x="1213358" y="138963"/>
                  </a:lnTo>
                  <a:lnTo>
                    <a:pt x="1213358" y="143560"/>
                  </a:lnTo>
                  <a:lnTo>
                    <a:pt x="1215212" y="145389"/>
                  </a:lnTo>
                  <a:lnTo>
                    <a:pt x="1245069" y="145389"/>
                  </a:lnTo>
                  <a:lnTo>
                    <a:pt x="1247013" y="143560"/>
                  </a:lnTo>
                  <a:lnTo>
                    <a:pt x="1247013" y="138963"/>
                  </a:lnTo>
                  <a:close/>
                </a:path>
                <a:path w="2044064" h="1884045">
                  <a:moveTo>
                    <a:pt x="1285062" y="1845246"/>
                  </a:moveTo>
                  <a:lnTo>
                    <a:pt x="1283868" y="1840750"/>
                  </a:lnTo>
                  <a:lnTo>
                    <a:pt x="1281531" y="1839404"/>
                  </a:lnTo>
                  <a:lnTo>
                    <a:pt x="1262926" y="1844332"/>
                  </a:lnTo>
                  <a:lnTo>
                    <a:pt x="1255014" y="1846097"/>
                  </a:lnTo>
                  <a:lnTo>
                    <a:pt x="1252740" y="1846503"/>
                  </a:lnTo>
                  <a:lnTo>
                    <a:pt x="1251318" y="1848751"/>
                  </a:lnTo>
                  <a:lnTo>
                    <a:pt x="1252308" y="1853260"/>
                  </a:lnTo>
                  <a:lnTo>
                    <a:pt x="1254506" y="1854682"/>
                  </a:lnTo>
                  <a:lnTo>
                    <a:pt x="1264767" y="1852523"/>
                  </a:lnTo>
                  <a:lnTo>
                    <a:pt x="1283716" y="1847507"/>
                  </a:lnTo>
                  <a:lnTo>
                    <a:pt x="1285062" y="1845246"/>
                  </a:lnTo>
                  <a:close/>
                </a:path>
                <a:path w="2044064" h="1884045">
                  <a:moveTo>
                    <a:pt x="1302156" y="41071"/>
                  </a:moveTo>
                  <a:lnTo>
                    <a:pt x="1300886" y="38811"/>
                  </a:lnTo>
                  <a:lnTo>
                    <a:pt x="1298613" y="38138"/>
                  </a:lnTo>
                  <a:lnTo>
                    <a:pt x="1271943" y="31127"/>
                  </a:lnTo>
                  <a:lnTo>
                    <a:pt x="1269657" y="32461"/>
                  </a:lnTo>
                  <a:lnTo>
                    <a:pt x="1268488" y="36969"/>
                  </a:lnTo>
                  <a:lnTo>
                    <a:pt x="1269834" y="39230"/>
                  </a:lnTo>
                  <a:lnTo>
                    <a:pt x="1298702" y="46824"/>
                  </a:lnTo>
                  <a:lnTo>
                    <a:pt x="1300975" y="45491"/>
                  </a:lnTo>
                  <a:lnTo>
                    <a:pt x="1302156" y="41071"/>
                  </a:lnTo>
                  <a:close/>
                </a:path>
                <a:path w="2044064" h="1884045">
                  <a:moveTo>
                    <a:pt x="1305941" y="138963"/>
                  </a:moveTo>
                  <a:lnTo>
                    <a:pt x="1304010" y="137045"/>
                  </a:lnTo>
                  <a:lnTo>
                    <a:pt x="1274114" y="137045"/>
                  </a:lnTo>
                  <a:lnTo>
                    <a:pt x="1272273" y="138963"/>
                  </a:lnTo>
                  <a:lnTo>
                    <a:pt x="1272273" y="143560"/>
                  </a:lnTo>
                  <a:lnTo>
                    <a:pt x="1274114" y="145389"/>
                  </a:lnTo>
                  <a:lnTo>
                    <a:pt x="1304010" y="145389"/>
                  </a:lnTo>
                  <a:lnTo>
                    <a:pt x="1305941" y="143560"/>
                  </a:lnTo>
                  <a:lnTo>
                    <a:pt x="1305941" y="138963"/>
                  </a:lnTo>
                  <a:close/>
                </a:path>
                <a:path w="2044064" h="1884045">
                  <a:moveTo>
                    <a:pt x="1341704" y="1828812"/>
                  </a:moveTo>
                  <a:lnTo>
                    <a:pt x="1341043" y="1826552"/>
                  </a:lnTo>
                  <a:lnTo>
                    <a:pt x="1340281" y="1824393"/>
                  </a:lnTo>
                  <a:lnTo>
                    <a:pt x="1337906" y="1823135"/>
                  </a:lnTo>
                  <a:lnTo>
                    <a:pt x="1335735" y="1823897"/>
                  </a:lnTo>
                  <a:lnTo>
                    <a:pt x="1309471" y="1832152"/>
                  </a:lnTo>
                  <a:lnTo>
                    <a:pt x="1308227" y="1834489"/>
                  </a:lnTo>
                  <a:lnTo>
                    <a:pt x="1308887" y="1836661"/>
                  </a:lnTo>
                  <a:lnTo>
                    <a:pt x="1309624" y="1838909"/>
                  </a:lnTo>
                  <a:lnTo>
                    <a:pt x="1311998" y="1840077"/>
                  </a:lnTo>
                  <a:lnTo>
                    <a:pt x="1338262" y="1831809"/>
                  </a:lnTo>
                  <a:lnTo>
                    <a:pt x="1340459" y="1831149"/>
                  </a:lnTo>
                  <a:lnTo>
                    <a:pt x="1341704" y="1828812"/>
                  </a:lnTo>
                  <a:close/>
                </a:path>
                <a:path w="2044064" h="1884045">
                  <a:moveTo>
                    <a:pt x="1358620" y="58254"/>
                  </a:moveTo>
                  <a:lnTo>
                    <a:pt x="1357363" y="55918"/>
                  </a:lnTo>
                  <a:lnTo>
                    <a:pt x="1331099" y="47650"/>
                  </a:lnTo>
                  <a:lnTo>
                    <a:pt x="1328826" y="46990"/>
                  </a:lnTo>
                  <a:lnTo>
                    <a:pt x="1326476" y="48158"/>
                  </a:lnTo>
                  <a:lnTo>
                    <a:pt x="1325130" y="52578"/>
                  </a:lnTo>
                  <a:lnTo>
                    <a:pt x="1326299" y="54914"/>
                  </a:lnTo>
                  <a:lnTo>
                    <a:pt x="1328496" y="55664"/>
                  </a:lnTo>
                  <a:lnTo>
                    <a:pt x="1352562" y="63182"/>
                  </a:lnTo>
                  <a:lnTo>
                    <a:pt x="1354836" y="63931"/>
                  </a:lnTo>
                  <a:lnTo>
                    <a:pt x="1357185" y="62674"/>
                  </a:lnTo>
                  <a:lnTo>
                    <a:pt x="1357858" y="60515"/>
                  </a:lnTo>
                  <a:lnTo>
                    <a:pt x="1358620" y="58254"/>
                  </a:lnTo>
                  <a:close/>
                </a:path>
                <a:path w="2044064" h="1884045">
                  <a:moveTo>
                    <a:pt x="1364869" y="138963"/>
                  </a:moveTo>
                  <a:lnTo>
                    <a:pt x="1362925" y="137045"/>
                  </a:lnTo>
                  <a:lnTo>
                    <a:pt x="1333042" y="137045"/>
                  </a:lnTo>
                  <a:lnTo>
                    <a:pt x="1331188" y="138963"/>
                  </a:lnTo>
                  <a:lnTo>
                    <a:pt x="1331188" y="143560"/>
                  </a:lnTo>
                  <a:lnTo>
                    <a:pt x="1333042" y="145389"/>
                  </a:lnTo>
                  <a:lnTo>
                    <a:pt x="1362925" y="145389"/>
                  </a:lnTo>
                  <a:lnTo>
                    <a:pt x="1364869" y="143560"/>
                  </a:lnTo>
                  <a:lnTo>
                    <a:pt x="1364869" y="138963"/>
                  </a:lnTo>
                  <a:close/>
                </a:path>
                <a:path w="2044064" h="1884045">
                  <a:moveTo>
                    <a:pt x="1397330" y="1809280"/>
                  </a:moveTo>
                  <a:lnTo>
                    <a:pt x="1396580" y="1807108"/>
                  </a:lnTo>
                  <a:lnTo>
                    <a:pt x="1395742" y="1805012"/>
                  </a:lnTo>
                  <a:lnTo>
                    <a:pt x="1393291" y="1803869"/>
                  </a:lnTo>
                  <a:lnTo>
                    <a:pt x="1367472" y="1813369"/>
                  </a:lnTo>
                  <a:lnTo>
                    <a:pt x="1365275" y="1814118"/>
                  </a:lnTo>
                  <a:lnTo>
                    <a:pt x="1364183" y="1816544"/>
                  </a:lnTo>
                  <a:lnTo>
                    <a:pt x="1364919" y="1818703"/>
                  </a:lnTo>
                  <a:lnTo>
                    <a:pt x="1365770" y="1820875"/>
                  </a:lnTo>
                  <a:lnTo>
                    <a:pt x="1368209" y="1821954"/>
                  </a:lnTo>
                  <a:lnTo>
                    <a:pt x="1370406" y="1821218"/>
                  </a:lnTo>
                  <a:lnTo>
                    <a:pt x="1394040" y="1812531"/>
                  </a:lnTo>
                  <a:lnTo>
                    <a:pt x="1396238" y="1811693"/>
                  </a:lnTo>
                  <a:lnTo>
                    <a:pt x="1397330" y="1809280"/>
                  </a:lnTo>
                  <a:close/>
                </a:path>
                <a:path w="2044064" h="1884045">
                  <a:moveTo>
                    <a:pt x="1413916" y="78955"/>
                  </a:moveTo>
                  <a:lnTo>
                    <a:pt x="1412925" y="76542"/>
                  </a:lnTo>
                  <a:lnTo>
                    <a:pt x="1405915" y="73609"/>
                  </a:lnTo>
                  <a:lnTo>
                    <a:pt x="1386992" y="66687"/>
                  </a:lnTo>
                  <a:lnTo>
                    <a:pt x="1384795" y="65849"/>
                  </a:lnTo>
                  <a:lnTo>
                    <a:pt x="1382356" y="66929"/>
                  </a:lnTo>
                  <a:lnTo>
                    <a:pt x="1381594" y="69113"/>
                  </a:lnTo>
                  <a:lnTo>
                    <a:pt x="1380744" y="71272"/>
                  </a:lnTo>
                  <a:lnTo>
                    <a:pt x="1381848" y="73698"/>
                  </a:lnTo>
                  <a:lnTo>
                    <a:pt x="1384033" y="74523"/>
                  </a:lnTo>
                  <a:lnTo>
                    <a:pt x="1402638" y="81292"/>
                  </a:lnTo>
                  <a:lnTo>
                    <a:pt x="1409636" y="84213"/>
                  </a:lnTo>
                  <a:lnTo>
                    <a:pt x="1412062" y="83210"/>
                  </a:lnTo>
                  <a:lnTo>
                    <a:pt x="1413014" y="81127"/>
                  </a:lnTo>
                  <a:lnTo>
                    <a:pt x="1413916" y="78955"/>
                  </a:lnTo>
                  <a:close/>
                </a:path>
                <a:path w="2044064" h="1884045">
                  <a:moveTo>
                    <a:pt x="1423758" y="138963"/>
                  </a:moveTo>
                  <a:lnTo>
                    <a:pt x="1421828" y="137045"/>
                  </a:lnTo>
                  <a:lnTo>
                    <a:pt x="1391932" y="137045"/>
                  </a:lnTo>
                  <a:lnTo>
                    <a:pt x="1390091" y="138963"/>
                  </a:lnTo>
                  <a:lnTo>
                    <a:pt x="1390091" y="143560"/>
                  </a:lnTo>
                  <a:lnTo>
                    <a:pt x="1391932" y="145389"/>
                  </a:lnTo>
                  <a:lnTo>
                    <a:pt x="1421828" y="145389"/>
                  </a:lnTo>
                  <a:lnTo>
                    <a:pt x="1423758" y="143560"/>
                  </a:lnTo>
                  <a:lnTo>
                    <a:pt x="1423758" y="138963"/>
                  </a:lnTo>
                  <a:close/>
                </a:path>
                <a:path w="2044064" h="1884045">
                  <a:moveTo>
                    <a:pt x="1451800" y="1786826"/>
                  </a:moveTo>
                  <a:lnTo>
                    <a:pt x="1450962" y="1784654"/>
                  </a:lnTo>
                  <a:lnTo>
                    <a:pt x="1450022" y="1782572"/>
                  </a:lnTo>
                  <a:lnTo>
                    <a:pt x="1447584" y="1781568"/>
                  </a:lnTo>
                  <a:lnTo>
                    <a:pt x="1422171" y="1792249"/>
                  </a:lnTo>
                  <a:lnTo>
                    <a:pt x="1420063" y="1793163"/>
                  </a:lnTo>
                  <a:lnTo>
                    <a:pt x="1419047" y="1795589"/>
                  </a:lnTo>
                  <a:lnTo>
                    <a:pt x="1419898" y="1797761"/>
                  </a:lnTo>
                  <a:lnTo>
                    <a:pt x="1420837" y="1799844"/>
                  </a:lnTo>
                  <a:lnTo>
                    <a:pt x="1423352" y="1800847"/>
                  </a:lnTo>
                  <a:lnTo>
                    <a:pt x="1425460" y="1799932"/>
                  </a:lnTo>
                  <a:lnTo>
                    <a:pt x="1448676" y="1790153"/>
                  </a:lnTo>
                  <a:lnTo>
                    <a:pt x="1450873" y="1789252"/>
                  </a:lnTo>
                  <a:lnTo>
                    <a:pt x="1451800" y="1786826"/>
                  </a:lnTo>
                  <a:close/>
                </a:path>
                <a:path w="2044064" h="1884045">
                  <a:moveTo>
                    <a:pt x="1467866" y="102666"/>
                  </a:moveTo>
                  <a:lnTo>
                    <a:pt x="1466951" y="100152"/>
                  </a:lnTo>
                  <a:lnTo>
                    <a:pt x="1450784" y="92481"/>
                  </a:lnTo>
                  <a:lnTo>
                    <a:pt x="1441780" y="88633"/>
                  </a:lnTo>
                  <a:lnTo>
                    <a:pt x="1439583" y="87795"/>
                  </a:lnTo>
                  <a:lnTo>
                    <a:pt x="1437157" y="88798"/>
                  </a:lnTo>
                  <a:lnTo>
                    <a:pt x="1435303" y="92976"/>
                  </a:lnTo>
                  <a:lnTo>
                    <a:pt x="1436306" y="95478"/>
                  </a:lnTo>
                  <a:lnTo>
                    <a:pt x="1447088" y="99987"/>
                  </a:lnTo>
                  <a:lnTo>
                    <a:pt x="1463319" y="107746"/>
                  </a:lnTo>
                  <a:lnTo>
                    <a:pt x="1465846" y="106832"/>
                  </a:lnTo>
                  <a:lnTo>
                    <a:pt x="1467866" y="102666"/>
                  </a:lnTo>
                  <a:close/>
                </a:path>
                <a:path w="2044064" h="1884045">
                  <a:moveTo>
                    <a:pt x="1482686" y="138963"/>
                  </a:moveTo>
                  <a:lnTo>
                    <a:pt x="1480756" y="137045"/>
                  </a:lnTo>
                  <a:lnTo>
                    <a:pt x="1450873" y="137045"/>
                  </a:lnTo>
                  <a:lnTo>
                    <a:pt x="1449019" y="138963"/>
                  </a:lnTo>
                  <a:lnTo>
                    <a:pt x="1449019" y="143560"/>
                  </a:lnTo>
                  <a:lnTo>
                    <a:pt x="1450873" y="145389"/>
                  </a:lnTo>
                  <a:lnTo>
                    <a:pt x="1480756" y="145389"/>
                  </a:lnTo>
                  <a:lnTo>
                    <a:pt x="1482686" y="143560"/>
                  </a:lnTo>
                  <a:lnTo>
                    <a:pt x="1482686" y="138963"/>
                  </a:lnTo>
                  <a:close/>
                </a:path>
                <a:path w="2044064" h="1884045">
                  <a:moveTo>
                    <a:pt x="1504810" y="1760791"/>
                  </a:moveTo>
                  <a:lnTo>
                    <a:pt x="1502638" y="1756778"/>
                  </a:lnTo>
                  <a:lnTo>
                    <a:pt x="1500098" y="1756029"/>
                  </a:lnTo>
                  <a:lnTo>
                    <a:pt x="1490599" y="1761032"/>
                  </a:lnTo>
                  <a:lnTo>
                    <a:pt x="1473517" y="1769211"/>
                  </a:lnTo>
                  <a:lnTo>
                    <a:pt x="1472666" y="1771713"/>
                  </a:lnTo>
                  <a:lnTo>
                    <a:pt x="1473669" y="1773720"/>
                  </a:lnTo>
                  <a:lnTo>
                    <a:pt x="1474685" y="1775815"/>
                  </a:lnTo>
                  <a:lnTo>
                    <a:pt x="1477124" y="1776730"/>
                  </a:lnTo>
                  <a:lnTo>
                    <a:pt x="1494205" y="1768640"/>
                  </a:lnTo>
                  <a:lnTo>
                    <a:pt x="1504048" y="1763369"/>
                  </a:lnTo>
                  <a:lnTo>
                    <a:pt x="1504810" y="1760791"/>
                  </a:lnTo>
                  <a:close/>
                </a:path>
                <a:path w="2044064" h="1884045">
                  <a:moveTo>
                    <a:pt x="1520405" y="129286"/>
                  </a:moveTo>
                  <a:lnTo>
                    <a:pt x="1519643" y="126784"/>
                  </a:lnTo>
                  <a:lnTo>
                    <a:pt x="1517624" y="125615"/>
                  </a:lnTo>
                  <a:lnTo>
                    <a:pt x="1495386" y="113753"/>
                  </a:lnTo>
                  <a:lnTo>
                    <a:pt x="1493304" y="112674"/>
                  </a:lnTo>
                  <a:lnTo>
                    <a:pt x="1490776" y="113423"/>
                  </a:lnTo>
                  <a:lnTo>
                    <a:pt x="1488579" y="117525"/>
                  </a:lnTo>
                  <a:lnTo>
                    <a:pt x="1489341" y="120015"/>
                  </a:lnTo>
                  <a:lnTo>
                    <a:pt x="1513662" y="132956"/>
                  </a:lnTo>
                  <a:lnTo>
                    <a:pt x="1515681" y="134124"/>
                  </a:lnTo>
                  <a:lnTo>
                    <a:pt x="1518208" y="133299"/>
                  </a:lnTo>
                  <a:lnTo>
                    <a:pt x="1520405" y="129286"/>
                  </a:lnTo>
                  <a:close/>
                </a:path>
                <a:path w="2044064" h="1884045">
                  <a:moveTo>
                    <a:pt x="1556232" y="1732076"/>
                  </a:moveTo>
                  <a:lnTo>
                    <a:pt x="1555076" y="1730070"/>
                  </a:lnTo>
                  <a:lnTo>
                    <a:pt x="1553806" y="1728152"/>
                  </a:lnTo>
                  <a:lnTo>
                    <a:pt x="1551279" y="1727479"/>
                  </a:lnTo>
                  <a:lnTo>
                    <a:pt x="1532597" y="1738591"/>
                  </a:lnTo>
                  <a:lnTo>
                    <a:pt x="1525625" y="1742338"/>
                  </a:lnTo>
                  <a:lnTo>
                    <a:pt x="1524850" y="1744840"/>
                  </a:lnTo>
                  <a:lnTo>
                    <a:pt x="1525943" y="1746846"/>
                  </a:lnTo>
                  <a:lnTo>
                    <a:pt x="1527035" y="1748929"/>
                  </a:lnTo>
                  <a:lnTo>
                    <a:pt x="1529575" y="1749679"/>
                  </a:lnTo>
                  <a:lnTo>
                    <a:pt x="1531658" y="1748599"/>
                  </a:lnTo>
                  <a:lnTo>
                    <a:pt x="1536636" y="1745932"/>
                  </a:lnTo>
                  <a:lnTo>
                    <a:pt x="1553552" y="1735823"/>
                  </a:lnTo>
                  <a:lnTo>
                    <a:pt x="1555572" y="1734654"/>
                  </a:lnTo>
                  <a:lnTo>
                    <a:pt x="1556232" y="1732076"/>
                  </a:lnTo>
                  <a:close/>
                </a:path>
                <a:path w="2044064" h="1884045">
                  <a:moveTo>
                    <a:pt x="1571396" y="158750"/>
                  </a:moveTo>
                  <a:lnTo>
                    <a:pt x="1570799" y="156159"/>
                  </a:lnTo>
                  <a:lnTo>
                    <a:pt x="1568792" y="154990"/>
                  </a:lnTo>
                  <a:lnTo>
                    <a:pt x="1547164" y="142049"/>
                  </a:lnTo>
                  <a:lnTo>
                    <a:pt x="1545120" y="140881"/>
                  </a:lnTo>
                  <a:lnTo>
                    <a:pt x="1542529" y="141554"/>
                  </a:lnTo>
                  <a:lnTo>
                    <a:pt x="1541602" y="143065"/>
                  </a:lnTo>
                  <a:lnTo>
                    <a:pt x="1541602" y="138963"/>
                  </a:lnTo>
                  <a:lnTo>
                    <a:pt x="1539659" y="137045"/>
                  </a:lnTo>
                  <a:lnTo>
                    <a:pt x="1509801" y="137045"/>
                  </a:lnTo>
                  <a:lnTo>
                    <a:pt x="1507921" y="138963"/>
                  </a:lnTo>
                  <a:lnTo>
                    <a:pt x="1507921" y="143560"/>
                  </a:lnTo>
                  <a:lnTo>
                    <a:pt x="1509801" y="145389"/>
                  </a:lnTo>
                  <a:lnTo>
                    <a:pt x="1539659" y="145389"/>
                  </a:lnTo>
                  <a:lnTo>
                    <a:pt x="1540916" y="144208"/>
                  </a:lnTo>
                  <a:lnTo>
                    <a:pt x="1540179" y="145478"/>
                  </a:lnTo>
                  <a:lnTo>
                    <a:pt x="1540852" y="148056"/>
                  </a:lnTo>
                  <a:lnTo>
                    <a:pt x="1542783" y="149237"/>
                  </a:lnTo>
                  <a:lnTo>
                    <a:pt x="1564500" y="162090"/>
                  </a:lnTo>
                  <a:lnTo>
                    <a:pt x="1566430" y="163334"/>
                  </a:lnTo>
                  <a:lnTo>
                    <a:pt x="1569034" y="162674"/>
                  </a:lnTo>
                  <a:lnTo>
                    <a:pt x="1571396" y="158750"/>
                  </a:lnTo>
                  <a:close/>
                </a:path>
                <a:path w="2044064" h="1884045">
                  <a:moveTo>
                    <a:pt x="1600517" y="138963"/>
                  </a:moveTo>
                  <a:lnTo>
                    <a:pt x="1598574" y="137045"/>
                  </a:lnTo>
                  <a:lnTo>
                    <a:pt x="1568691" y="137045"/>
                  </a:lnTo>
                  <a:lnTo>
                    <a:pt x="1566849" y="138963"/>
                  </a:lnTo>
                  <a:lnTo>
                    <a:pt x="1566849" y="143560"/>
                  </a:lnTo>
                  <a:lnTo>
                    <a:pt x="1568691" y="145389"/>
                  </a:lnTo>
                  <a:lnTo>
                    <a:pt x="1598574" y="145389"/>
                  </a:lnTo>
                  <a:lnTo>
                    <a:pt x="1600517" y="143560"/>
                  </a:lnTo>
                  <a:lnTo>
                    <a:pt x="1600517" y="138963"/>
                  </a:lnTo>
                  <a:close/>
                </a:path>
                <a:path w="2044064" h="1884045">
                  <a:moveTo>
                    <a:pt x="1605915" y="1700530"/>
                  </a:moveTo>
                  <a:lnTo>
                    <a:pt x="1603387" y="1696681"/>
                  </a:lnTo>
                  <a:lnTo>
                    <a:pt x="1600784" y="1696173"/>
                  </a:lnTo>
                  <a:lnTo>
                    <a:pt x="1577797" y="1711363"/>
                  </a:lnTo>
                  <a:lnTo>
                    <a:pt x="1575854" y="1712620"/>
                  </a:lnTo>
                  <a:lnTo>
                    <a:pt x="1575333" y="1715211"/>
                  </a:lnTo>
                  <a:lnTo>
                    <a:pt x="1576603" y="1717128"/>
                  </a:lnTo>
                  <a:lnTo>
                    <a:pt x="1577962" y="1719059"/>
                  </a:lnTo>
                  <a:lnTo>
                    <a:pt x="1580565" y="1719554"/>
                  </a:lnTo>
                  <a:lnTo>
                    <a:pt x="1582508" y="1718310"/>
                  </a:lnTo>
                  <a:lnTo>
                    <a:pt x="1603463" y="1704441"/>
                  </a:lnTo>
                  <a:lnTo>
                    <a:pt x="1605394" y="1703108"/>
                  </a:lnTo>
                  <a:lnTo>
                    <a:pt x="1605915" y="1700530"/>
                  </a:lnTo>
                  <a:close/>
                </a:path>
                <a:path w="2044064" h="1884045">
                  <a:moveTo>
                    <a:pt x="1620634" y="191211"/>
                  </a:moveTo>
                  <a:lnTo>
                    <a:pt x="1620202" y="188544"/>
                  </a:lnTo>
                  <a:lnTo>
                    <a:pt x="1618373" y="187210"/>
                  </a:lnTo>
                  <a:lnTo>
                    <a:pt x="1597240" y="173189"/>
                  </a:lnTo>
                  <a:lnTo>
                    <a:pt x="1595310" y="171932"/>
                  </a:lnTo>
                  <a:lnTo>
                    <a:pt x="1592694" y="172427"/>
                  </a:lnTo>
                  <a:lnTo>
                    <a:pt x="1591437" y="174358"/>
                  </a:lnTo>
                  <a:lnTo>
                    <a:pt x="1590090" y="176276"/>
                  </a:lnTo>
                  <a:lnTo>
                    <a:pt x="1590586" y="178866"/>
                  </a:lnTo>
                  <a:lnTo>
                    <a:pt x="1592529" y="180111"/>
                  </a:lnTo>
                  <a:lnTo>
                    <a:pt x="1612569" y="193294"/>
                  </a:lnTo>
                  <a:lnTo>
                    <a:pt x="1613382" y="193967"/>
                  </a:lnTo>
                  <a:lnTo>
                    <a:pt x="1615249" y="195313"/>
                  </a:lnTo>
                  <a:lnTo>
                    <a:pt x="1617853" y="194881"/>
                  </a:lnTo>
                  <a:lnTo>
                    <a:pt x="1619262" y="193052"/>
                  </a:lnTo>
                  <a:lnTo>
                    <a:pt x="1620634" y="191211"/>
                  </a:lnTo>
                  <a:close/>
                </a:path>
                <a:path w="2044064" h="1884045">
                  <a:moveTo>
                    <a:pt x="1653794" y="1666303"/>
                  </a:moveTo>
                  <a:lnTo>
                    <a:pt x="1652460" y="1664462"/>
                  </a:lnTo>
                  <a:lnTo>
                    <a:pt x="1651088" y="1662620"/>
                  </a:lnTo>
                  <a:lnTo>
                    <a:pt x="1648409" y="1662214"/>
                  </a:lnTo>
                  <a:lnTo>
                    <a:pt x="1646555" y="1663547"/>
                  </a:lnTo>
                  <a:lnTo>
                    <a:pt x="1624355" y="1679740"/>
                  </a:lnTo>
                  <a:lnTo>
                    <a:pt x="1623898" y="1682407"/>
                  </a:lnTo>
                  <a:lnTo>
                    <a:pt x="1625346" y="1684248"/>
                  </a:lnTo>
                  <a:lnTo>
                    <a:pt x="1626679" y="1686077"/>
                  </a:lnTo>
                  <a:lnTo>
                    <a:pt x="1629283" y="1686496"/>
                  </a:lnTo>
                  <a:lnTo>
                    <a:pt x="1631226" y="1685175"/>
                  </a:lnTo>
                  <a:lnTo>
                    <a:pt x="1651533" y="1670316"/>
                  </a:lnTo>
                  <a:lnTo>
                    <a:pt x="1653374" y="1668894"/>
                  </a:lnTo>
                  <a:lnTo>
                    <a:pt x="1653794" y="1666303"/>
                  </a:lnTo>
                  <a:close/>
                </a:path>
                <a:path w="2044064" h="1884045">
                  <a:moveTo>
                    <a:pt x="1659445" y="138963"/>
                  </a:moveTo>
                  <a:lnTo>
                    <a:pt x="1657489" y="137045"/>
                  </a:lnTo>
                  <a:lnTo>
                    <a:pt x="1627619" y="137045"/>
                  </a:lnTo>
                  <a:lnTo>
                    <a:pt x="1625765" y="138963"/>
                  </a:lnTo>
                  <a:lnTo>
                    <a:pt x="1625765" y="143560"/>
                  </a:lnTo>
                  <a:lnTo>
                    <a:pt x="1627619" y="145389"/>
                  </a:lnTo>
                  <a:lnTo>
                    <a:pt x="1657489" y="145389"/>
                  </a:lnTo>
                  <a:lnTo>
                    <a:pt x="1659445" y="143560"/>
                  </a:lnTo>
                  <a:lnTo>
                    <a:pt x="1659445" y="138963"/>
                  </a:lnTo>
                  <a:close/>
                </a:path>
                <a:path w="2044064" h="1884045">
                  <a:moveTo>
                    <a:pt x="1667687" y="226529"/>
                  </a:moveTo>
                  <a:lnTo>
                    <a:pt x="1667408" y="223939"/>
                  </a:lnTo>
                  <a:lnTo>
                    <a:pt x="1665579" y="222427"/>
                  </a:lnTo>
                  <a:lnTo>
                    <a:pt x="1655724" y="214591"/>
                  </a:lnTo>
                  <a:lnTo>
                    <a:pt x="1643621" y="205651"/>
                  </a:lnTo>
                  <a:lnTo>
                    <a:pt x="1641017" y="206070"/>
                  </a:lnTo>
                  <a:lnTo>
                    <a:pt x="1639582" y="207911"/>
                  </a:lnTo>
                  <a:lnTo>
                    <a:pt x="1638236" y="209740"/>
                  </a:lnTo>
                  <a:lnTo>
                    <a:pt x="1638642" y="212420"/>
                  </a:lnTo>
                  <a:lnTo>
                    <a:pt x="1640497" y="213753"/>
                  </a:lnTo>
                  <a:lnTo>
                    <a:pt x="1650415" y="221018"/>
                  </a:lnTo>
                  <a:lnTo>
                    <a:pt x="1660271" y="228942"/>
                  </a:lnTo>
                  <a:lnTo>
                    <a:pt x="1662125" y="230352"/>
                  </a:lnTo>
                  <a:lnTo>
                    <a:pt x="1664754" y="230111"/>
                  </a:lnTo>
                  <a:lnTo>
                    <a:pt x="1667687" y="226529"/>
                  </a:lnTo>
                  <a:close/>
                </a:path>
                <a:path w="2044064" h="1884045">
                  <a:moveTo>
                    <a:pt x="1699412" y="1628990"/>
                  </a:moveTo>
                  <a:lnTo>
                    <a:pt x="1697901" y="1627238"/>
                  </a:lnTo>
                  <a:lnTo>
                    <a:pt x="1696313" y="1625561"/>
                  </a:lnTo>
                  <a:lnTo>
                    <a:pt x="1693710" y="1625409"/>
                  </a:lnTo>
                  <a:lnTo>
                    <a:pt x="1691919" y="1626908"/>
                  </a:lnTo>
                  <a:lnTo>
                    <a:pt x="1687055" y="1631251"/>
                  </a:lnTo>
                  <a:lnTo>
                    <a:pt x="1670888" y="1644256"/>
                  </a:lnTo>
                  <a:lnTo>
                    <a:pt x="1670634" y="1646936"/>
                  </a:lnTo>
                  <a:lnTo>
                    <a:pt x="1672056" y="1648688"/>
                  </a:lnTo>
                  <a:lnTo>
                    <a:pt x="1673491" y="1650517"/>
                  </a:lnTo>
                  <a:lnTo>
                    <a:pt x="1676196" y="1650771"/>
                  </a:lnTo>
                  <a:lnTo>
                    <a:pt x="1677949" y="1649272"/>
                  </a:lnTo>
                  <a:lnTo>
                    <a:pt x="1692338" y="1637753"/>
                  </a:lnTo>
                  <a:lnTo>
                    <a:pt x="1697570" y="1633169"/>
                  </a:lnTo>
                  <a:lnTo>
                    <a:pt x="1699234" y="1631581"/>
                  </a:lnTo>
                  <a:lnTo>
                    <a:pt x="1699412" y="1628990"/>
                  </a:lnTo>
                  <a:close/>
                </a:path>
                <a:path w="2044064" h="1884045">
                  <a:moveTo>
                    <a:pt x="1712633" y="264502"/>
                  </a:moveTo>
                  <a:lnTo>
                    <a:pt x="1712455" y="261823"/>
                  </a:lnTo>
                  <a:lnTo>
                    <a:pt x="1710690" y="260324"/>
                  </a:lnTo>
                  <a:lnTo>
                    <a:pt x="1692516" y="244132"/>
                  </a:lnTo>
                  <a:lnTo>
                    <a:pt x="1689887" y="242049"/>
                  </a:lnTo>
                  <a:lnTo>
                    <a:pt x="1687283" y="242379"/>
                  </a:lnTo>
                  <a:lnTo>
                    <a:pt x="1685798" y="244132"/>
                  </a:lnTo>
                  <a:lnTo>
                    <a:pt x="1684350" y="245884"/>
                  </a:lnTo>
                  <a:lnTo>
                    <a:pt x="1684604" y="248564"/>
                  </a:lnTo>
                  <a:lnTo>
                    <a:pt x="1686458" y="249974"/>
                  </a:lnTo>
                  <a:lnTo>
                    <a:pt x="1686877" y="250393"/>
                  </a:lnTo>
                  <a:lnTo>
                    <a:pt x="1705140" y="266509"/>
                  </a:lnTo>
                  <a:lnTo>
                    <a:pt x="1706829" y="268084"/>
                  </a:lnTo>
                  <a:lnTo>
                    <a:pt x="1709534" y="267919"/>
                  </a:lnTo>
                  <a:lnTo>
                    <a:pt x="1711020" y="266166"/>
                  </a:lnTo>
                  <a:lnTo>
                    <a:pt x="1712633" y="264502"/>
                  </a:lnTo>
                  <a:close/>
                </a:path>
                <a:path w="2044064" h="1884045">
                  <a:moveTo>
                    <a:pt x="1718360" y="138963"/>
                  </a:moveTo>
                  <a:lnTo>
                    <a:pt x="1716430" y="137045"/>
                  </a:lnTo>
                  <a:lnTo>
                    <a:pt x="1686534" y="137045"/>
                  </a:lnTo>
                  <a:lnTo>
                    <a:pt x="1684680" y="138963"/>
                  </a:lnTo>
                  <a:lnTo>
                    <a:pt x="1684680" y="143560"/>
                  </a:lnTo>
                  <a:lnTo>
                    <a:pt x="1686534" y="145389"/>
                  </a:lnTo>
                  <a:lnTo>
                    <a:pt x="1716430" y="145389"/>
                  </a:lnTo>
                  <a:lnTo>
                    <a:pt x="1718360" y="143560"/>
                  </a:lnTo>
                  <a:lnTo>
                    <a:pt x="1718360" y="138963"/>
                  </a:lnTo>
                  <a:close/>
                </a:path>
                <a:path w="2044064" h="1884045">
                  <a:moveTo>
                    <a:pt x="1742668" y="1589176"/>
                  </a:moveTo>
                  <a:lnTo>
                    <a:pt x="1741081" y="1587512"/>
                  </a:lnTo>
                  <a:lnTo>
                    <a:pt x="1739392" y="1585925"/>
                  </a:lnTo>
                  <a:lnTo>
                    <a:pt x="1736788" y="1585849"/>
                  </a:lnTo>
                  <a:lnTo>
                    <a:pt x="1735099" y="1587512"/>
                  </a:lnTo>
                  <a:lnTo>
                    <a:pt x="1721878" y="1600365"/>
                  </a:lnTo>
                  <a:lnTo>
                    <a:pt x="1715338" y="1606207"/>
                  </a:lnTo>
                  <a:lnTo>
                    <a:pt x="1715160" y="1608874"/>
                  </a:lnTo>
                  <a:lnTo>
                    <a:pt x="1718259" y="1612303"/>
                  </a:lnTo>
                  <a:lnTo>
                    <a:pt x="1720862" y="1612455"/>
                  </a:lnTo>
                  <a:lnTo>
                    <a:pt x="1727517" y="1606626"/>
                  </a:lnTo>
                  <a:lnTo>
                    <a:pt x="1741004" y="1593430"/>
                  </a:lnTo>
                  <a:lnTo>
                    <a:pt x="1742668" y="1591843"/>
                  </a:lnTo>
                  <a:lnTo>
                    <a:pt x="1742668" y="1589176"/>
                  </a:lnTo>
                  <a:close/>
                </a:path>
                <a:path w="2044064" h="1884045">
                  <a:moveTo>
                    <a:pt x="1755292" y="302221"/>
                  </a:moveTo>
                  <a:lnTo>
                    <a:pt x="1753628" y="300634"/>
                  </a:lnTo>
                  <a:lnTo>
                    <a:pt x="1735594" y="283019"/>
                  </a:lnTo>
                  <a:lnTo>
                    <a:pt x="1733943" y="281444"/>
                  </a:lnTo>
                  <a:lnTo>
                    <a:pt x="1731314" y="281444"/>
                  </a:lnTo>
                  <a:lnTo>
                    <a:pt x="1729625" y="283108"/>
                  </a:lnTo>
                  <a:lnTo>
                    <a:pt x="1728012" y="284784"/>
                  </a:lnTo>
                  <a:lnTo>
                    <a:pt x="1728012" y="287362"/>
                  </a:lnTo>
                  <a:lnTo>
                    <a:pt x="1747723" y="306565"/>
                  </a:lnTo>
                  <a:lnTo>
                    <a:pt x="1749412" y="308152"/>
                  </a:lnTo>
                  <a:lnTo>
                    <a:pt x="1752015" y="308152"/>
                  </a:lnTo>
                  <a:lnTo>
                    <a:pt x="1755292" y="304901"/>
                  </a:lnTo>
                  <a:lnTo>
                    <a:pt x="1755292" y="302221"/>
                  </a:lnTo>
                  <a:close/>
                </a:path>
                <a:path w="2044064" h="1884045">
                  <a:moveTo>
                    <a:pt x="1777276" y="138963"/>
                  </a:moveTo>
                  <a:lnTo>
                    <a:pt x="1775333" y="137045"/>
                  </a:lnTo>
                  <a:lnTo>
                    <a:pt x="1745449" y="137045"/>
                  </a:lnTo>
                  <a:lnTo>
                    <a:pt x="1743608" y="138963"/>
                  </a:lnTo>
                  <a:lnTo>
                    <a:pt x="1743608" y="143560"/>
                  </a:lnTo>
                  <a:lnTo>
                    <a:pt x="1745449" y="145389"/>
                  </a:lnTo>
                  <a:lnTo>
                    <a:pt x="1775333" y="145389"/>
                  </a:lnTo>
                  <a:lnTo>
                    <a:pt x="1777276" y="143560"/>
                  </a:lnTo>
                  <a:lnTo>
                    <a:pt x="1777276" y="138963"/>
                  </a:lnTo>
                  <a:close/>
                </a:path>
                <a:path w="2044064" h="1884045">
                  <a:moveTo>
                    <a:pt x="1783676" y="1549615"/>
                  </a:moveTo>
                  <a:lnTo>
                    <a:pt x="1783575" y="1546936"/>
                  </a:lnTo>
                  <a:lnTo>
                    <a:pt x="1781810" y="1545437"/>
                  </a:lnTo>
                  <a:lnTo>
                    <a:pt x="1780120" y="1543862"/>
                  </a:lnTo>
                  <a:lnTo>
                    <a:pt x="1777517" y="1543951"/>
                  </a:lnTo>
                  <a:lnTo>
                    <a:pt x="1775929" y="1545691"/>
                  </a:lnTo>
                  <a:lnTo>
                    <a:pt x="1758772" y="1564068"/>
                  </a:lnTo>
                  <a:lnTo>
                    <a:pt x="1757159" y="1565732"/>
                  </a:lnTo>
                  <a:lnTo>
                    <a:pt x="1757324" y="1568386"/>
                  </a:lnTo>
                  <a:lnTo>
                    <a:pt x="1758988" y="1569974"/>
                  </a:lnTo>
                  <a:lnTo>
                    <a:pt x="1760702" y="1571485"/>
                  </a:lnTo>
                  <a:lnTo>
                    <a:pt x="1763382" y="1571409"/>
                  </a:lnTo>
                  <a:lnTo>
                    <a:pt x="1764969" y="1569732"/>
                  </a:lnTo>
                  <a:lnTo>
                    <a:pt x="1782064" y="1551292"/>
                  </a:lnTo>
                  <a:lnTo>
                    <a:pt x="1783676" y="1549615"/>
                  </a:lnTo>
                  <a:close/>
                </a:path>
                <a:path w="2044064" h="1884045">
                  <a:moveTo>
                    <a:pt x="1795703" y="345300"/>
                  </a:moveTo>
                  <a:lnTo>
                    <a:pt x="1794192" y="343547"/>
                  </a:lnTo>
                  <a:lnTo>
                    <a:pt x="1793024" y="342125"/>
                  </a:lnTo>
                  <a:lnTo>
                    <a:pt x="1776920" y="324929"/>
                  </a:lnTo>
                  <a:lnTo>
                    <a:pt x="1775434" y="323253"/>
                  </a:lnTo>
                  <a:lnTo>
                    <a:pt x="1772729" y="323176"/>
                  </a:lnTo>
                  <a:lnTo>
                    <a:pt x="1769287" y="326263"/>
                  </a:lnTo>
                  <a:lnTo>
                    <a:pt x="1769186" y="328930"/>
                  </a:lnTo>
                  <a:lnTo>
                    <a:pt x="1770799" y="330606"/>
                  </a:lnTo>
                  <a:lnTo>
                    <a:pt x="1786521" y="347548"/>
                  </a:lnTo>
                  <a:lnTo>
                    <a:pt x="1787715" y="348881"/>
                  </a:lnTo>
                  <a:lnTo>
                    <a:pt x="1789226" y="350634"/>
                  </a:lnTo>
                  <a:lnTo>
                    <a:pt x="1791830" y="350888"/>
                  </a:lnTo>
                  <a:lnTo>
                    <a:pt x="1795449" y="347967"/>
                  </a:lnTo>
                  <a:lnTo>
                    <a:pt x="1795703" y="345300"/>
                  </a:lnTo>
                  <a:close/>
                </a:path>
                <a:path w="2044064" h="1884045">
                  <a:moveTo>
                    <a:pt x="1822145" y="1505127"/>
                  </a:moveTo>
                  <a:lnTo>
                    <a:pt x="1821865" y="1502460"/>
                  </a:lnTo>
                  <a:lnTo>
                    <a:pt x="1820113" y="1501038"/>
                  </a:lnTo>
                  <a:lnTo>
                    <a:pt x="1818322" y="1499539"/>
                  </a:lnTo>
                  <a:lnTo>
                    <a:pt x="1815642" y="1499781"/>
                  </a:lnTo>
                  <a:lnTo>
                    <a:pt x="1814233" y="1501546"/>
                  </a:lnTo>
                  <a:lnTo>
                    <a:pt x="1797964" y="1520748"/>
                  </a:lnTo>
                  <a:lnTo>
                    <a:pt x="1796465" y="1522488"/>
                  </a:lnTo>
                  <a:lnTo>
                    <a:pt x="1796694" y="1525155"/>
                  </a:lnTo>
                  <a:lnTo>
                    <a:pt x="1798485" y="1526590"/>
                  </a:lnTo>
                  <a:lnTo>
                    <a:pt x="1800237" y="1528089"/>
                  </a:lnTo>
                  <a:lnTo>
                    <a:pt x="1802942" y="1527835"/>
                  </a:lnTo>
                  <a:lnTo>
                    <a:pt x="1820608" y="1506880"/>
                  </a:lnTo>
                  <a:lnTo>
                    <a:pt x="1822145" y="1505127"/>
                  </a:lnTo>
                  <a:close/>
                </a:path>
                <a:path w="2044064" h="1884045">
                  <a:moveTo>
                    <a:pt x="1832978" y="390702"/>
                  </a:moveTo>
                  <a:lnTo>
                    <a:pt x="1831644" y="388861"/>
                  </a:lnTo>
                  <a:lnTo>
                    <a:pt x="1823059" y="377685"/>
                  </a:lnTo>
                  <a:lnTo>
                    <a:pt x="1815820" y="369163"/>
                  </a:lnTo>
                  <a:lnTo>
                    <a:pt x="1814309" y="367334"/>
                  </a:lnTo>
                  <a:lnTo>
                    <a:pt x="1811629" y="367157"/>
                  </a:lnTo>
                  <a:lnTo>
                    <a:pt x="1809838" y="368579"/>
                  </a:lnTo>
                  <a:lnTo>
                    <a:pt x="1808073" y="370078"/>
                  </a:lnTo>
                  <a:lnTo>
                    <a:pt x="1807806" y="372745"/>
                  </a:lnTo>
                  <a:lnTo>
                    <a:pt x="1809343" y="374510"/>
                  </a:lnTo>
                  <a:lnTo>
                    <a:pt x="1816315" y="382765"/>
                  </a:lnTo>
                  <a:lnTo>
                    <a:pt x="1824901" y="393954"/>
                  </a:lnTo>
                  <a:lnTo>
                    <a:pt x="1826336" y="395795"/>
                  </a:lnTo>
                  <a:lnTo>
                    <a:pt x="1828939" y="396125"/>
                  </a:lnTo>
                  <a:lnTo>
                    <a:pt x="1830781" y="394703"/>
                  </a:lnTo>
                  <a:lnTo>
                    <a:pt x="1832660" y="393369"/>
                  </a:lnTo>
                  <a:lnTo>
                    <a:pt x="1832978" y="390702"/>
                  </a:lnTo>
                  <a:close/>
                </a:path>
                <a:path w="2044064" h="1884045">
                  <a:moveTo>
                    <a:pt x="1857667" y="1457972"/>
                  </a:moveTo>
                  <a:lnTo>
                    <a:pt x="1857146" y="1455394"/>
                  </a:lnTo>
                  <a:lnTo>
                    <a:pt x="1855203" y="1454061"/>
                  </a:lnTo>
                  <a:lnTo>
                    <a:pt x="1853272" y="1452791"/>
                  </a:lnTo>
                  <a:lnTo>
                    <a:pt x="1850644" y="1453299"/>
                  </a:lnTo>
                  <a:lnTo>
                    <a:pt x="1849310" y="1455140"/>
                  </a:lnTo>
                  <a:lnTo>
                    <a:pt x="1844446" y="1462316"/>
                  </a:lnTo>
                  <a:lnTo>
                    <a:pt x="1834591" y="1475168"/>
                  </a:lnTo>
                  <a:lnTo>
                    <a:pt x="1833156" y="1477010"/>
                  </a:lnTo>
                  <a:lnTo>
                    <a:pt x="1833473" y="1479664"/>
                  </a:lnTo>
                  <a:lnTo>
                    <a:pt x="1837194" y="1482432"/>
                  </a:lnTo>
                  <a:lnTo>
                    <a:pt x="1839899" y="1482102"/>
                  </a:lnTo>
                  <a:lnTo>
                    <a:pt x="1841246" y="1480261"/>
                  </a:lnTo>
                  <a:lnTo>
                    <a:pt x="1851164" y="1467319"/>
                  </a:lnTo>
                  <a:lnTo>
                    <a:pt x="1856295" y="1459890"/>
                  </a:lnTo>
                  <a:lnTo>
                    <a:pt x="1857667" y="1457972"/>
                  </a:lnTo>
                  <a:close/>
                </a:path>
                <a:path w="2044064" h="1884045">
                  <a:moveTo>
                    <a:pt x="1867585" y="438277"/>
                  </a:moveTo>
                  <a:lnTo>
                    <a:pt x="1866315" y="436359"/>
                  </a:lnTo>
                  <a:lnTo>
                    <a:pt x="1850745" y="413816"/>
                  </a:lnTo>
                  <a:lnTo>
                    <a:pt x="1848142" y="413321"/>
                  </a:lnTo>
                  <a:lnTo>
                    <a:pt x="1846199" y="414566"/>
                  </a:lnTo>
                  <a:lnTo>
                    <a:pt x="1844268" y="415912"/>
                  </a:lnTo>
                  <a:lnTo>
                    <a:pt x="1843773" y="418490"/>
                  </a:lnTo>
                  <a:lnTo>
                    <a:pt x="1859330" y="441109"/>
                  </a:lnTo>
                  <a:lnTo>
                    <a:pt x="1860664" y="442950"/>
                  </a:lnTo>
                  <a:lnTo>
                    <a:pt x="1863293" y="443445"/>
                  </a:lnTo>
                  <a:lnTo>
                    <a:pt x="1865223" y="442188"/>
                  </a:lnTo>
                  <a:lnTo>
                    <a:pt x="1867065" y="440867"/>
                  </a:lnTo>
                  <a:lnTo>
                    <a:pt x="1867585" y="438277"/>
                  </a:lnTo>
                  <a:close/>
                </a:path>
                <a:path w="2044064" h="1884045">
                  <a:moveTo>
                    <a:pt x="1889988" y="1408976"/>
                  </a:moveTo>
                  <a:lnTo>
                    <a:pt x="1889391" y="1406398"/>
                  </a:lnTo>
                  <a:lnTo>
                    <a:pt x="1887359" y="1405140"/>
                  </a:lnTo>
                  <a:lnTo>
                    <a:pt x="1885416" y="1403972"/>
                  </a:lnTo>
                  <a:lnTo>
                    <a:pt x="1882813" y="1404543"/>
                  </a:lnTo>
                  <a:lnTo>
                    <a:pt x="1881619" y="1406563"/>
                  </a:lnTo>
                  <a:lnTo>
                    <a:pt x="1870506" y="1424419"/>
                  </a:lnTo>
                  <a:lnTo>
                    <a:pt x="1867065" y="1429512"/>
                  </a:lnTo>
                  <a:lnTo>
                    <a:pt x="1867509" y="1432102"/>
                  </a:lnTo>
                  <a:lnTo>
                    <a:pt x="1869440" y="1433449"/>
                  </a:lnTo>
                  <a:lnTo>
                    <a:pt x="1871383" y="1434680"/>
                  </a:lnTo>
                  <a:lnTo>
                    <a:pt x="1873986" y="1434261"/>
                  </a:lnTo>
                  <a:lnTo>
                    <a:pt x="1877504" y="1429181"/>
                  </a:lnTo>
                  <a:lnTo>
                    <a:pt x="1888769" y="1410893"/>
                  </a:lnTo>
                  <a:lnTo>
                    <a:pt x="1889988" y="1408976"/>
                  </a:lnTo>
                  <a:close/>
                </a:path>
                <a:path w="2044064" h="1884045">
                  <a:moveTo>
                    <a:pt x="1899234" y="487768"/>
                  </a:moveTo>
                  <a:lnTo>
                    <a:pt x="1898040" y="485762"/>
                  </a:lnTo>
                  <a:lnTo>
                    <a:pt x="1884730" y="464312"/>
                  </a:lnTo>
                  <a:lnTo>
                    <a:pt x="1883664" y="462470"/>
                  </a:lnTo>
                  <a:lnTo>
                    <a:pt x="1881035" y="461899"/>
                  </a:lnTo>
                  <a:lnTo>
                    <a:pt x="1879015" y="463067"/>
                  </a:lnTo>
                  <a:lnTo>
                    <a:pt x="1877085" y="464312"/>
                  </a:lnTo>
                  <a:lnTo>
                    <a:pt x="1876412" y="466902"/>
                  </a:lnTo>
                  <a:lnTo>
                    <a:pt x="1877682" y="468820"/>
                  </a:lnTo>
                  <a:lnTo>
                    <a:pt x="1890979" y="490359"/>
                  </a:lnTo>
                  <a:lnTo>
                    <a:pt x="1892096" y="492112"/>
                  </a:lnTo>
                  <a:lnTo>
                    <a:pt x="1894700" y="492772"/>
                  </a:lnTo>
                  <a:lnTo>
                    <a:pt x="1896630" y="491528"/>
                  </a:lnTo>
                  <a:lnTo>
                    <a:pt x="1898637" y="490359"/>
                  </a:lnTo>
                  <a:lnTo>
                    <a:pt x="1899234" y="487768"/>
                  </a:lnTo>
                  <a:close/>
                </a:path>
                <a:path w="2044064" h="1884045">
                  <a:moveTo>
                    <a:pt x="1919325" y="1358074"/>
                  </a:moveTo>
                  <a:lnTo>
                    <a:pt x="1918589" y="1355559"/>
                  </a:lnTo>
                  <a:lnTo>
                    <a:pt x="1916544" y="1354391"/>
                  </a:lnTo>
                  <a:lnTo>
                    <a:pt x="1914461" y="1353312"/>
                  </a:lnTo>
                  <a:lnTo>
                    <a:pt x="1911934" y="1354061"/>
                  </a:lnTo>
                  <a:lnTo>
                    <a:pt x="1898713" y="1378013"/>
                  </a:lnTo>
                  <a:lnTo>
                    <a:pt x="1897621" y="1380096"/>
                  </a:lnTo>
                  <a:lnTo>
                    <a:pt x="1898396" y="1382610"/>
                  </a:lnTo>
                  <a:lnTo>
                    <a:pt x="1900402" y="1383690"/>
                  </a:lnTo>
                  <a:lnTo>
                    <a:pt x="1902434" y="1384858"/>
                  </a:lnTo>
                  <a:lnTo>
                    <a:pt x="1905038" y="1384109"/>
                  </a:lnTo>
                  <a:lnTo>
                    <a:pt x="1906130" y="1382026"/>
                  </a:lnTo>
                  <a:lnTo>
                    <a:pt x="1918258" y="1360068"/>
                  </a:lnTo>
                  <a:lnTo>
                    <a:pt x="1919325" y="1358074"/>
                  </a:lnTo>
                  <a:close/>
                </a:path>
                <a:path w="2044064" h="1884045">
                  <a:moveTo>
                    <a:pt x="1927593" y="539432"/>
                  </a:moveTo>
                  <a:lnTo>
                    <a:pt x="1926577" y="537349"/>
                  </a:lnTo>
                  <a:lnTo>
                    <a:pt x="1924392" y="532752"/>
                  </a:lnTo>
                  <a:lnTo>
                    <a:pt x="1913521" y="513067"/>
                  </a:lnTo>
                  <a:lnTo>
                    <a:pt x="1910918" y="512305"/>
                  </a:lnTo>
                  <a:lnTo>
                    <a:pt x="1908911" y="513473"/>
                  </a:lnTo>
                  <a:lnTo>
                    <a:pt x="1906879" y="514565"/>
                  </a:lnTo>
                  <a:lnTo>
                    <a:pt x="1906130" y="517067"/>
                  </a:lnTo>
                  <a:lnTo>
                    <a:pt x="1916722" y="536435"/>
                  </a:lnTo>
                  <a:lnTo>
                    <a:pt x="1919008" y="541020"/>
                  </a:lnTo>
                  <a:lnTo>
                    <a:pt x="1920024" y="543102"/>
                  </a:lnTo>
                  <a:lnTo>
                    <a:pt x="1922526" y="543941"/>
                  </a:lnTo>
                  <a:lnTo>
                    <a:pt x="1926742" y="541934"/>
                  </a:lnTo>
                  <a:lnTo>
                    <a:pt x="1927593" y="539432"/>
                  </a:lnTo>
                  <a:close/>
                </a:path>
                <a:path w="2044064" h="1884045">
                  <a:moveTo>
                    <a:pt x="1945500" y="1305471"/>
                  </a:moveTo>
                  <a:lnTo>
                    <a:pt x="1944598" y="1302981"/>
                  </a:lnTo>
                  <a:lnTo>
                    <a:pt x="1942566" y="1301978"/>
                  </a:lnTo>
                  <a:lnTo>
                    <a:pt x="1940458" y="1300975"/>
                  </a:lnTo>
                  <a:lnTo>
                    <a:pt x="1937956" y="1301889"/>
                  </a:lnTo>
                  <a:lnTo>
                    <a:pt x="1936915" y="1303972"/>
                  </a:lnTo>
                  <a:lnTo>
                    <a:pt x="1925904" y="1326527"/>
                  </a:lnTo>
                  <a:lnTo>
                    <a:pt x="1924913" y="1328610"/>
                  </a:lnTo>
                  <a:lnTo>
                    <a:pt x="1925828" y="1331023"/>
                  </a:lnTo>
                  <a:lnTo>
                    <a:pt x="1927936" y="1332014"/>
                  </a:lnTo>
                  <a:lnTo>
                    <a:pt x="1929942" y="1333030"/>
                  </a:lnTo>
                  <a:lnTo>
                    <a:pt x="1932470" y="1332191"/>
                  </a:lnTo>
                  <a:lnTo>
                    <a:pt x="1944509" y="1307566"/>
                  </a:lnTo>
                  <a:lnTo>
                    <a:pt x="1945500" y="1305471"/>
                  </a:lnTo>
                  <a:close/>
                </a:path>
                <a:path w="2044064" h="1884045">
                  <a:moveTo>
                    <a:pt x="1952345" y="592683"/>
                  </a:moveTo>
                  <a:lnTo>
                    <a:pt x="1944674" y="574497"/>
                  </a:lnTo>
                  <a:lnTo>
                    <a:pt x="1940217" y="565391"/>
                  </a:lnTo>
                  <a:lnTo>
                    <a:pt x="1937689" y="564476"/>
                  </a:lnTo>
                  <a:lnTo>
                    <a:pt x="1933486" y="566483"/>
                  </a:lnTo>
                  <a:lnTo>
                    <a:pt x="1932647" y="568985"/>
                  </a:lnTo>
                  <a:lnTo>
                    <a:pt x="1936864" y="577748"/>
                  </a:lnTo>
                  <a:lnTo>
                    <a:pt x="1943658" y="593775"/>
                  </a:lnTo>
                  <a:lnTo>
                    <a:pt x="1944598" y="595947"/>
                  </a:lnTo>
                  <a:lnTo>
                    <a:pt x="1947037" y="596938"/>
                  </a:lnTo>
                  <a:lnTo>
                    <a:pt x="1949221" y="596023"/>
                  </a:lnTo>
                  <a:lnTo>
                    <a:pt x="1951329" y="595109"/>
                  </a:lnTo>
                  <a:lnTo>
                    <a:pt x="1952345" y="592683"/>
                  </a:lnTo>
                  <a:close/>
                </a:path>
                <a:path w="2044064" h="1884045">
                  <a:moveTo>
                    <a:pt x="1967750" y="1250899"/>
                  </a:moveTo>
                  <a:lnTo>
                    <a:pt x="1966556" y="1248549"/>
                  </a:lnTo>
                  <a:lnTo>
                    <a:pt x="1964372" y="1247724"/>
                  </a:lnTo>
                  <a:lnTo>
                    <a:pt x="1962188" y="1246974"/>
                  </a:lnTo>
                  <a:lnTo>
                    <a:pt x="1959838" y="1248054"/>
                  </a:lnTo>
                  <a:lnTo>
                    <a:pt x="1958987" y="1250226"/>
                  </a:lnTo>
                  <a:lnTo>
                    <a:pt x="1954949" y="1261491"/>
                  </a:lnTo>
                  <a:lnTo>
                    <a:pt x="1948967" y="1275511"/>
                  </a:lnTo>
                  <a:lnTo>
                    <a:pt x="1949983" y="1277937"/>
                  </a:lnTo>
                  <a:lnTo>
                    <a:pt x="1952167" y="1278851"/>
                  </a:lnTo>
                  <a:lnTo>
                    <a:pt x="1954276" y="1279690"/>
                  </a:lnTo>
                  <a:lnTo>
                    <a:pt x="1956714" y="1278686"/>
                  </a:lnTo>
                  <a:lnTo>
                    <a:pt x="1957628" y="1276604"/>
                  </a:lnTo>
                  <a:lnTo>
                    <a:pt x="1962683" y="1264666"/>
                  </a:lnTo>
                  <a:lnTo>
                    <a:pt x="1966899" y="1253058"/>
                  </a:lnTo>
                  <a:lnTo>
                    <a:pt x="1967750" y="1250899"/>
                  </a:lnTo>
                  <a:close/>
                </a:path>
                <a:path w="2044064" h="1884045">
                  <a:moveTo>
                    <a:pt x="1973719" y="647357"/>
                  </a:moveTo>
                  <a:lnTo>
                    <a:pt x="1972957" y="645185"/>
                  </a:lnTo>
                  <a:lnTo>
                    <a:pt x="1964372" y="621639"/>
                  </a:lnTo>
                  <a:lnTo>
                    <a:pt x="1963534" y="619480"/>
                  </a:lnTo>
                  <a:lnTo>
                    <a:pt x="1961172" y="618312"/>
                  </a:lnTo>
                  <a:lnTo>
                    <a:pt x="1958987" y="619137"/>
                  </a:lnTo>
                  <a:lnTo>
                    <a:pt x="1956777" y="619887"/>
                  </a:lnTo>
                  <a:lnTo>
                    <a:pt x="1955622" y="622312"/>
                  </a:lnTo>
                  <a:lnTo>
                    <a:pt x="1956460" y="624484"/>
                  </a:lnTo>
                  <a:lnTo>
                    <a:pt x="1965045" y="648030"/>
                  </a:lnTo>
                  <a:lnTo>
                    <a:pt x="1965807" y="650189"/>
                  </a:lnTo>
                  <a:lnTo>
                    <a:pt x="1968246" y="651281"/>
                  </a:lnTo>
                  <a:lnTo>
                    <a:pt x="1970455" y="650532"/>
                  </a:lnTo>
                  <a:lnTo>
                    <a:pt x="1972538" y="649770"/>
                  </a:lnTo>
                  <a:lnTo>
                    <a:pt x="1973719" y="647357"/>
                  </a:lnTo>
                  <a:close/>
                </a:path>
                <a:path w="2044064" h="1884045">
                  <a:moveTo>
                    <a:pt x="1986419" y="1195311"/>
                  </a:moveTo>
                  <a:lnTo>
                    <a:pt x="1985162" y="1192974"/>
                  </a:lnTo>
                  <a:lnTo>
                    <a:pt x="1982978" y="1192301"/>
                  </a:lnTo>
                  <a:lnTo>
                    <a:pt x="1980692" y="1191628"/>
                  </a:lnTo>
                  <a:lnTo>
                    <a:pt x="1978367" y="1192885"/>
                  </a:lnTo>
                  <a:lnTo>
                    <a:pt x="1970455" y="1218844"/>
                  </a:lnTo>
                  <a:lnTo>
                    <a:pt x="1969579" y="1221016"/>
                  </a:lnTo>
                  <a:lnTo>
                    <a:pt x="1970773" y="1223429"/>
                  </a:lnTo>
                  <a:lnTo>
                    <a:pt x="1975142" y="1224940"/>
                  </a:lnTo>
                  <a:lnTo>
                    <a:pt x="1977593" y="1223860"/>
                  </a:lnTo>
                  <a:lnTo>
                    <a:pt x="1978367" y="1221689"/>
                  </a:lnTo>
                  <a:lnTo>
                    <a:pt x="1978583" y="1220927"/>
                  </a:lnTo>
                  <a:lnTo>
                    <a:pt x="1986419" y="1195311"/>
                  </a:lnTo>
                  <a:close/>
                </a:path>
                <a:path w="2044064" h="1884045">
                  <a:moveTo>
                    <a:pt x="1991563" y="703275"/>
                  </a:moveTo>
                  <a:lnTo>
                    <a:pt x="1990890" y="701014"/>
                  </a:lnTo>
                  <a:lnTo>
                    <a:pt x="1982901" y="674903"/>
                  </a:lnTo>
                  <a:lnTo>
                    <a:pt x="1980526" y="673646"/>
                  </a:lnTo>
                  <a:lnTo>
                    <a:pt x="1976081" y="674979"/>
                  </a:lnTo>
                  <a:lnTo>
                    <a:pt x="1974811" y="677316"/>
                  </a:lnTo>
                  <a:lnTo>
                    <a:pt x="1975561" y="679488"/>
                  </a:lnTo>
                  <a:lnTo>
                    <a:pt x="1982901" y="703440"/>
                  </a:lnTo>
                  <a:lnTo>
                    <a:pt x="1983574" y="705700"/>
                  </a:lnTo>
                  <a:lnTo>
                    <a:pt x="1985899" y="706869"/>
                  </a:lnTo>
                  <a:lnTo>
                    <a:pt x="1990293" y="705523"/>
                  </a:lnTo>
                  <a:lnTo>
                    <a:pt x="1991563" y="703275"/>
                  </a:lnTo>
                  <a:close/>
                </a:path>
                <a:path w="2044064" h="1884045">
                  <a:moveTo>
                    <a:pt x="2001558" y="1138643"/>
                  </a:moveTo>
                  <a:lnTo>
                    <a:pt x="2000211" y="1136383"/>
                  </a:lnTo>
                  <a:lnTo>
                    <a:pt x="1997964" y="1135875"/>
                  </a:lnTo>
                  <a:lnTo>
                    <a:pt x="1995678" y="1135303"/>
                  </a:lnTo>
                  <a:lnTo>
                    <a:pt x="1993417" y="1136624"/>
                  </a:lnTo>
                  <a:lnTo>
                    <a:pt x="1992896" y="1138885"/>
                  </a:lnTo>
                  <a:lnTo>
                    <a:pt x="1986280" y="1165428"/>
                  </a:lnTo>
                  <a:lnTo>
                    <a:pt x="1987664" y="1167688"/>
                  </a:lnTo>
                  <a:lnTo>
                    <a:pt x="1989950" y="1168260"/>
                  </a:lnTo>
                  <a:lnTo>
                    <a:pt x="1992160" y="1168857"/>
                  </a:lnTo>
                  <a:lnTo>
                    <a:pt x="1994408" y="1167434"/>
                  </a:lnTo>
                  <a:lnTo>
                    <a:pt x="1995004" y="1165174"/>
                  </a:lnTo>
                  <a:lnTo>
                    <a:pt x="2001062" y="1140879"/>
                  </a:lnTo>
                  <a:lnTo>
                    <a:pt x="2001558" y="1138643"/>
                  </a:lnTo>
                  <a:close/>
                </a:path>
                <a:path w="2044064" h="1884045">
                  <a:moveTo>
                    <a:pt x="2005380" y="760450"/>
                  </a:moveTo>
                  <a:lnTo>
                    <a:pt x="2004923" y="758190"/>
                  </a:lnTo>
                  <a:lnTo>
                    <a:pt x="2003590" y="751268"/>
                  </a:lnTo>
                  <a:lnTo>
                    <a:pt x="1999157" y="733323"/>
                  </a:lnTo>
                  <a:lnTo>
                    <a:pt x="1998726" y="731405"/>
                  </a:lnTo>
                  <a:lnTo>
                    <a:pt x="1996440" y="729983"/>
                  </a:lnTo>
                  <a:lnTo>
                    <a:pt x="1994166" y="730567"/>
                  </a:lnTo>
                  <a:lnTo>
                    <a:pt x="1991880" y="731075"/>
                  </a:lnTo>
                  <a:lnTo>
                    <a:pt x="1990547" y="733323"/>
                  </a:lnTo>
                  <a:lnTo>
                    <a:pt x="1991042" y="735571"/>
                  </a:lnTo>
                  <a:lnTo>
                    <a:pt x="1995360" y="752779"/>
                  </a:lnTo>
                  <a:lnTo>
                    <a:pt x="1997113" y="762038"/>
                  </a:lnTo>
                  <a:lnTo>
                    <a:pt x="1999297" y="763536"/>
                  </a:lnTo>
                  <a:lnTo>
                    <a:pt x="2001558" y="763117"/>
                  </a:lnTo>
                  <a:lnTo>
                    <a:pt x="2003844" y="762622"/>
                  </a:lnTo>
                  <a:lnTo>
                    <a:pt x="2005380" y="760450"/>
                  </a:lnTo>
                  <a:close/>
                </a:path>
                <a:path w="2044064" h="1884045">
                  <a:moveTo>
                    <a:pt x="2012937" y="1080871"/>
                  </a:moveTo>
                  <a:lnTo>
                    <a:pt x="2011349" y="1078788"/>
                  </a:lnTo>
                  <a:lnTo>
                    <a:pt x="2009076" y="1078458"/>
                  </a:lnTo>
                  <a:lnTo>
                    <a:pt x="2006714" y="1078217"/>
                  </a:lnTo>
                  <a:lnTo>
                    <a:pt x="2004606" y="1079804"/>
                  </a:lnTo>
                  <a:lnTo>
                    <a:pt x="2004364" y="1082052"/>
                  </a:lnTo>
                  <a:lnTo>
                    <a:pt x="2004187" y="1082789"/>
                  </a:lnTo>
                  <a:lnTo>
                    <a:pt x="1999615" y="1106424"/>
                  </a:lnTo>
                  <a:lnTo>
                    <a:pt x="1999221" y="1108671"/>
                  </a:lnTo>
                  <a:lnTo>
                    <a:pt x="2000732" y="1110830"/>
                  </a:lnTo>
                  <a:lnTo>
                    <a:pt x="2002993" y="1111338"/>
                  </a:lnTo>
                  <a:lnTo>
                    <a:pt x="2005279" y="1111758"/>
                  </a:lnTo>
                  <a:lnTo>
                    <a:pt x="2007463" y="1110259"/>
                  </a:lnTo>
                  <a:lnTo>
                    <a:pt x="2007984" y="1107998"/>
                  </a:lnTo>
                  <a:lnTo>
                    <a:pt x="2012518" y="1084376"/>
                  </a:lnTo>
                  <a:lnTo>
                    <a:pt x="2012937" y="1080871"/>
                  </a:lnTo>
                  <a:close/>
                </a:path>
                <a:path w="2044064" h="1884045">
                  <a:moveTo>
                    <a:pt x="2015375" y="818286"/>
                  </a:moveTo>
                  <a:lnTo>
                    <a:pt x="2012518" y="797585"/>
                  </a:lnTo>
                  <a:lnTo>
                    <a:pt x="2010829" y="788746"/>
                  </a:lnTo>
                  <a:lnTo>
                    <a:pt x="2008644" y="787234"/>
                  </a:lnTo>
                  <a:lnTo>
                    <a:pt x="2006371" y="787666"/>
                  </a:lnTo>
                  <a:lnTo>
                    <a:pt x="2004009" y="788162"/>
                  </a:lnTo>
                  <a:lnTo>
                    <a:pt x="2002599" y="790333"/>
                  </a:lnTo>
                  <a:lnTo>
                    <a:pt x="2002993" y="792581"/>
                  </a:lnTo>
                  <a:lnTo>
                    <a:pt x="2004187" y="798766"/>
                  </a:lnTo>
                  <a:lnTo>
                    <a:pt x="2006714" y="817130"/>
                  </a:lnTo>
                  <a:lnTo>
                    <a:pt x="2006968" y="819378"/>
                  </a:lnTo>
                  <a:lnTo>
                    <a:pt x="2009140" y="820966"/>
                  </a:lnTo>
                  <a:lnTo>
                    <a:pt x="2011400" y="820712"/>
                  </a:lnTo>
                  <a:lnTo>
                    <a:pt x="2013686" y="820381"/>
                  </a:lnTo>
                  <a:lnTo>
                    <a:pt x="2015375" y="818286"/>
                  </a:lnTo>
                  <a:close/>
                </a:path>
                <a:path w="2044064" h="1884045">
                  <a:moveTo>
                    <a:pt x="2020087" y="1022705"/>
                  </a:moveTo>
                  <a:lnTo>
                    <a:pt x="2018423" y="1020686"/>
                  </a:lnTo>
                  <a:lnTo>
                    <a:pt x="2016036" y="1020445"/>
                  </a:lnTo>
                  <a:lnTo>
                    <a:pt x="2013788" y="1020279"/>
                  </a:lnTo>
                  <a:lnTo>
                    <a:pt x="2011756" y="1022032"/>
                  </a:lnTo>
                  <a:lnTo>
                    <a:pt x="2011502" y="1024280"/>
                  </a:lnTo>
                  <a:lnTo>
                    <a:pt x="2010587" y="1036142"/>
                  </a:lnTo>
                  <a:lnTo>
                    <a:pt x="2008479" y="1051255"/>
                  </a:lnTo>
                  <a:lnTo>
                    <a:pt x="2010168" y="1053338"/>
                  </a:lnTo>
                  <a:lnTo>
                    <a:pt x="2014702" y="1053998"/>
                  </a:lnTo>
                  <a:lnTo>
                    <a:pt x="2016887" y="1052334"/>
                  </a:lnTo>
                  <a:lnTo>
                    <a:pt x="2017153" y="1050074"/>
                  </a:lnTo>
                  <a:lnTo>
                    <a:pt x="2018919" y="1037221"/>
                  </a:lnTo>
                  <a:lnTo>
                    <a:pt x="2020087" y="1022705"/>
                  </a:lnTo>
                  <a:close/>
                </a:path>
                <a:path w="2044064" h="1884045">
                  <a:moveTo>
                    <a:pt x="2023529" y="964107"/>
                  </a:moveTo>
                  <a:lnTo>
                    <a:pt x="2021700" y="962266"/>
                  </a:lnTo>
                  <a:lnTo>
                    <a:pt x="2019414" y="962177"/>
                  </a:lnTo>
                  <a:lnTo>
                    <a:pt x="2017064" y="962113"/>
                  </a:lnTo>
                  <a:lnTo>
                    <a:pt x="2015121" y="963942"/>
                  </a:lnTo>
                  <a:lnTo>
                    <a:pt x="2015032" y="966444"/>
                  </a:lnTo>
                  <a:lnTo>
                    <a:pt x="2014448" y="988733"/>
                  </a:lnTo>
                  <a:lnTo>
                    <a:pt x="2014105" y="993317"/>
                  </a:lnTo>
                  <a:lnTo>
                    <a:pt x="2015794" y="995311"/>
                  </a:lnTo>
                  <a:lnTo>
                    <a:pt x="2018144" y="995489"/>
                  </a:lnTo>
                  <a:lnTo>
                    <a:pt x="2020430" y="995743"/>
                  </a:lnTo>
                  <a:lnTo>
                    <a:pt x="2022462" y="993978"/>
                  </a:lnTo>
                  <a:lnTo>
                    <a:pt x="2022741" y="991069"/>
                  </a:lnTo>
                  <a:lnTo>
                    <a:pt x="2022868" y="989482"/>
                  </a:lnTo>
                  <a:lnTo>
                    <a:pt x="2023452" y="966444"/>
                  </a:lnTo>
                  <a:lnTo>
                    <a:pt x="2023529" y="964107"/>
                  </a:lnTo>
                  <a:close/>
                </a:path>
                <a:path w="2044064" h="1884045">
                  <a:moveTo>
                    <a:pt x="2043506" y="891921"/>
                  </a:moveTo>
                  <a:lnTo>
                    <a:pt x="2032228" y="886307"/>
                  </a:lnTo>
                  <a:lnTo>
                    <a:pt x="2017166" y="878827"/>
                  </a:lnTo>
                  <a:lnTo>
                    <a:pt x="2017483" y="878801"/>
                  </a:lnTo>
                  <a:lnTo>
                    <a:pt x="2019833" y="878547"/>
                  </a:lnTo>
                  <a:lnTo>
                    <a:pt x="2021522" y="876554"/>
                  </a:lnTo>
                  <a:lnTo>
                    <a:pt x="2019312" y="849337"/>
                  </a:lnTo>
                  <a:lnTo>
                    <a:pt x="2019173" y="847001"/>
                  </a:lnTo>
                  <a:lnTo>
                    <a:pt x="2017064" y="845324"/>
                  </a:lnTo>
                  <a:lnTo>
                    <a:pt x="2012442" y="845667"/>
                  </a:lnTo>
                  <a:lnTo>
                    <a:pt x="2010727" y="847661"/>
                  </a:lnTo>
                  <a:lnTo>
                    <a:pt x="2010905" y="849998"/>
                  </a:lnTo>
                  <a:lnTo>
                    <a:pt x="2013153" y="876833"/>
                  </a:lnTo>
                  <a:lnTo>
                    <a:pt x="1976158" y="858443"/>
                  </a:lnTo>
                  <a:lnTo>
                    <a:pt x="1976158" y="886307"/>
                  </a:lnTo>
                  <a:lnTo>
                    <a:pt x="1019860" y="885761"/>
                  </a:lnTo>
                  <a:lnTo>
                    <a:pt x="1021600" y="71158"/>
                  </a:lnTo>
                  <a:lnTo>
                    <a:pt x="1049642" y="71196"/>
                  </a:lnTo>
                  <a:lnTo>
                    <a:pt x="1041209" y="54419"/>
                  </a:lnTo>
                  <a:lnTo>
                    <a:pt x="1016063" y="4343"/>
                  </a:lnTo>
                  <a:lnTo>
                    <a:pt x="982306" y="71107"/>
                  </a:lnTo>
                  <a:lnTo>
                    <a:pt x="1010310" y="71145"/>
                  </a:lnTo>
                  <a:lnTo>
                    <a:pt x="1010170" y="137807"/>
                  </a:lnTo>
                  <a:lnTo>
                    <a:pt x="1009408" y="137045"/>
                  </a:lnTo>
                  <a:lnTo>
                    <a:pt x="979538" y="137045"/>
                  </a:lnTo>
                  <a:lnTo>
                    <a:pt x="977684" y="138963"/>
                  </a:lnTo>
                  <a:lnTo>
                    <a:pt x="977684" y="143560"/>
                  </a:lnTo>
                  <a:lnTo>
                    <a:pt x="979538" y="145389"/>
                  </a:lnTo>
                  <a:lnTo>
                    <a:pt x="1009408" y="145389"/>
                  </a:lnTo>
                  <a:lnTo>
                    <a:pt x="1010145" y="144691"/>
                  </a:lnTo>
                  <a:lnTo>
                    <a:pt x="1008608" y="885761"/>
                  </a:lnTo>
                  <a:lnTo>
                    <a:pt x="90309" y="885228"/>
                  </a:lnTo>
                  <a:lnTo>
                    <a:pt x="87198" y="885228"/>
                  </a:lnTo>
                  <a:lnTo>
                    <a:pt x="84670" y="887742"/>
                  </a:lnTo>
                  <a:lnTo>
                    <a:pt x="84670" y="893826"/>
                  </a:lnTo>
                  <a:lnTo>
                    <a:pt x="87198" y="896340"/>
                  </a:lnTo>
                  <a:lnTo>
                    <a:pt x="1008583" y="896861"/>
                  </a:lnTo>
                  <a:lnTo>
                    <a:pt x="1006551" y="1877898"/>
                  </a:lnTo>
                  <a:lnTo>
                    <a:pt x="1006551" y="1880984"/>
                  </a:lnTo>
                  <a:lnTo>
                    <a:pt x="1009078" y="1883473"/>
                  </a:lnTo>
                  <a:lnTo>
                    <a:pt x="1015225" y="1883473"/>
                  </a:lnTo>
                  <a:lnTo>
                    <a:pt x="1017739" y="1880984"/>
                  </a:lnTo>
                  <a:lnTo>
                    <a:pt x="1019835" y="896874"/>
                  </a:lnTo>
                  <a:lnTo>
                    <a:pt x="1976158" y="897407"/>
                  </a:lnTo>
                  <a:lnTo>
                    <a:pt x="1990483" y="897407"/>
                  </a:lnTo>
                  <a:lnTo>
                    <a:pt x="1976158" y="897407"/>
                  </a:lnTo>
                  <a:lnTo>
                    <a:pt x="1976158" y="925220"/>
                  </a:lnTo>
                  <a:lnTo>
                    <a:pt x="2014791" y="906119"/>
                  </a:lnTo>
                  <a:lnTo>
                    <a:pt x="2014880" y="908011"/>
                  </a:lnTo>
                  <a:lnTo>
                    <a:pt x="2015540" y="932891"/>
                  </a:lnTo>
                  <a:lnTo>
                    <a:pt x="2015617" y="935393"/>
                  </a:lnTo>
                  <a:lnTo>
                    <a:pt x="2017560" y="937234"/>
                  </a:lnTo>
                  <a:lnTo>
                    <a:pt x="2022195" y="937069"/>
                  </a:lnTo>
                  <a:lnTo>
                    <a:pt x="2024024" y="935151"/>
                  </a:lnTo>
                  <a:lnTo>
                    <a:pt x="2023948" y="932891"/>
                  </a:lnTo>
                  <a:lnTo>
                    <a:pt x="2023287" y="908011"/>
                  </a:lnTo>
                  <a:lnTo>
                    <a:pt x="2023186" y="905522"/>
                  </a:lnTo>
                  <a:lnTo>
                    <a:pt x="2021255" y="903681"/>
                  </a:lnTo>
                  <a:lnTo>
                    <a:pt x="2019592" y="903744"/>
                  </a:lnTo>
                  <a:lnTo>
                    <a:pt x="2032381" y="897420"/>
                  </a:lnTo>
                  <a:lnTo>
                    <a:pt x="2043506" y="89192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4221" y="6629927"/>
              <a:ext cx="883285" cy="0"/>
            </a:xfrm>
            <a:custGeom>
              <a:avLst/>
              <a:gdLst/>
              <a:ahLst/>
              <a:cxnLst/>
              <a:rect l="l" t="t" r="r" b="b"/>
              <a:pathLst>
                <a:path w="883285">
                  <a:moveTo>
                    <a:pt x="0" y="0"/>
                  </a:moveTo>
                  <a:lnTo>
                    <a:pt x="883246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04814" y="5898271"/>
              <a:ext cx="608965" cy="739140"/>
            </a:xfrm>
            <a:custGeom>
              <a:avLst/>
              <a:gdLst/>
              <a:ahLst/>
              <a:cxnLst/>
              <a:rect l="l" t="t" r="r" b="b"/>
              <a:pathLst>
                <a:path w="608964" h="739140">
                  <a:moveTo>
                    <a:pt x="562012" y="48236"/>
                  </a:moveTo>
                  <a:lnTo>
                    <a:pt x="1943" y="729322"/>
                  </a:lnTo>
                  <a:lnTo>
                    <a:pt x="0" y="731659"/>
                  </a:lnTo>
                  <a:lnTo>
                    <a:pt x="342" y="735164"/>
                  </a:lnTo>
                  <a:lnTo>
                    <a:pt x="2781" y="737082"/>
                  </a:lnTo>
                  <a:lnTo>
                    <a:pt x="5143" y="739089"/>
                  </a:lnTo>
                  <a:lnTo>
                    <a:pt x="8674" y="738657"/>
                  </a:lnTo>
                  <a:lnTo>
                    <a:pt x="570720" y="55282"/>
                  </a:lnTo>
                  <a:lnTo>
                    <a:pt x="562012" y="48236"/>
                  </a:lnTo>
                  <a:close/>
                </a:path>
                <a:path w="608964" h="739140">
                  <a:moveTo>
                    <a:pt x="600598" y="36893"/>
                  </a:moveTo>
                  <a:lnTo>
                    <a:pt x="574611" y="36893"/>
                  </a:lnTo>
                  <a:lnTo>
                    <a:pt x="579424" y="40728"/>
                  </a:lnTo>
                  <a:lnTo>
                    <a:pt x="579742" y="44234"/>
                  </a:lnTo>
                  <a:lnTo>
                    <a:pt x="577811" y="46659"/>
                  </a:lnTo>
                  <a:lnTo>
                    <a:pt x="570720" y="55282"/>
                  </a:lnTo>
                  <a:lnTo>
                    <a:pt x="592442" y="72859"/>
                  </a:lnTo>
                  <a:lnTo>
                    <a:pt x="600598" y="36893"/>
                  </a:lnTo>
                  <a:close/>
                </a:path>
                <a:path w="608964" h="739140">
                  <a:moveTo>
                    <a:pt x="574611" y="36893"/>
                  </a:moveTo>
                  <a:lnTo>
                    <a:pt x="571068" y="37223"/>
                  </a:lnTo>
                  <a:lnTo>
                    <a:pt x="562012" y="48236"/>
                  </a:lnTo>
                  <a:lnTo>
                    <a:pt x="570720" y="55282"/>
                  </a:lnTo>
                  <a:lnTo>
                    <a:pt x="577811" y="46659"/>
                  </a:lnTo>
                  <a:lnTo>
                    <a:pt x="579742" y="44234"/>
                  </a:lnTo>
                  <a:lnTo>
                    <a:pt x="579424" y="40728"/>
                  </a:lnTo>
                  <a:lnTo>
                    <a:pt x="574611" y="36893"/>
                  </a:lnTo>
                  <a:close/>
                </a:path>
                <a:path w="608964" h="739140">
                  <a:moveTo>
                    <a:pt x="608965" y="0"/>
                  </a:moveTo>
                  <a:lnTo>
                    <a:pt x="540258" y="30632"/>
                  </a:lnTo>
                  <a:lnTo>
                    <a:pt x="562012" y="48236"/>
                  </a:lnTo>
                  <a:lnTo>
                    <a:pt x="571068" y="37223"/>
                  </a:lnTo>
                  <a:lnTo>
                    <a:pt x="574611" y="36893"/>
                  </a:lnTo>
                  <a:lnTo>
                    <a:pt x="600598" y="36893"/>
                  </a:lnTo>
                  <a:lnTo>
                    <a:pt x="60896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0727" y="5812471"/>
              <a:ext cx="222237" cy="8154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80784" y="5818639"/>
              <a:ext cx="358775" cy="811530"/>
            </a:xfrm>
            <a:custGeom>
              <a:avLst/>
              <a:gdLst/>
              <a:ahLst/>
              <a:cxnLst/>
              <a:rect l="l" t="t" r="r" b="b"/>
              <a:pathLst>
                <a:path w="358775" h="811529">
                  <a:moveTo>
                    <a:pt x="0" y="0"/>
                  </a:moveTo>
                  <a:lnTo>
                    <a:pt x="14835" y="50082"/>
                  </a:lnTo>
                  <a:lnTo>
                    <a:pt x="29458" y="100119"/>
                  </a:lnTo>
                  <a:lnTo>
                    <a:pt x="43654" y="149964"/>
                  </a:lnTo>
                  <a:lnTo>
                    <a:pt x="57212" y="199468"/>
                  </a:lnTo>
                  <a:lnTo>
                    <a:pt x="69919" y="248484"/>
                  </a:lnTo>
                  <a:lnTo>
                    <a:pt x="81563" y="296863"/>
                  </a:lnTo>
                  <a:lnTo>
                    <a:pt x="91930" y="344458"/>
                  </a:lnTo>
                  <a:lnTo>
                    <a:pt x="100809" y="391120"/>
                  </a:lnTo>
                  <a:lnTo>
                    <a:pt x="107988" y="436702"/>
                  </a:lnTo>
                  <a:lnTo>
                    <a:pt x="113894" y="496697"/>
                  </a:lnTo>
                  <a:lnTo>
                    <a:pt x="116191" y="559153"/>
                  </a:lnTo>
                  <a:lnTo>
                    <a:pt x="115863" y="621296"/>
                  </a:lnTo>
                  <a:lnTo>
                    <a:pt x="113894" y="680354"/>
                  </a:lnTo>
                  <a:lnTo>
                    <a:pt x="111269" y="733554"/>
                  </a:lnTo>
                  <a:lnTo>
                    <a:pt x="108972" y="778123"/>
                  </a:lnTo>
                  <a:lnTo>
                    <a:pt x="107988" y="811288"/>
                  </a:lnTo>
                </a:path>
                <a:path w="358775" h="811529">
                  <a:moveTo>
                    <a:pt x="63969" y="0"/>
                  </a:moveTo>
                  <a:lnTo>
                    <a:pt x="83936" y="54553"/>
                  </a:lnTo>
                  <a:lnTo>
                    <a:pt x="103724" y="108889"/>
                  </a:lnTo>
                  <a:lnTo>
                    <a:pt x="123084" y="162710"/>
                  </a:lnTo>
                  <a:lnTo>
                    <a:pt x="141766" y="215718"/>
                  </a:lnTo>
                  <a:lnTo>
                    <a:pt x="159521" y="267617"/>
                  </a:lnTo>
                  <a:lnTo>
                    <a:pt x="176099" y="318108"/>
                  </a:lnTo>
                  <a:lnTo>
                    <a:pt x="191249" y="366895"/>
                  </a:lnTo>
                  <a:lnTo>
                    <a:pt x="204723" y="413679"/>
                  </a:lnTo>
                  <a:lnTo>
                    <a:pt x="216270" y="458163"/>
                  </a:lnTo>
                  <a:lnTo>
                    <a:pt x="225640" y="500049"/>
                  </a:lnTo>
                  <a:lnTo>
                    <a:pt x="235139" y="566332"/>
                  </a:lnTo>
                  <a:lnTo>
                    <a:pt x="237799" y="629094"/>
                  </a:lnTo>
                  <a:lnTo>
                    <a:pt x="235899" y="686654"/>
                  </a:lnTo>
                  <a:lnTo>
                    <a:pt x="231719" y="737328"/>
                  </a:lnTo>
                  <a:lnTo>
                    <a:pt x="227540" y="779433"/>
                  </a:lnTo>
                  <a:lnTo>
                    <a:pt x="225640" y="811288"/>
                  </a:lnTo>
                </a:path>
                <a:path w="358775" h="811529">
                  <a:moveTo>
                    <a:pt x="126745" y="0"/>
                  </a:moveTo>
                  <a:lnTo>
                    <a:pt x="150959" y="49598"/>
                  </a:lnTo>
                  <a:lnTo>
                    <a:pt x="174998" y="99039"/>
                  </a:lnTo>
                  <a:lnTo>
                    <a:pt x="198613" y="148099"/>
                  </a:lnTo>
                  <a:lnTo>
                    <a:pt x="221553" y="196555"/>
                  </a:lnTo>
                  <a:lnTo>
                    <a:pt x="243571" y="244183"/>
                  </a:lnTo>
                  <a:lnTo>
                    <a:pt x="264415" y="290760"/>
                  </a:lnTo>
                  <a:lnTo>
                    <a:pt x="283836" y="336062"/>
                  </a:lnTo>
                  <a:lnTo>
                    <a:pt x="301585" y="379865"/>
                  </a:lnTo>
                  <a:lnTo>
                    <a:pt x="317413" y="421946"/>
                  </a:lnTo>
                  <a:lnTo>
                    <a:pt x="331068" y="462082"/>
                  </a:lnTo>
                  <a:lnTo>
                    <a:pt x="342303" y="500049"/>
                  </a:lnTo>
                  <a:lnTo>
                    <a:pt x="354963" y="566332"/>
                  </a:lnTo>
                  <a:lnTo>
                    <a:pt x="358508" y="629094"/>
                  </a:lnTo>
                  <a:lnTo>
                    <a:pt x="355976" y="686654"/>
                  </a:lnTo>
                  <a:lnTo>
                    <a:pt x="350405" y="737328"/>
                  </a:lnTo>
                  <a:lnTo>
                    <a:pt x="344835" y="779433"/>
                  </a:lnTo>
                  <a:lnTo>
                    <a:pt x="342303" y="811288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3750" y="5818639"/>
              <a:ext cx="298450" cy="811530"/>
            </a:xfrm>
            <a:custGeom>
              <a:avLst/>
              <a:gdLst/>
              <a:ahLst/>
              <a:cxnLst/>
              <a:rect l="l" t="t" r="r" b="b"/>
              <a:pathLst>
                <a:path w="298450" h="811529">
                  <a:moveTo>
                    <a:pt x="298342" y="0"/>
                  </a:moveTo>
                  <a:lnTo>
                    <a:pt x="290478" y="54539"/>
                  </a:lnTo>
                  <a:lnTo>
                    <a:pt x="282706" y="108864"/>
                  </a:lnTo>
                  <a:lnTo>
                    <a:pt x="275115" y="162677"/>
                  </a:lnTo>
                  <a:lnTo>
                    <a:pt x="267799" y="215679"/>
                  </a:lnTo>
                  <a:lnTo>
                    <a:pt x="260847" y="267574"/>
                  </a:lnTo>
                  <a:lnTo>
                    <a:pt x="254351" y="318063"/>
                  </a:lnTo>
                  <a:lnTo>
                    <a:pt x="248403" y="366850"/>
                  </a:lnTo>
                  <a:lnTo>
                    <a:pt x="243093" y="413635"/>
                  </a:lnTo>
                  <a:lnTo>
                    <a:pt x="238513" y="458121"/>
                  </a:lnTo>
                  <a:lnTo>
                    <a:pt x="234753" y="500011"/>
                  </a:lnTo>
                  <a:lnTo>
                    <a:pt x="230912" y="566310"/>
                  </a:lnTo>
                  <a:lnTo>
                    <a:pt x="229837" y="629083"/>
                  </a:lnTo>
                  <a:lnTo>
                    <a:pt x="230605" y="686649"/>
                  </a:lnTo>
                  <a:lnTo>
                    <a:pt x="232295" y="737326"/>
                  </a:lnTo>
                  <a:lnTo>
                    <a:pt x="233985" y="779433"/>
                  </a:lnTo>
                  <a:lnTo>
                    <a:pt x="234753" y="811288"/>
                  </a:lnTo>
                </a:path>
                <a:path w="298450" h="811529">
                  <a:moveTo>
                    <a:pt x="247263" y="0"/>
                  </a:moveTo>
                  <a:lnTo>
                    <a:pt x="232718" y="54539"/>
                  </a:lnTo>
                  <a:lnTo>
                    <a:pt x="218343" y="108864"/>
                  </a:lnTo>
                  <a:lnTo>
                    <a:pt x="204305" y="162677"/>
                  </a:lnTo>
                  <a:lnTo>
                    <a:pt x="190775" y="215679"/>
                  </a:lnTo>
                  <a:lnTo>
                    <a:pt x="177919" y="267574"/>
                  </a:lnTo>
                  <a:lnTo>
                    <a:pt x="165908" y="318063"/>
                  </a:lnTo>
                  <a:lnTo>
                    <a:pt x="154909" y="366850"/>
                  </a:lnTo>
                  <a:lnTo>
                    <a:pt x="145091" y="413635"/>
                  </a:lnTo>
                  <a:lnTo>
                    <a:pt x="136623" y="458121"/>
                  </a:lnTo>
                  <a:lnTo>
                    <a:pt x="129674" y="500011"/>
                  </a:lnTo>
                  <a:lnTo>
                    <a:pt x="122569" y="566310"/>
                  </a:lnTo>
                  <a:lnTo>
                    <a:pt x="120580" y="629083"/>
                  </a:lnTo>
                  <a:lnTo>
                    <a:pt x="122001" y="686649"/>
                  </a:lnTo>
                  <a:lnTo>
                    <a:pt x="125127" y="737326"/>
                  </a:lnTo>
                  <a:lnTo>
                    <a:pt x="128253" y="779433"/>
                  </a:lnTo>
                  <a:lnTo>
                    <a:pt x="129674" y="811288"/>
                  </a:lnTo>
                </a:path>
                <a:path w="298450" h="811529">
                  <a:moveTo>
                    <a:pt x="183280" y="0"/>
                  </a:moveTo>
                  <a:lnTo>
                    <a:pt x="162240" y="54539"/>
                  </a:lnTo>
                  <a:lnTo>
                    <a:pt x="141443" y="108864"/>
                  </a:lnTo>
                  <a:lnTo>
                    <a:pt x="121134" y="162677"/>
                  </a:lnTo>
                  <a:lnTo>
                    <a:pt x="101557" y="215679"/>
                  </a:lnTo>
                  <a:lnTo>
                    <a:pt x="82957" y="267574"/>
                  </a:lnTo>
                  <a:lnTo>
                    <a:pt x="65577" y="318063"/>
                  </a:lnTo>
                  <a:lnTo>
                    <a:pt x="49662" y="366850"/>
                  </a:lnTo>
                  <a:lnTo>
                    <a:pt x="35457" y="413635"/>
                  </a:lnTo>
                  <a:lnTo>
                    <a:pt x="23205" y="458121"/>
                  </a:lnTo>
                  <a:lnTo>
                    <a:pt x="13151" y="500011"/>
                  </a:lnTo>
                  <a:lnTo>
                    <a:pt x="2876" y="566310"/>
                  </a:lnTo>
                  <a:lnTo>
                    <a:pt x="0" y="629083"/>
                  </a:lnTo>
                  <a:lnTo>
                    <a:pt x="2054" y="686649"/>
                  </a:lnTo>
                  <a:lnTo>
                    <a:pt x="6575" y="737326"/>
                  </a:lnTo>
                  <a:lnTo>
                    <a:pt x="11096" y="779433"/>
                  </a:lnTo>
                  <a:lnTo>
                    <a:pt x="13151" y="811288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1138" y="6193157"/>
              <a:ext cx="251320" cy="1246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69300" y="5625515"/>
              <a:ext cx="1859914" cy="1386840"/>
            </a:xfrm>
            <a:custGeom>
              <a:avLst/>
              <a:gdLst/>
              <a:ahLst/>
              <a:cxnLst/>
              <a:rect l="l" t="t" r="r" b="b"/>
              <a:pathLst>
                <a:path w="1859914" h="1386840">
                  <a:moveTo>
                    <a:pt x="529920" y="880389"/>
                  </a:moveTo>
                  <a:lnTo>
                    <a:pt x="456692" y="897496"/>
                  </a:lnTo>
                  <a:lnTo>
                    <a:pt x="474687" y="918895"/>
                  </a:lnTo>
                  <a:lnTo>
                    <a:pt x="65430" y="1257757"/>
                  </a:lnTo>
                  <a:lnTo>
                    <a:pt x="362534" y="933538"/>
                  </a:lnTo>
                  <a:lnTo>
                    <a:pt x="383298" y="952246"/>
                  </a:lnTo>
                  <a:lnTo>
                    <a:pt x="393750" y="915365"/>
                  </a:lnTo>
                  <a:lnTo>
                    <a:pt x="403669" y="880389"/>
                  </a:lnTo>
                  <a:lnTo>
                    <a:pt x="333476" y="907351"/>
                  </a:lnTo>
                  <a:lnTo>
                    <a:pt x="354241" y="926058"/>
                  </a:lnTo>
                  <a:lnTo>
                    <a:pt x="43675" y="1264894"/>
                  </a:lnTo>
                  <a:lnTo>
                    <a:pt x="247256" y="939990"/>
                  </a:lnTo>
                  <a:lnTo>
                    <a:pt x="271094" y="954671"/>
                  </a:lnTo>
                  <a:lnTo>
                    <a:pt x="274205" y="921296"/>
                  </a:lnTo>
                  <a:lnTo>
                    <a:pt x="278003" y="880389"/>
                  </a:lnTo>
                  <a:lnTo>
                    <a:pt x="213868" y="919454"/>
                  </a:lnTo>
                  <a:lnTo>
                    <a:pt x="237756" y="934148"/>
                  </a:lnTo>
                  <a:lnTo>
                    <a:pt x="2146" y="1310157"/>
                  </a:lnTo>
                  <a:lnTo>
                    <a:pt x="431" y="1311579"/>
                  </a:lnTo>
                  <a:lnTo>
                    <a:pt x="381" y="1312164"/>
                  </a:lnTo>
                  <a:lnTo>
                    <a:pt x="165" y="1312405"/>
                  </a:lnTo>
                  <a:lnTo>
                    <a:pt x="203" y="1313180"/>
                  </a:lnTo>
                  <a:lnTo>
                    <a:pt x="0" y="1313484"/>
                  </a:lnTo>
                  <a:lnTo>
                    <a:pt x="203" y="1314411"/>
                  </a:lnTo>
                  <a:lnTo>
                    <a:pt x="165" y="1315072"/>
                  </a:lnTo>
                  <a:lnTo>
                    <a:pt x="292" y="1315250"/>
                  </a:lnTo>
                  <a:lnTo>
                    <a:pt x="342" y="1315910"/>
                  </a:lnTo>
                  <a:lnTo>
                    <a:pt x="647" y="1316189"/>
                  </a:lnTo>
                  <a:lnTo>
                    <a:pt x="838" y="1316913"/>
                  </a:lnTo>
                  <a:lnTo>
                    <a:pt x="2692" y="1318107"/>
                  </a:lnTo>
                  <a:lnTo>
                    <a:pt x="4127" y="1319745"/>
                  </a:lnTo>
                  <a:lnTo>
                    <a:pt x="4749" y="1319809"/>
                  </a:lnTo>
                  <a:lnTo>
                    <a:pt x="4965" y="1319999"/>
                  </a:lnTo>
                  <a:lnTo>
                    <a:pt x="5791" y="1319961"/>
                  </a:lnTo>
                  <a:lnTo>
                    <a:pt x="6146" y="1320165"/>
                  </a:lnTo>
                  <a:lnTo>
                    <a:pt x="6870" y="1320012"/>
                  </a:lnTo>
                  <a:lnTo>
                    <a:pt x="7670" y="1320088"/>
                  </a:lnTo>
                  <a:lnTo>
                    <a:pt x="7924" y="1319872"/>
                  </a:lnTo>
                  <a:lnTo>
                    <a:pt x="8509" y="1319834"/>
                  </a:lnTo>
                  <a:lnTo>
                    <a:pt x="8712" y="1319618"/>
                  </a:lnTo>
                  <a:lnTo>
                    <a:pt x="9601" y="1319428"/>
                  </a:lnTo>
                  <a:lnTo>
                    <a:pt x="10744" y="1317485"/>
                  </a:lnTo>
                  <a:lnTo>
                    <a:pt x="481850" y="927404"/>
                  </a:lnTo>
                  <a:lnTo>
                    <a:pt x="499872" y="948829"/>
                  </a:lnTo>
                  <a:lnTo>
                    <a:pt x="517017" y="909764"/>
                  </a:lnTo>
                  <a:lnTo>
                    <a:pt x="529920" y="880389"/>
                  </a:lnTo>
                  <a:close/>
                </a:path>
                <a:path w="1859914" h="1386840">
                  <a:moveTo>
                    <a:pt x="1670773" y="7353"/>
                  </a:moveTo>
                  <a:lnTo>
                    <a:pt x="1669884" y="4508"/>
                  </a:lnTo>
                  <a:lnTo>
                    <a:pt x="1668843" y="1587"/>
                  </a:lnTo>
                  <a:lnTo>
                    <a:pt x="1665668" y="0"/>
                  </a:lnTo>
                  <a:lnTo>
                    <a:pt x="1348486" y="104000"/>
                  </a:lnTo>
                  <a:lnTo>
                    <a:pt x="1339697" y="77622"/>
                  </a:lnTo>
                  <a:lnTo>
                    <a:pt x="1286332" y="130289"/>
                  </a:lnTo>
                  <a:lnTo>
                    <a:pt x="1360817" y="141058"/>
                  </a:lnTo>
                  <a:lnTo>
                    <a:pt x="1353502" y="119100"/>
                  </a:lnTo>
                  <a:lnTo>
                    <a:pt x="1352016" y="114604"/>
                  </a:lnTo>
                  <a:lnTo>
                    <a:pt x="1666240" y="11518"/>
                  </a:lnTo>
                  <a:lnTo>
                    <a:pt x="1669186" y="10515"/>
                  </a:lnTo>
                  <a:lnTo>
                    <a:pt x="1670773" y="7353"/>
                  </a:lnTo>
                  <a:close/>
                </a:path>
                <a:path w="1859914" h="1386840">
                  <a:moveTo>
                    <a:pt x="1859495" y="1379689"/>
                  </a:moveTo>
                  <a:lnTo>
                    <a:pt x="1858479" y="1378153"/>
                  </a:lnTo>
                  <a:lnTo>
                    <a:pt x="1804073" y="945946"/>
                  </a:lnTo>
                  <a:lnTo>
                    <a:pt x="1831987" y="942492"/>
                  </a:lnTo>
                  <a:lnTo>
                    <a:pt x="1823402" y="929716"/>
                  </a:lnTo>
                  <a:lnTo>
                    <a:pt x="1790242" y="880389"/>
                  </a:lnTo>
                  <a:lnTo>
                    <a:pt x="1765134" y="950747"/>
                  </a:lnTo>
                  <a:lnTo>
                    <a:pt x="1792960" y="947318"/>
                  </a:lnTo>
                  <a:lnTo>
                    <a:pt x="1841538" y="1333627"/>
                  </a:lnTo>
                  <a:lnTo>
                    <a:pt x="1693392" y="940943"/>
                  </a:lnTo>
                  <a:lnTo>
                    <a:pt x="1719618" y="931214"/>
                  </a:lnTo>
                  <a:lnTo>
                    <a:pt x="1714195" y="926211"/>
                  </a:lnTo>
                  <a:lnTo>
                    <a:pt x="1664474" y="880389"/>
                  </a:lnTo>
                  <a:lnTo>
                    <a:pt x="1656562" y="954582"/>
                  </a:lnTo>
                  <a:lnTo>
                    <a:pt x="1682877" y="944829"/>
                  </a:lnTo>
                  <a:lnTo>
                    <a:pt x="1828228" y="1330159"/>
                  </a:lnTo>
                  <a:lnTo>
                    <a:pt x="1578686" y="934046"/>
                  </a:lnTo>
                  <a:lnTo>
                    <a:pt x="1599425" y="921207"/>
                  </a:lnTo>
                  <a:lnTo>
                    <a:pt x="1602536" y="919276"/>
                  </a:lnTo>
                  <a:lnTo>
                    <a:pt x="1538224" y="880389"/>
                  </a:lnTo>
                  <a:lnTo>
                    <a:pt x="1545386" y="954671"/>
                  </a:lnTo>
                  <a:lnTo>
                    <a:pt x="1569148" y="939952"/>
                  </a:lnTo>
                  <a:lnTo>
                    <a:pt x="1847608" y="1381950"/>
                  </a:lnTo>
                  <a:lnTo>
                    <a:pt x="1847862" y="1383753"/>
                  </a:lnTo>
                  <a:lnTo>
                    <a:pt x="1848739" y="1384439"/>
                  </a:lnTo>
                  <a:lnTo>
                    <a:pt x="1848904" y="1384858"/>
                  </a:lnTo>
                  <a:lnTo>
                    <a:pt x="1849653" y="1385227"/>
                  </a:lnTo>
                  <a:lnTo>
                    <a:pt x="1849894" y="1385608"/>
                  </a:lnTo>
                  <a:lnTo>
                    <a:pt x="1850390" y="1385735"/>
                  </a:lnTo>
                  <a:lnTo>
                    <a:pt x="1850669" y="1385938"/>
                  </a:lnTo>
                  <a:lnTo>
                    <a:pt x="1851088" y="1385900"/>
                  </a:lnTo>
                  <a:lnTo>
                    <a:pt x="1852079" y="1386357"/>
                  </a:lnTo>
                  <a:lnTo>
                    <a:pt x="1852460" y="1386217"/>
                  </a:lnTo>
                  <a:lnTo>
                    <a:pt x="1853438" y="1386446"/>
                  </a:lnTo>
                  <a:lnTo>
                    <a:pt x="1855000" y="1385443"/>
                  </a:lnTo>
                  <a:lnTo>
                    <a:pt x="1856816" y="1385176"/>
                  </a:lnTo>
                  <a:lnTo>
                    <a:pt x="1857489" y="1384325"/>
                  </a:lnTo>
                  <a:lnTo>
                    <a:pt x="1857883" y="1384173"/>
                  </a:lnTo>
                  <a:lnTo>
                    <a:pt x="1858251" y="1383423"/>
                  </a:lnTo>
                  <a:lnTo>
                    <a:pt x="1858645" y="1383182"/>
                  </a:lnTo>
                  <a:lnTo>
                    <a:pt x="1858746" y="1382763"/>
                  </a:lnTo>
                  <a:lnTo>
                    <a:pt x="1859000" y="1382433"/>
                  </a:lnTo>
                  <a:lnTo>
                    <a:pt x="1858937" y="1381988"/>
                  </a:lnTo>
                  <a:lnTo>
                    <a:pt x="1859419" y="1381010"/>
                  </a:lnTo>
                  <a:lnTo>
                    <a:pt x="1859267" y="1380629"/>
                  </a:lnTo>
                  <a:lnTo>
                    <a:pt x="1859495" y="137968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31394" y="6006193"/>
              <a:ext cx="1953260" cy="436245"/>
            </a:xfrm>
            <a:custGeom>
              <a:avLst/>
              <a:gdLst/>
              <a:ahLst/>
              <a:cxnLst/>
              <a:rect l="l" t="t" r="r" b="b"/>
              <a:pathLst>
                <a:path w="1953260" h="436245">
                  <a:moveTo>
                    <a:pt x="62826" y="61175"/>
                  </a:moveTo>
                  <a:lnTo>
                    <a:pt x="441578" y="61175"/>
                  </a:lnTo>
                </a:path>
                <a:path w="1953260" h="436245">
                  <a:moveTo>
                    <a:pt x="0" y="248729"/>
                  </a:moveTo>
                  <a:lnTo>
                    <a:pt x="504443" y="248729"/>
                  </a:lnTo>
                </a:path>
                <a:path w="1953260" h="436245">
                  <a:moveTo>
                    <a:pt x="62826" y="435686"/>
                  </a:moveTo>
                  <a:lnTo>
                    <a:pt x="566737" y="435686"/>
                  </a:lnTo>
                </a:path>
                <a:path w="1953260" h="436245">
                  <a:moveTo>
                    <a:pt x="1953209" y="0"/>
                  </a:moveTo>
                  <a:lnTo>
                    <a:pt x="1638414" y="0"/>
                  </a:lnTo>
                </a:path>
                <a:path w="1953260" h="436245">
                  <a:moveTo>
                    <a:pt x="1953209" y="186956"/>
                  </a:moveTo>
                  <a:lnTo>
                    <a:pt x="1638414" y="186956"/>
                  </a:lnTo>
                </a:path>
                <a:path w="1953260" h="436245">
                  <a:moveTo>
                    <a:pt x="1953209" y="374510"/>
                  </a:moveTo>
                  <a:lnTo>
                    <a:pt x="1576133" y="37451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06859" y="6042920"/>
              <a:ext cx="204470" cy="598170"/>
            </a:xfrm>
            <a:custGeom>
              <a:avLst/>
              <a:gdLst/>
              <a:ahLst/>
              <a:cxnLst/>
              <a:rect l="l" t="t" r="r" b="b"/>
              <a:pathLst>
                <a:path w="204469" h="598170">
                  <a:moveTo>
                    <a:pt x="204279" y="31127"/>
                  </a:moveTo>
                  <a:lnTo>
                    <a:pt x="0" y="31127"/>
                  </a:lnTo>
                </a:path>
                <a:path w="204469" h="598170">
                  <a:moveTo>
                    <a:pt x="15151" y="0"/>
                  </a:moveTo>
                  <a:lnTo>
                    <a:pt x="15151" y="597611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39115" y="749301"/>
            <a:ext cx="4212590" cy="558871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95885" rIns="0" bIns="0" rtlCol="0">
            <a:spAutoFit/>
          </a:bodyPr>
          <a:lstStyle/>
          <a:p>
            <a:pPr marL="295910" marR="135255" indent="-152400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ajuste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controlado,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disminución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generador.La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sería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constante,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contrarrestar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6420" y="1547432"/>
            <a:ext cx="424878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800"/>
              </a:lnSpc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satisfacer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subexcitación.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lenta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asociada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rotor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tensiones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térmicas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estator,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sobrecarga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corto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bien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limitadores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sobretensión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transitorios,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manejar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contingencias.</a:t>
            </a:r>
            <a:endParaRPr sz="650">
              <a:latin typeface="Arial Unicode MS"/>
              <a:cs typeface="Arial Unicode MS"/>
            </a:endParaRPr>
          </a:p>
          <a:p>
            <a:pPr marL="12700" marR="151130" indent="152400">
              <a:lnSpc>
                <a:spcPct val="133300"/>
              </a:lnSpc>
              <a:spcBef>
                <a:spcPts val="2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continua,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éxito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voltioslímites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edad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(generalmente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5%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5%)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definen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endParaRPr sz="750">
              <a:latin typeface="Arial Unicode MS"/>
              <a:cs typeface="Arial Unicode MS"/>
            </a:endParaRPr>
          </a:p>
          <a:p>
            <a:pPr marL="12700" marR="127000" indent="152400">
              <a:lnSpc>
                <a:spcPts val="1200"/>
              </a:lnSpc>
              <a:spcBef>
                <a:spcPts val="9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voltaje;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cambian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dinámicamente.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precisamente,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entregable,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absorbible.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6419" y="3734372"/>
            <a:ext cx="422910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83185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corresponde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(de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signo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opuesto)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definen,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necesarios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motivos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térmicos,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aclara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ahora.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turbina,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reactiva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mínima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generador: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familia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(entre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límites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subexcitación)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2.14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08446" y="5494310"/>
            <a:ext cx="648335" cy="30353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62865" algn="ctr">
              <a:spcBef>
                <a:spcPts val="415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Turbina</a:t>
            </a:r>
            <a:endParaRPr sz="750">
              <a:latin typeface="Arial Unicode MS"/>
              <a:cs typeface="Arial Unicode MS"/>
            </a:endParaRPr>
          </a:p>
          <a:p>
            <a:pPr algn="ctr">
              <a:spcBef>
                <a:spcPts val="25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2863" y="5475412"/>
            <a:ext cx="563245" cy="276358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43180" algn="r">
              <a:spcBef>
                <a:spcPts val="335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Armadura</a:t>
            </a:r>
            <a:endParaRPr sz="700">
              <a:latin typeface="Arial Unicode MS"/>
              <a:cs typeface="Arial Unicode MS"/>
            </a:endParaRPr>
          </a:p>
          <a:p>
            <a:pPr marR="5080" algn="r">
              <a:spcBef>
                <a:spcPts val="21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15071" y="5578772"/>
            <a:ext cx="36639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[MW]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71781" y="6017352"/>
            <a:ext cx="13970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23685" y="5926653"/>
            <a:ext cx="43180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spc="-2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28584" y="5926653"/>
            <a:ext cx="455930" cy="275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400" i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spc="-2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4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450">
              <a:latin typeface="Arial Unicode MS"/>
              <a:cs typeface="Arial Unicode MS"/>
            </a:endParaRPr>
          </a:p>
          <a:p>
            <a:pPr marL="12700"/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3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300" i="1" spc="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5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3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07864" y="5905589"/>
            <a:ext cx="399415" cy="3200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0" dirty="0">
                <a:solidFill>
                  <a:srgbClr val="211F1F"/>
                </a:solidFill>
                <a:latin typeface="Arial"/>
                <a:cs typeface="Arial"/>
              </a:rPr>
              <a:t>PAG*</a:t>
            </a:r>
            <a:endParaRPr sz="900">
              <a:latin typeface="Arial"/>
              <a:cs typeface="Arial"/>
            </a:endParaRPr>
          </a:p>
          <a:p>
            <a:pPr marR="5080" algn="r">
              <a:spcBef>
                <a:spcPts val="770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φ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23685" y="6133469"/>
            <a:ext cx="37211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3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300" i="1" spc="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5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3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28584" y="6301290"/>
            <a:ext cx="43180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spc="-2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23685" y="6301290"/>
            <a:ext cx="45593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400" i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00" spc="-2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46114" y="6554636"/>
            <a:ext cx="48005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[MVAR]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88028" y="6648064"/>
            <a:ext cx="20764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0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i="1" spc="90" dirty="0">
                <a:solidFill>
                  <a:srgbClr val="211F1F"/>
                </a:solidFill>
                <a:latin typeface="Arial"/>
                <a:cs typeface="Arial"/>
              </a:rPr>
              <a:t>*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08663" y="7015048"/>
            <a:ext cx="641985" cy="2362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43180">
              <a:spcBef>
                <a:spcPts val="22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Bordes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endParaRPr sz="500">
              <a:latin typeface="Arial Unicode MS"/>
              <a:cs typeface="Arial Unicode MS"/>
            </a:endParaRPr>
          </a:p>
          <a:p>
            <a:pPr marL="12700">
              <a:spcBef>
                <a:spcPts val="16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térmicos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14606" y="7017856"/>
            <a:ext cx="583565" cy="22955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spcBef>
                <a:spcPts val="27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5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rotor</a:t>
            </a:r>
            <a:endParaRPr sz="500">
              <a:latin typeface="Arial Unicode MS"/>
              <a:cs typeface="Arial Unicode MS"/>
            </a:endParaRPr>
          </a:p>
          <a:p>
            <a:pPr marL="49530" algn="ctr">
              <a:spcBef>
                <a:spcPts val="210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limites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6419" y="7716609"/>
            <a:ext cx="339915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2.14</a:t>
            </a:r>
            <a:r>
              <a:rPr sz="6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limitación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19" y="686441"/>
            <a:ext cx="4258310" cy="597408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spcBef>
                <a:spcPts val="439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curvas,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llamadas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"curvas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capacidad",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P,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750">
              <a:latin typeface="Arial Unicode MS"/>
              <a:cs typeface="Arial Unicode MS"/>
            </a:endParaRPr>
          </a:p>
          <a:p>
            <a:pPr marL="12700" marR="110489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-plano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inductiva),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inversa,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negativa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(carga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capacitiva).</a:t>
            </a:r>
            <a:endParaRPr sz="750">
              <a:latin typeface="Arial Unicode MS"/>
              <a:cs typeface="Arial Unicode MS"/>
            </a:endParaRPr>
          </a:p>
          <a:p>
            <a:pPr marL="165100">
              <a:spcBef>
                <a:spcPts val="25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Básicamente,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existen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térmicos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síncrono: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550">
              <a:latin typeface="Arial Unicode MS"/>
              <a:cs typeface="Arial Unicode MS"/>
            </a:endParaRPr>
          </a:p>
          <a:p>
            <a:pPr marL="12700"/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una.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armadura;</a:t>
            </a:r>
            <a:endParaRPr sz="600">
              <a:latin typeface="Arial Unicode MS"/>
              <a:cs typeface="Arial Unicode MS"/>
            </a:endParaRPr>
          </a:p>
          <a:p>
            <a:pPr marL="12700">
              <a:spcBef>
                <a:spcPts val="53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B.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campo;</a:t>
            </a: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490"/>
              </a:spcBef>
            </a:pP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C.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borde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estator.</a:t>
            </a:r>
            <a:endParaRPr sz="600">
              <a:latin typeface="Arial Unicode MS"/>
              <a:cs typeface="Arial Unicode MS"/>
            </a:endParaRPr>
          </a:p>
          <a:p>
            <a:pPr marL="12700" marR="111760">
              <a:lnSpc>
                <a:spcPct val="133300"/>
              </a:lnSpc>
              <a:spcBef>
                <a:spcPts val="63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(a)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(b).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arregla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sobreexcitación;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vez,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(a)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(c)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fija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subexcitación.</a:t>
            </a:r>
            <a:endParaRPr sz="750">
              <a:latin typeface="Arial Unicode MS"/>
              <a:cs typeface="Arial Unicode MS"/>
            </a:endParaRPr>
          </a:p>
          <a:p>
            <a:pPr marL="12700" marR="41910" indent="152400">
              <a:lnSpc>
                <a:spcPts val="1200"/>
              </a:lnSpc>
              <a:spcBef>
                <a:spcPts val="9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térmicos,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evitar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(existe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pequeñas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perturbaciones),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quepodría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reducir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aún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i="1" spc="-30" dirty="0">
                <a:solidFill>
                  <a:srgbClr val="211F1F"/>
                </a:solidFill>
                <a:latin typeface="Arial"/>
                <a:cs typeface="Arial"/>
              </a:rPr>
              <a:t>P,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-plano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(consulte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Capítulo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8,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tensión).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adecuado,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suele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térmico.</a:t>
            </a:r>
            <a:endParaRPr sz="700">
              <a:latin typeface="Arial Unicode MS"/>
              <a:cs typeface="Arial Unicode MS"/>
            </a:endParaRPr>
          </a:p>
          <a:p>
            <a:pPr marL="12700" marR="77470" indent="152400">
              <a:lnSpc>
                <a:spcPts val="12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turbina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restrictiva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inducido,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nunca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alcanza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esté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intersección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rotor.</a:t>
            </a:r>
            <a:endParaRPr sz="700">
              <a:latin typeface="Arial Unicode MS"/>
              <a:cs typeface="Arial Unicode MS"/>
            </a:endParaRPr>
          </a:p>
          <a:p>
            <a:pPr marL="12700" marR="42545" indent="152400">
              <a:lnSpc>
                <a:spcPts val="12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delimitado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trabajo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considerados,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erador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*,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*)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modificar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0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existe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excedente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reserva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potencia,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operando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dominio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314A97"/>
                </a:solidFill>
                <a:latin typeface="Arial Unicode MS"/>
                <a:cs typeface="Arial Unicode MS"/>
              </a:rPr>
              <a:t>2.14</a:t>
            </a:r>
            <a:r>
              <a:rPr sz="800" spc="12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sobreexcitación,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disminuye,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reserva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disponible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(incluso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instantáneamente),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disminuye,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viceversa,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ilustra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borde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estator.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térmico.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disminuir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máquina,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crea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reserva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sobreexcitación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límite.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8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existe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posibilidad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incrementar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distancia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operativa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reduciendo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producción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activa,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es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relevante,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razonable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alcanzan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críticos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endParaRPr sz="800">
              <a:latin typeface="Arial Unicode MS"/>
              <a:cs typeface="Arial Unicode MS"/>
            </a:endParaRPr>
          </a:p>
          <a:p>
            <a:pPr marL="12700" marR="128270" indent="152400">
              <a:lnSpc>
                <a:spcPts val="12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rangos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admisibles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(generalmente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±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5%)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(límites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subexcitación):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restrictiva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dictar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conclusión: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9115" y="6843498"/>
            <a:ext cx="4212590" cy="560153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209550" indent="-152400">
              <a:lnSpc>
                <a:spcPct val="14290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producir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suministrada,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permitido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terminal.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11820" y="4356364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425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39948" y="6249582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>
                <a:moveTo>
                  <a:pt x="0" y="0"/>
                </a:moveTo>
                <a:lnTo>
                  <a:pt x="429425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20" y="688774"/>
            <a:ext cx="4250055" cy="246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930">
              <a:lnSpc>
                <a:spcPct val="153800"/>
              </a:lnSpc>
              <a:spcBef>
                <a:spcPts val="100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descritas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anteriormente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refieren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enfriamiento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constante.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limitación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térmica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vuelven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visiblemente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restrictivas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refrigeración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(determinando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clase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650" spc="2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generador).</a:t>
            </a:r>
            <a:endParaRPr sz="650">
              <a:latin typeface="Arial Unicode MS"/>
              <a:cs typeface="Arial Unicode MS"/>
            </a:endParaRPr>
          </a:p>
          <a:p>
            <a:pPr marL="12700" marR="53975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familias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vincular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dado.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correspondan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enfriamiento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(es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clase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generador).</a:t>
            </a:r>
            <a:endParaRPr sz="650">
              <a:latin typeface="Arial Unicode MS"/>
              <a:cs typeface="Arial Unicode MS"/>
            </a:endParaRPr>
          </a:p>
          <a:p>
            <a:pPr marL="12700" marR="77470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mencionados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imponen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cerrado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(consulte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capítulo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3),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ajustarán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prescripción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fabricante,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enfriamiento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restricciones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(si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hubiera),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fallas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internas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(si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hubiera,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cuándo).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comprometen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operación)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práctica,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ejerciendo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precaución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sintonización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limitación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AVR.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servicio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auxiliar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obligación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contractual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operador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sistema,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podría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interferir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selección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ajuste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permitido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8319" y="3485314"/>
            <a:ext cx="4165600" cy="525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armadura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700">
              <a:latin typeface="Arial Unicode MS"/>
              <a:cs typeface="Arial Unicode MS"/>
            </a:endParaRPr>
          </a:p>
          <a:p>
            <a:pPr marL="50800" marR="43180">
              <a:lnSpc>
                <a:spcPct val="147400"/>
              </a:lnSpc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vinculado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estator.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hierro.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cobre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30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650" spc="-204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20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975" spc="-30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650" i="1" spc="-204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00" spc="-204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95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700" spc="-95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proporcionales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cuadrado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estator: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1027" y="4208268"/>
            <a:ext cx="40195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25" dirty="0">
                <a:latin typeface="Arial"/>
                <a:cs typeface="Arial"/>
              </a:rPr>
              <a:t>PAG</a:t>
            </a:r>
            <a:r>
              <a:rPr sz="450" spc="-25" dirty="0">
                <a:latin typeface="Arial Unicode MS"/>
                <a:cs typeface="Arial Unicode MS"/>
              </a:rPr>
              <a:t>2</a:t>
            </a:r>
            <a:r>
              <a:rPr sz="4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+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i="1" spc="-25" dirty="0">
                <a:latin typeface="Arial"/>
                <a:cs typeface="Arial"/>
              </a:rPr>
              <a:t>Q</a:t>
            </a:r>
            <a:r>
              <a:rPr sz="450" spc="-25" dirty="0">
                <a:latin typeface="Arial Unicode MS"/>
                <a:cs typeface="Arial Unicode MS"/>
              </a:rPr>
              <a:t>2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29628" y="4355090"/>
            <a:ext cx="18605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V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59703" y="4282357"/>
            <a:ext cx="100965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750" i="1" spc="-30" dirty="0">
                <a:latin typeface="Arial"/>
                <a:cs typeface="Arial"/>
              </a:rPr>
              <a:t>PAG</a:t>
            </a:r>
            <a:r>
              <a:rPr sz="500" spc="-30" dirty="0">
                <a:latin typeface="Arial Unicode MS"/>
                <a:cs typeface="Arial Unicode MS"/>
              </a:rPr>
              <a:t>Cu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=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i="1" spc="-20" dirty="0">
                <a:latin typeface="Arial"/>
                <a:cs typeface="Arial"/>
              </a:rPr>
              <a:t>K</a:t>
            </a:r>
            <a:r>
              <a:rPr sz="500" spc="-20" dirty="0">
                <a:latin typeface="Arial Unicode MS"/>
                <a:cs typeface="Arial Unicode MS"/>
              </a:rPr>
              <a:t>Cu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I</a:t>
            </a:r>
            <a:r>
              <a:rPr sz="750" i="1" spc="85" dirty="0">
                <a:latin typeface="Arial"/>
                <a:cs typeface="Arial"/>
              </a:rPr>
              <a:t> </a:t>
            </a:r>
            <a:r>
              <a:rPr sz="975" baseline="21367" dirty="0">
                <a:latin typeface="Arial Unicode MS"/>
                <a:cs typeface="Arial Unicode MS"/>
              </a:rPr>
              <a:t>2</a:t>
            </a:r>
            <a:r>
              <a:rPr sz="975" spc="-15" baseline="21367" dirty="0">
                <a:latin typeface="Arial Unicode MS"/>
                <a:cs typeface="Arial Unicode MS"/>
              </a:rPr>
              <a:t> </a:t>
            </a:r>
            <a:r>
              <a:rPr sz="1425" baseline="14619" dirty="0">
                <a:latin typeface="Arial Unicode MS"/>
                <a:cs typeface="Arial Unicode MS"/>
              </a:rPr>
              <a:t>=</a:t>
            </a:r>
            <a:r>
              <a:rPr sz="1425" spc="-15" baseline="14619" dirty="0">
                <a:latin typeface="Arial Unicode MS"/>
                <a:cs typeface="Arial Unicode MS"/>
              </a:rPr>
              <a:t> </a:t>
            </a:r>
            <a:r>
              <a:rPr sz="1500" i="1" spc="-37" baseline="13888" dirty="0">
                <a:latin typeface="Arial"/>
                <a:cs typeface="Arial"/>
              </a:rPr>
              <a:t>K</a:t>
            </a:r>
            <a:r>
              <a:rPr sz="975" spc="-37" baseline="21367" dirty="0">
                <a:latin typeface="Arial Unicode MS"/>
                <a:cs typeface="Arial Unicode MS"/>
              </a:rPr>
              <a:t>Cu</a:t>
            </a:r>
            <a:endParaRPr sz="975" baseline="21367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42428" y="4248414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03114" y="4480894"/>
            <a:ext cx="135255" cy="602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00" i="1" spc="-10" dirty="0">
                <a:latin typeface="Arial"/>
                <a:cs typeface="Arial"/>
              </a:rPr>
              <a:t>metro</a:t>
            </a:r>
            <a:endParaRPr sz="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5559" y="4647335"/>
            <a:ext cx="4316730" cy="84407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3500" marR="150495">
              <a:lnSpc>
                <a:spcPct val="142900"/>
              </a:lnSpc>
              <a:spcBef>
                <a:spcPts val="140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4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hierro</a:t>
            </a:r>
            <a:r>
              <a:rPr sz="4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50" i="1" spc="29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Fe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significativamente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crece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rotor):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950">
              <a:latin typeface="Arial Unicode MS"/>
              <a:cs typeface="Arial Unicode MS"/>
            </a:endParaRPr>
          </a:p>
          <a:p>
            <a:pPr marL="19685" algn="ctr"/>
            <a:r>
              <a:rPr sz="60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50" spc="-30" dirty="0">
                <a:solidFill>
                  <a:srgbClr val="211F1F"/>
                </a:solidFill>
                <a:latin typeface="Arial Unicode MS"/>
                <a:cs typeface="Arial Unicode MS"/>
              </a:rPr>
              <a:t>Fe</a:t>
            </a:r>
            <a:r>
              <a:rPr sz="4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65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600" i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450" i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065" algn="ctr">
              <a:spcBef>
                <a:spcPts val="5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totales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permitidas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</a:t>
            </a:r>
            <a:r>
              <a:rPr sz="750" i="1" spc="-585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975" spc="-10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75" spc="-3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750" spc="-160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1000" spc="-50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800" i="1" spc="-490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750" spc="-27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i="1" spc="-42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975" spc="-40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j</a:t>
            </a:r>
            <a:r>
              <a:rPr sz="750" spc="-42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spc="-48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80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398" y="5602021"/>
            <a:ext cx="418592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círculocentrado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26358" y="5710227"/>
            <a:ext cx="1502410" cy="180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78535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  <a:p>
            <a:pPr marL="12700">
              <a:spcBef>
                <a:spcPts val="7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-plano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radio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):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75454" y="5660825"/>
            <a:ext cx="11493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Fe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2252" y="5862626"/>
            <a:ext cx="116839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57772" y="6327800"/>
            <a:ext cx="16573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V</a:t>
            </a:r>
            <a:r>
              <a:rPr sz="300" i="1" spc="-10" dirty="0">
                <a:latin typeface="Arial"/>
                <a:cs typeface="Arial"/>
              </a:rPr>
              <a:t>metro</a:t>
            </a:r>
            <a:endParaRPr sz="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3754" y="6141569"/>
            <a:ext cx="11893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75" i="1" spc="-37" baseline="55555" dirty="0">
                <a:latin typeface="Arial"/>
                <a:cs typeface="Arial"/>
              </a:rPr>
              <a:t>PAG</a:t>
            </a:r>
            <a:r>
              <a:rPr sz="675" spc="-37" baseline="80246" dirty="0">
                <a:latin typeface="Arial Unicode MS"/>
                <a:cs typeface="Arial Unicode MS"/>
              </a:rPr>
              <a:t>2</a:t>
            </a:r>
            <a:r>
              <a:rPr sz="675" spc="-15" baseline="80246" dirty="0">
                <a:latin typeface="Arial Unicode MS"/>
                <a:cs typeface="Arial Unicode MS"/>
              </a:rPr>
              <a:t> </a:t>
            </a:r>
            <a:r>
              <a:rPr sz="975" baseline="55555" dirty="0">
                <a:latin typeface="Arial Unicode MS"/>
                <a:cs typeface="Arial Unicode MS"/>
              </a:rPr>
              <a:t>+</a:t>
            </a:r>
            <a:r>
              <a:rPr sz="975" spc="-22" baseline="55555" dirty="0">
                <a:latin typeface="Arial Unicode MS"/>
                <a:cs typeface="Arial Unicode MS"/>
              </a:rPr>
              <a:t> </a:t>
            </a:r>
            <a:r>
              <a:rPr sz="975" i="1" baseline="55555" dirty="0">
                <a:latin typeface="Arial"/>
                <a:cs typeface="Arial"/>
              </a:rPr>
              <a:t>Q</a:t>
            </a:r>
            <a:r>
              <a:rPr sz="675" baseline="80246" dirty="0">
                <a:latin typeface="Arial Unicode MS"/>
                <a:cs typeface="Arial Unicode MS"/>
              </a:rPr>
              <a:t>2</a:t>
            </a:r>
            <a:r>
              <a:rPr sz="675" spc="622" baseline="80246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80" dirty="0">
                <a:latin typeface="Arial Unicode MS"/>
                <a:cs typeface="Arial Unicode MS"/>
              </a:rPr>
              <a:t> </a:t>
            </a:r>
            <a:r>
              <a:rPr sz="700" i="1" spc="-70" dirty="0">
                <a:latin typeface="Arial"/>
                <a:cs typeface="Arial"/>
              </a:rPr>
              <a:t>F</a:t>
            </a:r>
            <a:r>
              <a:rPr sz="700" i="1" spc="-15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(</a:t>
            </a:r>
            <a:r>
              <a:rPr sz="700" i="1" dirty="0">
                <a:latin typeface="Arial"/>
                <a:cs typeface="Arial"/>
              </a:rPr>
              <a:t>V</a:t>
            </a:r>
            <a:r>
              <a:rPr sz="500" i="1" dirty="0">
                <a:latin typeface="Arial"/>
                <a:cs typeface="Arial"/>
              </a:rPr>
              <a:t>metro</a:t>
            </a:r>
            <a:r>
              <a:rPr sz="500" i="1" spc="-5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)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i="1" spc="-25" dirty="0">
                <a:latin typeface="Arial"/>
                <a:cs typeface="Arial"/>
              </a:rPr>
              <a:t>K</a:t>
            </a:r>
            <a:r>
              <a:rPr sz="700" spc="-25" dirty="0">
                <a:latin typeface="Arial Unicode MS"/>
                <a:cs typeface="Arial Unicode MS"/>
              </a:rPr>
              <a:t>,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98541" y="6215380"/>
            <a:ext cx="77406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25" dirty="0">
                <a:latin typeface="Arial"/>
                <a:cs typeface="Arial"/>
              </a:rPr>
              <a:t>PAG</a:t>
            </a:r>
            <a:r>
              <a:rPr sz="450" spc="-25" dirty="0">
                <a:latin typeface="Arial Unicode MS"/>
                <a:cs typeface="Arial Unicode MS"/>
              </a:rPr>
              <a:t>Cu</a:t>
            </a:r>
            <a:r>
              <a:rPr sz="4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+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i="1" spc="-30" dirty="0">
                <a:latin typeface="Arial"/>
                <a:cs typeface="Arial"/>
              </a:rPr>
              <a:t>PAG</a:t>
            </a:r>
            <a:r>
              <a:rPr sz="450" spc="-30" dirty="0">
                <a:latin typeface="Arial Unicode MS"/>
                <a:cs typeface="Arial Unicode MS"/>
              </a:rPr>
              <a:t>Fe</a:t>
            </a:r>
            <a:r>
              <a:rPr sz="4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=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i="1" spc="-25" dirty="0">
                <a:latin typeface="Arial"/>
                <a:cs typeface="Arial"/>
              </a:rPr>
              <a:t>K</a:t>
            </a:r>
            <a:r>
              <a:rPr sz="450" spc="-25" dirty="0">
                <a:latin typeface="Arial Unicode MS"/>
                <a:cs typeface="Arial Unicode MS"/>
              </a:rPr>
              <a:t>Cu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57886" y="6234888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95091" y="6374565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(2,2)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76391" y="6470876"/>
            <a:ext cx="18605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1050" i="1" u="sng" spc="-3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700" u="sng" spc="-5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98540" y="6567781"/>
            <a:ext cx="1963420" cy="306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5"/>
              </a:lnSpc>
              <a:spcBef>
                <a:spcPts val="100"/>
              </a:spcBef>
            </a:pPr>
            <a:r>
              <a:rPr sz="700" i="1" spc="-25" dirty="0">
                <a:latin typeface="Arial"/>
                <a:cs typeface="Arial"/>
              </a:rPr>
              <a:t>PAG</a:t>
            </a:r>
            <a:r>
              <a:rPr sz="500" spc="-25" dirty="0">
                <a:latin typeface="Arial Unicode MS"/>
                <a:cs typeface="Arial Unicode MS"/>
              </a:rPr>
              <a:t>2</a:t>
            </a:r>
            <a:r>
              <a:rPr sz="500" spc="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i="1" dirty="0">
                <a:latin typeface="Arial"/>
                <a:cs typeface="Arial"/>
              </a:rPr>
              <a:t>Q</a:t>
            </a: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spc="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500" i="1" dirty="0">
                <a:latin typeface="Arial"/>
                <a:cs typeface="Arial"/>
              </a:rPr>
              <a:t>metro</a:t>
            </a:r>
            <a:r>
              <a:rPr sz="500" i="1" spc="1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[</a:t>
            </a:r>
            <a:r>
              <a:rPr sz="700" i="1" dirty="0">
                <a:latin typeface="Arial"/>
                <a:cs typeface="Arial"/>
              </a:rPr>
              <a:t>K</a:t>
            </a:r>
            <a:r>
              <a:rPr sz="700" i="1" spc="10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-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i="1" spc="-70" dirty="0">
                <a:latin typeface="Arial"/>
                <a:cs typeface="Arial"/>
              </a:rPr>
              <a:t>F</a:t>
            </a:r>
            <a:r>
              <a:rPr sz="700" i="1" spc="10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(</a:t>
            </a:r>
            <a:r>
              <a:rPr sz="700" i="1" dirty="0">
                <a:latin typeface="Arial"/>
                <a:cs typeface="Arial"/>
              </a:rPr>
              <a:t>V</a:t>
            </a:r>
            <a:r>
              <a:rPr sz="500" i="1" dirty="0">
                <a:latin typeface="Arial"/>
                <a:cs typeface="Arial"/>
              </a:rPr>
              <a:t>metro</a:t>
            </a:r>
            <a:r>
              <a:rPr sz="500" i="1" spc="10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)</a:t>
            </a:r>
            <a:r>
              <a:rPr sz="950" dirty="0">
                <a:latin typeface="Arial Unicode MS"/>
                <a:cs typeface="Arial Unicode MS"/>
              </a:rPr>
              <a:t>]</a:t>
            </a:r>
            <a:r>
              <a:rPr sz="950" spc="2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[</a:t>
            </a:r>
            <a:r>
              <a:rPr sz="950" spc="20" dirty="0">
                <a:latin typeface="Arial Unicode MS"/>
                <a:cs typeface="Arial Unicode MS"/>
              </a:rPr>
              <a:t> </a:t>
            </a:r>
            <a:r>
              <a:rPr sz="700" i="1" dirty="0">
                <a:latin typeface="Arial"/>
                <a:cs typeface="Arial"/>
              </a:rPr>
              <a:t>A</a:t>
            </a:r>
            <a:r>
              <a:rPr sz="700" dirty="0">
                <a:latin typeface="Arial Unicode MS"/>
                <a:cs typeface="Arial Unicode MS"/>
              </a:rPr>
              <a:t>(</a:t>
            </a:r>
            <a:r>
              <a:rPr sz="700" i="1" dirty="0">
                <a:latin typeface="Arial"/>
                <a:cs typeface="Arial"/>
              </a:rPr>
              <a:t>V</a:t>
            </a:r>
            <a:r>
              <a:rPr sz="500" i="1" dirty="0">
                <a:latin typeface="Arial"/>
                <a:cs typeface="Arial"/>
              </a:rPr>
              <a:t>metro</a:t>
            </a:r>
            <a:r>
              <a:rPr sz="500" i="1" spc="10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)</a:t>
            </a:r>
            <a:r>
              <a:rPr sz="950" dirty="0">
                <a:latin typeface="Arial Unicode MS"/>
                <a:cs typeface="Arial Unicode MS"/>
              </a:rPr>
              <a:t>]</a:t>
            </a: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spc="1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  <a:p>
            <a:pPr marL="571500">
              <a:lnSpc>
                <a:spcPts val="1165"/>
              </a:lnSpc>
            </a:pPr>
            <a:r>
              <a:rPr sz="1050" i="1" spc="-25" dirty="0">
                <a:latin typeface="Arial"/>
                <a:cs typeface="Arial"/>
              </a:rPr>
              <a:t>K</a:t>
            </a:r>
            <a:r>
              <a:rPr sz="700" spc="-25" dirty="0">
                <a:latin typeface="Arial Unicode MS"/>
                <a:cs typeface="Arial Unicode MS"/>
              </a:rPr>
              <a:t>Cu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6370" y="6986880"/>
            <a:ext cx="4219575" cy="4530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755"/>
              </a:lnSpc>
              <a:spcBef>
                <a:spcPts val="125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)]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ecuación.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(2.2)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aproximadamente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650">
              <a:latin typeface="Arial Unicode MS"/>
              <a:cs typeface="Arial Unicode MS"/>
            </a:endParaRPr>
          </a:p>
          <a:p>
            <a:pPr marL="262890">
              <a:lnSpc>
                <a:spcPts val="275"/>
              </a:lnSpc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  <a:spcBef>
                <a:spcPts val="50"/>
              </a:spcBef>
              <a:tabLst>
                <a:tab pos="393446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leyes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hierro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cobre.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95" dirty="0">
                <a:solidFill>
                  <a:srgbClr val="211F1F"/>
                </a:solidFill>
                <a:latin typeface="Arial Unicode MS"/>
                <a:cs typeface="Arial Unicode MS"/>
              </a:rPr>
              <a:t>nom</a:t>
            </a:r>
            <a:r>
              <a:rPr sz="800" spc="-9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7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in</a:t>
            </a:r>
            <a:r>
              <a:rPr sz="800" spc="-7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-7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6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spc="-70" dirty="0">
                <a:solidFill>
                  <a:srgbClr val="211F1F"/>
                </a:solidFill>
                <a:latin typeface="Arial Unicode MS"/>
                <a:cs typeface="Arial Unicode MS"/>
              </a:rPr>
              <a:t>érmino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4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80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indica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aparente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5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09295" y="7386626"/>
            <a:ext cx="3662045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842010" algn="l"/>
                <a:tab pos="3567429" algn="l"/>
              </a:tabLst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Minnesota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26418" y="7409614"/>
            <a:ext cx="34620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61366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generador.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permitido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±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5%.</a:t>
            </a:r>
            <a:r>
              <a:rPr sz="950" spc="-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Resumir: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97463" y="7539026"/>
            <a:ext cx="183515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Minnesota</a:t>
            </a:r>
            <a:endParaRPr sz="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39115" y="749300"/>
            <a:ext cx="4212590" cy="604012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950">
              <a:latin typeface="Times New Roman"/>
              <a:cs typeface="Times New Roman"/>
            </a:endParaRPr>
          </a:p>
          <a:p>
            <a:pPr marL="56515" marR="177165" indent="-57150" algn="r">
              <a:spcBef>
                <a:spcPts val="5"/>
              </a:spcBef>
              <a:buChar char="•"/>
              <a:tabLst>
                <a:tab pos="57150" algn="l"/>
              </a:tabLst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permitido.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  <a:p>
            <a:pPr marR="179070" algn="r">
              <a:lnSpc>
                <a:spcPts val="810"/>
              </a:lnSpc>
              <a:spcBef>
                <a:spcPts val="359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±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5%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radio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indica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aparente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alternador</a:t>
            </a:r>
            <a:endParaRPr sz="700">
              <a:latin typeface="Arial Unicode MS"/>
              <a:cs typeface="Arial Unicode MS"/>
            </a:endParaRPr>
          </a:p>
          <a:p>
            <a:pPr marL="373380">
              <a:lnSpc>
                <a:spcPts val="270"/>
              </a:lnSpc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Minnesota</a:t>
            </a:r>
            <a:endParaRPr sz="250">
              <a:latin typeface="Arial"/>
              <a:cs typeface="Arial"/>
            </a:endParaRPr>
          </a:p>
          <a:p>
            <a:pPr marL="295910">
              <a:lnSpc>
                <a:spcPts val="810"/>
              </a:lnSpc>
              <a:spcBef>
                <a:spcPts val="120"/>
              </a:spcBef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  <a:p>
            <a:pPr marL="944880">
              <a:lnSpc>
                <a:spcPts val="270"/>
              </a:lnSpc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20" y="1607134"/>
            <a:ext cx="4232275" cy="6800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rotor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53800"/>
              </a:lnSpc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rotor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vinculado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simplemente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debidas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campo.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tal,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excitación.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rotor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dimensionado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pasar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funcione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factor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20" y="2359150"/>
            <a:ext cx="212534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aparente.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endParaRPr sz="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91354" y="2332632"/>
            <a:ext cx="103441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8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±</a:t>
            </a:r>
            <a:r>
              <a:rPr sz="8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5%.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4544" y="2454096"/>
            <a:ext cx="929640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758825" algn="l"/>
              </a:tabLst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Minnesota</a:t>
            </a:r>
            <a:endParaRPr sz="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6438" y="2498290"/>
            <a:ext cx="424053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65100">
              <a:lnSpc>
                <a:spcPts val="840"/>
              </a:lnSpc>
              <a:spcBef>
                <a:spcPts val="1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saturación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magnética,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operativa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ocurre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visto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antes,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7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500" spc="-17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5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750" spc="-11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5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om</a:t>
            </a:r>
            <a:r>
              <a:rPr sz="750" spc="-11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5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endParaRPr sz="500">
              <a:latin typeface="Arial Unicode MS"/>
              <a:cs typeface="Arial Unicode MS"/>
            </a:endParaRPr>
          </a:p>
          <a:p>
            <a:pPr marR="233045" algn="r">
              <a:lnSpc>
                <a:spcPts val="300"/>
              </a:lnSpc>
            </a:pPr>
            <a:r>
              <a:rPr sz="30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300">
              <a:latin typeface="Arial Unicode MS"/>
              <a:cs typeface="Arial Unicode MS"/>
            </a:endParaRPr>
          </a:p>
          <a:p>
            <a:pPr marL="12700">
              <a:spcBef>
                <a:spcPts val="6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2.14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caracteriza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familia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curvas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dependientes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endParaRPr sz="750">
              <a:latin typeface="Arial Unicode MS"/>
              <a:cs typeface="Arial Unicode MS"/>
            </a:endParaRPr>
          </a:p>
          <a:p>
            <a:pPr marL="12700" marR="281305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saturación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magnética,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cuando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reduce.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4437" y="3063696"/>
            <a:ext cx="116839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6395" y="3435934"/>
            <a:ext cx="4207510" cy="1338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térmico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borde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12700" marR="50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suave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alcanzar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bordes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calientes,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peligrosos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provocar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fallas.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calentamiento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dispersión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bordes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rotor,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partes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estructurales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metálicas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sincrónica.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Dicho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parásitas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inducidas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metálicas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estator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atravesadas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densidad.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saliente,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reticencia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curso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dispersión,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problemas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bordes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estator.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26395" y="5086934"/>
            <a:ext cx="4239260" cy="142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Sobrecarga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térmicos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naturaleza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considerados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caracterizados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lenta,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térmicos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superar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transitoriamente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provocar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fallas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máquina.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sobrecarga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importante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apoyo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transitorio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grandes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contingencias,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seguido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riesgo.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29209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autoriza,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sobrecarga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persigue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AVR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dedicado,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diseñado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ajustado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teniendo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dinámico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fenómenos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térmicos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6420" y="6903489"/>
            <a:ext cx="4050029" cy="8458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2.3.2</a:t>
            </a:r>
            <a:r>
              <a:rPr sz="1100" b="1" i="1" spc="-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100" b="1" i="1" spc="-45" dirty="0">
                <a:solidFill>
                  <a:srgbClr val="211F1F"/>
                </a:solidFill>
                <a:latin typeface="Century Gothic"/>
                <a:cs typeface="Century Gothic"/>
              </a:rPr>
              <a:t>Compensadores</a:t>
            </a:r>
            <a:r>
              <a:rPr sz="11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1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síncronos</a:t>
            </a:r>
            <a:endParaRPr sz="1100">
              <a:latin typeface="Century Gothic"/>
              <a:cs typeface="Century Gothic"/>
            </a:endParaRPr>
          </a:p>
          <a:p>
            <a:pPr>
              <a:spcBef>
                <a:spcPts val="5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5080">
              <a:lnSpc>
                <a:spcPct val="125000"/>
              </a:lnSpc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máquina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funciona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carga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mecánica;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dependiendo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excitación,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generar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hace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7587" y="5868379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>
                <a:moveTo>
                  <a:pt x="0" y="0"/>
                </a:moveTo>
                <a:lnTo>
                  <a:pt x="230187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02476" y="749310"/>
            <a:ext cx="1671320" cy="1664970"/>
            <a:chOff x="3147357" y="749310"/>
            <a:chExt cx="1671320" cy="1664970"/>
          </a:xfrm>
        </p:grpSpPr>
        <p:sp>
          <p:nvSpPr>
            <p:cNvPr id="4" name="object 4"/>
            <p:cNvSpPr/>
            <p:nvPr/>
          </p:nvSpPr>
          <p:spPr>
            <a:xfrm>
              <a:off x="3166710" y="749310"/>
              <a:ext cx="59690" cy="1664970"/>
            </a:xfrm>
            <a:custGeom>
              <a:avLst/>
              <a:gdLst/>
              <a:ahLst/>
              <a:cxnLst/>
              <a:rect l="l" t="t" r="r" b="b"/>
              <a:pathLst>
                <a:path w="59689" h="1664970">
                  <a:moveTo>
                    <a:pt x="32537" y="44653"/>
                  </a:moveTo>
                  <a:lnTo>
                    <a:pt x="26987" y="44653"/>
                  </a:lnTo>
                  <a:lnTo>
                    <a:pt x="24803" y="46837"/>
                  </a:lnTo>
                  <a:lnTo>
                    <a:pt x="24803" y="1662252"/>
                  </a:lnTo>
                  <a:lnTo>
                    <a:pt x="26987" y="1664436"/>
                  </a:lnTo>
                  <a:lnTo>
                    <a:pt x="32537" y="1664436"/>
                  </a:lnTo>
                  <a:lnTo>
                    <a:pt x="34721" y="1662252"/>
                  </a:lnTo>
                  <a:lnTo>
                    <a:pt x="34721" y="46837"/>
                  </a:lnTo>
                  <a:lnTo>
                    <a:pt x="32537" y="44653"/>
                  </a:lnTo>
                  <a:close/>
                </a:path>
                <a:path w="59689" h="1664970">
                  <a:moveTo>
                    <a:pt x="29768" y="0"/>
                  </a:moveTo>
                  <a:lnTo>
                    <a:pt x="0" y="59537"/>
                  </a:lnTo>
                  <a:lnTo>
                    <a:pt x="24803" y="59537"/>
                  </a:lnTo>
                  <a:lnTo>
                    <a:pt x="24803" y="46837"/>
                  </a:lnTo>
                  <a:lnTo>
                    <a:pt x="26987" y="44653"/>
                  </a:lnTo>
                  <a:lnTo>
                    <a:pt x="52085" y="44653"/>
                  </a:lnTo>
                  <a:lnTo>
                    <a:pt x="29768" y="0"/>
                  </a:lnTo>
                  <a:close/>
                </a:path>
                <a:path w="59689" h="1664970">
                  <a:moveTo>
                    <a:pt x="52085" y="44653"/>
                  </a:moveTo>
                  <a:lnTo>
                    <a:pt x="32537" y="44653"/>
                  </a:lnTo>
                  <a:lnTo>
                    <a:pt x="34721" y="46837"/>
                  </a:lnTo>
                  <a:lnTo>
                    <a:pt x="34721" y="59537"/>
                  </a:lnTo>
                  <a:lnTo>
                    <a:pt x="59524" y="59537"/>
                  </a:lnTo>
                  <a:lnTo>
                    <a:pt x="52085" y="4465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52322" y="1023657"/>
              <a:ext cx="1540510" cy="0"/>
            </a:xfrm>
            <a:custGeom>
              <a:avLst/>
              <a:gdLst/>
              <a:ahLst/>
              <a:cxnLst/>
              <a:rect l="l" t="t" r="r" b="b"/>
              <a:pathLst>
                <a:path w="1540510">
                  <a:moveTo>
                    <a:pt x="0" y="0"/>
                  </a:moveTo>
                  <a:lnTo>
                    <a:pt x="1539913" y="0"/>
                  </a:lnTo>
                </a:path>
              </a:pathLst>
            </a:custGeom>
            <a:ln w="9525">
              <a:solidFill>
                <a:srgbClr val="221F1F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47357" y="1555483"/>
              <a:ext cx="1671320" cy="59690"/>
            </a:xfrm>
            <a:custGeom>
              <a:avLst/>
              <a:gdLst/>
              <a:ahLst/>
              <a:cxnLst/>
              <a:rect l="l" t="t" r="r" b="b"/>
              <a:pathLst>
                <a:path w="1671320" h="59690">
                  <a:moveTo>
                    <a:pt x="1611363" y="0"/>
                  </a:moveTo>
                  <a:lnTo>
                    <a:pt x="1611363" y="59537"/>
                  </a:lnTo>
                  <a:lnTo>
                    <a:pt x="1660958" y="34734"/>
                  </a:lnTo>
                  <a:lnTo>
                    <a:pt x="1624063" y="34734"/>
                  </a:lnTo>
                  <a:lnTo>
                    <a:pt x="1626234" y="32550"/>
                  </a:lnTo>
                  <a:lnTo>
                    <a:pt x="1626234" y="26987"/>
                  </a:lnTo>
                  <a:lnTo>
                    <a:pt x="1624063" y="24803"/>
                  </a:lnTo>
                  <a:lnTo>
                    <a:pt x="1660958" y="24803"/>
                  </a:lnTo>
                  <a:lnTo>
                    <a:pt x="1611363" y="0"/>
                  </a:lnTo>
                  <a:close/>
                </a:path>
                <a:path w="1671320" h="59690">
                  <a:moveTo>
                    <a:pt x="1611363" y="24803"/>
                  </a:moveTo>
                  <a:lnTo>
                    <a:pt x="2184" y="24803"/>
                  </a:lnTo>
                  <a:lnTo>
                    <a:pt x="0" y="26987"/>
                  </a:lnTo>
                  <a:lnTo>
                    <a:pt x="0" y="32550"/>
                  </a:lnTo>
                  <a:lnTo>
                    <a:pt x="2184" y="34734"/>
                  </a:lnTo>
                  <a:lnTo>
                    <a:pt x="1611363" y="34734"/>
                  </a:lnTo>
                  <a:lnTo>
                    <a:pt x="1611363" y="24803"/>
                  </a:lnTo>
                  <a:close/>
                </a:path>
                <a:path w="1671320" h="59690">
                  <a:moveTo>
                    <a:pt x="1660958" y="24803"/>
                  </a:moveTo>
                  <a:lnTo>
                    <a:pt x="1624063" y="24803"/>
                  </a:lnTo>
                  <a:lnTo>
                    <a:pt x="1626234" y="26987"/>
                  </a:lnTo>
                  <a:lnTo>
                    <a:pt x="1626234" y="32550"/>
                  </a:lnTo>
                  <a:lnTo>
                    <a:pt x="1624063" y="34734"/>
                  </a:lnTo>
                  <a:lnTo>
                    <a:pt x="1660958" y="34734"/>
                  </a:lnTo>
                  <a:lnTo>
                    <a:pt x="1670888" y="29768"/>
                  </a:lnTo>
                  <a:lnTo>
                    <a:pt x="1660958" y="2480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52322" y="1591701"/>
              <a:ext cx="387985" cy="492125"/>
            </a:xfrm>
            <a:custGeom>
              <a:avLst/>
              <a:gdLst/>
              <a:ahLst/>
              <a:cxnLst/>
              <a:rect l="l" t="t" r="r" b="b"/>
              <a:pathLst>
                <a:path w="387985" h="492125">
                  <a:moveTo>
                    <a:pt x="0" y="490651"/>
                  </a:moveTo>
                  <a:lnTo>
                    <a:pt x="379031" y="490651"/>
                  </a:lnTo>
                </a:path>
                <a:path w="387985" h="492125">
                  <a:moveTo>
                    <a:pt x="387451" y="0"/>
                  </a:moveTo>
                  <a:lnTo>
                    <a:pt x="387451" y="491642"/>
                  </a:lnTo>
                </a:path>
              </a:pathLst>
            </a:custGeom>
            <a:ln w="9525">
              <a:solidFill>
                <a:srgbClr val="221F1F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48211" y="1032787"/>
              <a:ext cx="1136650" cy="1056005"/>
            </a:xfrm>
            <a:custGeom>
              <a:avLst/>
              <a:gdLst/>
              <a:ahLst/>
              <a:cxnLst/>
              <a:rect l="l" t="t" r="r" b="b"/>
              <a:pathLst>
                <a:path w="1136650" h="1056005">
                  <a:moveTo>
                    <a:pt x="0" y="1055521"/>
                  </a:moveTo>
                  <a:lnTo>
                    <a:pt x="17063" y="1001490"/>
                  </a:lnTo>
                  <a:lnTo>
                    <a:pt x="34649" y="947979"/>
                  </a:lnTo>
                  <a:lnTo>
                    <a:pt x="53257" y="895506"/>
                  </a:lnTo>
                  <a:lnTo>
                    <a:pt x="73388" y="844592"/>
                  </a:lnTo>
                  <a:lnTo>
                    <a:pt x="95542" y="795755"/>
                  </a:lnTo>
                  <a:lnTo>
                    <a:pt x="118890" y="749683"/>
                  </a:lnTo>
                  <a:lnTo>
                    <a:pt x="143100" y="706030"/>
                  </a:lnTo>
                  <a:lnTo>
                    <a:pt x="169438" y="663762"/>
                  </a:lnTo>
                  <a:lnTo>
                    <a:pt x="199171" y="621849"/>
                  </a:lnTo>
                  <a:lnTo>
                    <a:pt x="233565" y="579258"/>
                  </a:lnTo>
                  <a:lnTo>
                    <a:pt x="265764" y="543286"/>
                  </a:lnTo>
                  <a:lnTo>
                    <a:pt x="300451" y="507426"/>
                  </a:lnTo>
                  <a:lnTo>
                    <a:pt x="337785" y="471561"/>
                  </a:lnTo>
                  <a:lnTo>
                    <a:pt x="377923" y="435571"/>
                  </a:lnTo>
                  <a:lnTo>
                    <a:pt x="421024" y="399340"/>
                  </a:lnTo>
                  <a:lnTo>
                    <a:pt x="467245" y="362749"/>
                  </a:lnTo>
                  <a:lnTo>
                    <a:pt x="504920" y="334363"/>
                  </a:lnTo>
                  <a:lnTo>
                    <a:pt x="545705" y="304828"/>
                  </a:lnTo>
                  <a:lnTo>
                    <a:pt x="588731" y="274753"/>
                  </a:lnTo>
                  <a:lnTo>
                    <a:pt x="633126" y="244748"/>
                  </a:lnTo>
                  <a:lnTo>
                    <a:pt x="678019" y="215422"/>
                  </a:lnTo>
                  <a:lnTo>
                    <a:pt x="722538" y="187386"/>
                  </a:lnTo>
                  <a:lnTo>
                    <a:pt x="765812" y="161247"/>
                  </a:lnTo>
                  <a:lnTo>
                    <a:pt x="806970" y="137616"/>
                  </a:lnTo>
                  <a:lnTo>
                    <a:pt x="862292" y="108761"/>
                  </a:lnTo>
                  <a:lnTo>
                    <a:pt x="919826" y="81825"/>
                  </a:lnTo>
                  <a:lnTo>
                    <a:pt x="976179" y="57529"/>
                  </a:lnTo>
                  <a:lnTo>
                    <a:pt x="1027960" y="36600"/>
                  </a:lnTo>
                  <a:lnTo>
                    <a:pt x="1071777" y="19760"/>
                  </a:lnTo>
                  <a:lnTo>
                    <a:pt x="1130456" y="0"/>
                  </a:lnTo>
                  <a:lnTo>
                    <a:pt x="1136488" y="2616"/>
                  </a:lnTo>
                  <a:lnTo>
                    <a:pt x="1129046" y="12132"/>
                  </a:lnTo>
                  <a:lnTo>
                    <a:pt x="1114844" y="25094"/>
                  </a:lnTo>
                </a:path>
              </a:pathLst>
            </a:custGeom>
            <a:ln w="25399">
              <a:solidFill>
                <a:srgbClr val="254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636852" y="1039534"/>
            <a:ext cx="59690" cy="513080"/>
          </a:xfrm>
          <a:custGeom>
            <a:avLst/>
            <a:gdLst/>
            <a:ahLst/>
            <a:cxnLst/>
            <a:rect l="l" t="t" r="r" b="b"/>
            <a:pathLst>
              <a:path w="59689" h="513080">
                <a:moveTo>
                  <a:pt x="32550" y="44640"/>
                </a:moveTo>
                <a:lnTo>
                  <a:pt x="26987" y="44640"/>
                </a:lnTo>
                <a:lnTo>
                  <a:pt x="24803" y="46837"/>
                </a:lnTo>
                <a:lnTo>
                  <a:pt x="24803" y="510781"/>
                </a:lnTo>
                <a:lnTo>
                  <a:pt x="26987" y="512978"/>
                </a:lnTo>
                <a:lnTo>
                  <a:pt x="32550" y="512978"/>
                </a:lnTo>
                <a:lnTo>
                  <a:pt x="34721" y="510781"/>
                </a:lnTo>
                <a:lnTo>
                  <a:pt x="34721" y="46837"/>
                </a:lnTo>
                <a:lnTo>
                  <a:pt x="32550" y="44640"/>
                </a:lnTo>
                <a:close/>
              </a:path>
              <a:path w="59689" h="513080">
                <a:moveTo>
                  <a:pt x="29756" y="0"/>
                </a:moveTo>
                <a:lnTo>
                  <a:pt x="0" y="59524"/>
                </a:lnTo>
                <a:lnTo>
                  <a:pt x="24803" y="59524"/>
                </a:lnTo>
                <a:lnTo>
                  <a:pt x="24803" y="46837"/>
                </a:lnTo>
                <a:lnTo>
                  <a:pt x="26987" y="44640"/>
                </a:lnTo>
                <a:lnTo>
                  <a:pt x="52081" y="44640"/>
                </a:lnTo>
                <a:lnTo>
                  <a:pt x="29756" y="0"/>
                </a:lnTo>
                <a:close/>
              </a:path>
              <a:path w="59689" h="513080">
                <a:moveTo>
                  <a:pt x="52081" y="44640"/>
                </a:moveTo>
                <a:lnTo>
                  <a:pt x="32550" y="44640"/>
                </a:lnTo>
                <a:lnTo>
                  <a:pt x="34721" y="46837"/>
                </a:lnTo>
                <a:lnTo>
                  <a:pt x="34721" y="59524"/>
                </a:lnTo>
                <a:lnTo>
                  <a:pt x="59524" y="59524"/>
                </a:lnTo>
                <a:lnTo>
                  <a:pt x="52081" y="4464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35655" y="1723171"/>
            <a:ext cx="59690" cy="535305"/>
          </a:xfrm>
          <a:custGeom>
            <a:avLst/>
            <a:gdLst/>
            <a:ahLst/>
            <a:cxnLst/>
            <a:rect l="l" t="t" r="r" b="b"/>
            <a:pathLst>
              <a:path w="59689" h="535305">
                <a:moveTo>
                  <a:pt x="24793" y="475816"/>
                </a:moveTo>
                <a:lnTo>
                  <a:pt x="0" y="476059"/>
                </a:lnTo>
                <a:lnTo>
                  <a:pt x="30454" y="535304"/>
                </a:lnTo>
                <a:lnTo>
                  <a:pt x="52157" y="490639"/>
                </a:lnTo>
                <a:lnTo>
                  <a:pt x="27190" y="490639"/>
                </a:lnTo>
                <a:lnTo>
                  <a:pt x="25006" y="488467"/>
                </a:lnTo>
                <a:lnTo>
                  <a:pt x="24902" y="485584"/>
                </a:lnTo>
                <a:lnTo>
                  <a:pt x="24793" y="475816"/>
                </a:lnTo>
                <a:close/>
              </a:path>
              <a:path w="59689" h="535305">
                <a:moveTo>
                  <a:pt x="34713" y="475718"/>
                </a:moveTo>
                <a:lnTo>
                  <a:pt x="24793" y="475816"/>
                </a:lnTo>
                <a:lnTo>
                  <a:pt x="24902" y="485584"/>
                </a:lnTo>
                <a:lnTo>
                  <a:pt x="25006" y="488467"/>
                </a:lnTo>
                <a:lnTo>
                  <a:pt x="27190" y="490639"/>
                </a:lnTo>
                <a:lnTo>
                  <a:pt x="32740" y="490639"/>
                </a:lnTo>
                <a:lnTo>
                  <a:pt x="34827" y="488467"/>
                </a:lnTo>
                <a:lnTo>
                  <a:pt x="34713" y="475718"/>
                </a:lnTo>
                <a:close/>
              </a:path>
              <a:path w="59689" h="535305">
                <a:moveTo>
                  <a:pt x="59524" y="475475"/>
                </a:moveTo>
                <a:lnTo>
                  <a:pt x="34713" y="475718"/>
                </a:lnTo>
                <a:lnTo>
                  <a:pt x="34827" y="488467"/>
                </a:lnTo>
                <a:lnTo>
                  <a:pt x="32740" y="490639"/>
                </a:lnTo>
                <a:lnTo>
                  <a:pt x="52157" y="490639"/>
                </a:lnTo>
                <a:lnTo>
                  <a:pt x="59524" y="475475"/>
                </a:lnTo>
                <a:close/>
              </a:path>
              <a:path w="59689" h="535305">
                <a:moveTo>
                  <a:pt x="27190" y="0"/>
                </a:moveTo>
                <a:lnTo>
                  <a:pt x="21729" y="0"/>
                </a:lnTo>
                <a:lnTo>
                  <a:pt x="19642" y="2184"/>
                </a:lnTo>
                <a:lnTo>
                  <a:pt x="19545" y="5054"/>
                </a:lnTo>
                <a:lnTo>
                  <a:pt x="24793" y="475816"/>
                </a:lnTo>
                <a:lnTo>
                  <a:pt x="34713" y="475718"/>
                </a:lnTo>
                <a:lnTo>
                  <a:pt x="29466" y="5054"/>
                </a:lnTo>
                <a:lnTo>
                  <a:pt x="29463" y="2184"/>
                </a:lnTo>
                <a:lnTo>
                  <a:pt x="2719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01020" y="704442"/>
            <a:ext cx="1294765" cy="4019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 marR="30480">
              <a:lnSpc>
                <a:spcPct val="138900"/>
              </a:lnSpc>
              <a:spcBef>
                <a:spcPts val="6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2.15</a:t>
            </a:r>
            <a:r>
              <a:rPr sz="6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25" i="1" spc="-15" baseline="-30303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términos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442" y="1112798"/>
            <a:ext cx="42481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23756" y="883753"/>
            <a:ext cx="226060" cy="28511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algn="ctr">
              <a:spcBef>
                <a:spcPts val="420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endParaRPr sz="400">
              <a:latin typeface="Arial Unicode MS"/>
              <a:cs typeface="Arial Unicode MS"/>
            </a:endParaRPr>
          </a:p>
          <a:p>
            <a:pPr marL="4445" algn="ctr">
              <a:spcBef>
                <a:spcPts val="275"/>
              </a:spcBef>
            </a:pPr>
            <a:r>
              <a:rPr sz="550" i="1" spc="15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endParaRPr sz="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19828" y="1155154"/>
            <a:ext cx="10922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endParaRPr sz="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61889" y="1711439"/>
            <a:ext cx="208915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25" dirty="0">
                <a:solidFill>
                  <a:srgbClr val="211F1F"/>
                </a:solidFill>
                <a:latin typeface="Arial"/>
                <a:cs typeface="Arial"/>
              </a:rPr>
              <a:t>Es</a:t>
            </a: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 decir</a:t>
            </a: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46721" y="1711439"/>
            <a:ext cx="18669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25" dirty="0">
                <a:solidFill>
                  <a:srgbClr val="211F1F"/>
                </a:solidFill>
                <a:latin typeface="Arial"/>
                <a:cs typeface="Arial"/>
              </a:rPr>
              <a:t>Es</a:t>
            </a: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 decir</a:t>
            </a:r>
            <a:endParaRPr sz="3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23757" y="1947904"/>
            <a:ext cx="253365" cy="2857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algn="ctr">
              <a:spcBef>
                <a:spcPts val="420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debajo</a:t>
            </a:r>
            <a:endParaRPr sz="400">
              <a:latin typeface="Arial Unicode MS"/>
              <a:cs typeface="Arial Unicode MS"/>
            </a:endParaRPr>
          </a:p>
          <a:p>
            <a:pPr marR="15240" algn="ctr">
              <a:spcBef>
                <a:spcPts val="280"/>
              </a:spcBef>
            </a:pPr>
            <a:r>
              <a:rPr sz="550" i="1" spc="15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endParaRPr sz="5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88296" y="2659259"/>
            <a:ext cx="431038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8419" indent="15240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Incluso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considerables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estáticos,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factor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cercano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cero: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2.15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50800" marR="43180" indent="152400">
              <a:lnSpc>
                <a:spcPct val="125000"/>
              </a:lnSpc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dominio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sobreexcitación,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inyecta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adelanta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barra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conexión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°.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dominio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subexcitación,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nuevamente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conduce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°.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Actuando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máquina,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puede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inyectada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compensador síncrono.</a:t>
            </a:r>
            <a:endParaRPr sz="800">
              <a:latin typeface="Arial Unicode MS"/>
              <a:cs typeface="Arial Unicode MS"/>
            </a:endParaRPr>
          </a:p>
          <a:p>
            <a:pPr marL="50800" marR="74295" indent="152400" algn="just">
              <a:lnSpc>
                <a:spcPts val="1200"/>
              </a:lnSpc>
              <a:spcBef>
                <a:spcPts val="8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6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funcionar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sobreexcitado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elevadas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subexcitado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ligeras,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suministra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dependerá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medida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ajuste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funcionamiento.</a:t>
            </a:r>
            <a:endParaRPr sz="600">
              <a:latin typeface="Arial Unicode MS"/>
              <a:cs typeface="Arial Unicode MS"/>
            </a:endParaRPr>
          </a:p>
          <a:p>
            <a:pPr marL="50800" marR="146050" indent="152400">
              <a:lnSpc>
                <a:spcPts val="12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debajo</a:t>
            </a:r>
            <a:r>
              <a:rPr sz="5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1050" i="1" spc="-30" baseline="-27777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otencia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máxima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producida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sobre</a:t>
            </a:r>
            <a:r>
              <a:rPr sz="5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carac</a:t>
            </a:r>
            <a:r>
              <a:rPr sz="1050" i="1" spc="-15" baseline="-27777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terística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importante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síncrono.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Debido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hecho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inestable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campo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bajas,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diseñan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1737" y="5652569"/>
            <a:ext cx="29972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debajo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2529" y="5679530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30780" y="5860505"/>
            <a:ext cx="2774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211F1F"/>
                </a:solidFill>
                <a:latin typeface="Arial Unicode MS"/>
                <a:cs typeface="Arial Unicode MS"/>
              </a:rPr>
              <a:t>0,65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32369" y="5708438"/>
            <a:ext cx="5124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65125" algn="l"/>
              </a:tabLst>
            </a:pPr>
            <a:r>
              <a:rPr sz="700" i="1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700" i="1" u="sng" spc="15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i="1" u="sng" spc="20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k</a:t>
            </a:r>
            <a:r>
              <a:rPr sz="700" i="1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	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500" spc="-22" baseline="-22222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endParaRPr sz="1500" baseline="-22222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72841" y="5760556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85487" y="5849838"/>
            <a:ext cx="264795" cy="21287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9060" marR="5080" indent="-86995">
              <a:lnSpc>
                <a:spcPts val="710"/>
              </a:lnSpc>
              <a:spcBef>
                <a:spcPts val="26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5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26396" y="6165730"/>
            <a:ext cx="4234180" cy="125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>
              <a:lnSpc>
                <a:spcPct val="133300"/>
              </a:lnSpc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aumentarse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ampliando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entrehierro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desventaja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costo.</a:t>
            </a:r>
            <a:endParaRPr sz="75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  <a:spcBef>
                <a:spcPts val="9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ventaja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flexible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Incluso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costo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tales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instalaciones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alto,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justifica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algunas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circunstancias,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recepción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colectora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larga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tolerar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factor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inferior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unidad.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costes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mantenimiento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máquina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suelen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elevados.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pone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marcha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motor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minutos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luego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sincroniza.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69572" y="1729173"/>
            <a:ext cx="69250" cy="497205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450" i="1" dirty="0">
                <a:solidFill>
                  <a:srgbClr val="211F1F"/>
                </a:solidFill>
                <a:latin typeface="Arial"/>
                <a:cs typeface="Arial"/>
              </a:rPr>
              <a:t>φ</a:t>
            </a:r>
            <a:r>
              <a:rPr sz="450" i="1" spc="1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Indiana.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62496" y="1037814"/>
            <a:ext cx="76944" cy="488315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spcBef>
                <a:spcPts val="155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φ</a:t>
            </a:r>
            <a:r>
              <a:rPr sz="500" i="1" spc="1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gorra.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19" y="727116"/>
            <a:ext cx="4249420" cy="188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  <a:tabLst>
                <a:tab pos="469265" algn="l"/>
              </a:tabLst>
            </a:pPr>
            <a:r>
              <a:rPr sz="10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2.3.3</a:t>
            </a:r>
            <a:r>
              <a:rPr sz="1050" b="1" i="1" dirty="0">
                <a:solidFill>
                  <a:srgbClr val="211F1F"/>
                </a:solidFill>
                <a:latin typeface="Century Gothic"/>
                <a:cs typeface="Century Gothic"/>
              </a:rPr>
              <a:t>	</a:t>
            </a:r>
            <a:r>
              <a:rPr sz="8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SVG: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Generadores</a:t>
            </a:r>
            <a:r>
              <a:rPr sz="850" b="1" i="1" spc="-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VAR</a:t>
            </a:r>
            <a:r>
              <a:rPr sz="850" b="1" i="1" spc="-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estáticos</a:t>
            </a:r>
            <a:endParaRPr sz="850">
              <a:latin typeface="Century Gothic"/>
              <a:cs typeface="Century Gothic"/>
            </a:endParaRPr>
          </a:p>
          <a:p>
            <a:pPr>
              <a:spcBef>
                <a:spcPts val="55"/>
              </a:spcBef>
            </a:pPr>
            <a:endParaRPr sz="1200">
              <a:latin typeface="Century Gothic"/>
              <a:cs typeface="Century Gothic"/>
            </a:endParaRPr>
          </a:p>
          <a:p>
            <a:pPr marL="12700" marR="90170">
              <a:lnSpc>
                <a:spcPct val="1429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extrae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conmutables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permanentemente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siempre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garantizar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deseables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largo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minimizar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variaciones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diaria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cambiante.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definición,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interruptores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mecánicos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tosco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días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r>
              <a:rPr sz="7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Resumir: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9115" y="2747405"/>
            <a:ext cx="4212590" cy="712887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95885" rIns="0" bIns="0" rtlCol="0">
            <a:spAutoFit/>
          </a:bodyPr>
          <a:lstStyle/>
          <a:p>
            <a:pPr marL="295910" marR="114300" indent="-152400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escalonada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sincrónica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"encender"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"apagar"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determinada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19" y="3651599"/>
            <a:ext cx="4253230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945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semiconductores.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casi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exclusivamente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junto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prácticos.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técnicas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apagado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puerta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(GTO)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avance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tecnológico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GTO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encendido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apagado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ofreció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nuevas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posibilidades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potencia,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permitiendo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gestión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rápido,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flexible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activa.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transistor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bipolar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puerta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aislada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(IGBT)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extremadamente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rápido,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áreas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mitigación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parpadeo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causado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hornos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arco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eléctrico.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Aunque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configuraciones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principios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operativos</a:t>
            </a:r>
            <a:r>
              <a:rPr sz="650" spc="4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difieren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significativamente,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controlados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tienen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rápida,</a:t>
            </a:r>
            <a:r>
              <a:rPr sz="6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repetir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libremente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vida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útil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prácticamente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ilimitada.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Resumir: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9115" y="6218607"/>
            <a:ext cx="4212590" cy="712887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95885" rIns="0" bIns="0" rtlCol="0">
            <a:spAutoFit/>
          </a:bodyPr>
          <a:lstStyle/>
          <a:p>
            <a:pPr marL="295910" marR="260985" indent="-152400">
              <a:lnSpc>
                <a:spcPct val="153800"/>
              </a:lnSpc>
              <a:spcBef>
                <a:spcPts val="755"/>
              </a:spcBef>
              <a:buChar char="•"/>
              <a:tabLst>
                <a:tab pos="19685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parte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basadosen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semiconductores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proporcionan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dado.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19056" y="1604429"/>
            <a:ext cx="732155" cy="650240"/>
            <a:chOff x="4163936" y="1604429"/>
            <a:chExt cx="732155" cy="650240"/>
          </a:xfrm>
        </p:grpSpPr>
        <p:sp>
          <p:nvSpPr>
            <p:cNvPr id="3" name="object 3"/>
            <p:cNvSpPr/>
            <p:nvPr/>
          </p:nvSpPr>
          <p:spPr>
            <a:xfrm>
              <a:off x="4168698" y="1609191"/>
              <a:ext cx="722630" cy="640715"/>
            </a:xfrm>
            <a:custGeom>
              <a:avLst/>
              <a:gdLst/>
              <a:ahLst/>
              <a:cxnLst/>
              <a:rect l="l" t="t" r="r" b="b"/>
              <a:pathLst>
                <a:path w="722629" h="640714">
                  <a:moveTo>
                    <a:pt x="722541" y="0"/>
                  </a:moveTo>
                  <a:lnTo>
                    <a:pt x="0" y="0"/>
                  </a:lnTo>
                  <a:lnTo>
                    <a:pt x="0" y="640118"/>
                  </a:lnTo>
                  <a:lnTo>
                    <a:pt x="722541" y="640118"/>
                  </a:lnTo>
                  <a:lnTo>
                    <a:pt x="722541" y="0"/>
                  </a:lnTo>
                  <a:close/>
                </a:path>
              </a:pathLst>
            </a:custGeom>
            <a:solidFill>
              <a:srgbClr val="BD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68698" y="1609191"/>
              <a:ext cx="722630" cy="640715"/>
            </a:xfrm>
            <a:custGeom>
              <a:avLst/>
              <a:gdLst/>
              <a:ahLst/>
              <a:cxnLst/>
              <a:rect l="l" t="t" r="r" b="b"/>
              <a:pathLst>
                <a:path w="722629" h="640714">
                  <a:moveTo>
                    <a:pt x="722541" y="640118"/>
                  </a:moveTo>
                  <a:lnTo>
                    <a:pt x="0" y="640118"/>
                  </a:lnTo>
                  <a:lnTo>
                    <a:pt x="0" y="0"/>
                  </a:lnTo>
                  <a:lnTo>
                    <a:pt x="722541" y="0"/>
                  </a:lnTo>
                  <a:lnTo>
                    <a:pt x="722541" y="640118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4614" y="889522"/>
            <a:ext cx="265302" cy="4877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62157" y="1723101"/>
            <a:ext cx="446405" cy="0"/>
          </a:xfrm>
          <a:custGeom>
            <a:avLst/>
            <a:gdLst/>
            <a:ahLst/>
            <a:cxnLst/>
            <a:rect l="l" t="t" r="r" b="b"/>
            <a:pathLst>
              <a:path w="446404">
                <a:moveTo>
                  <a:pt x="0" y="0"/>
                </a:moveTo>
                <a:lnTo>
                  <a:pt x="44635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61660" y="2139711"/>
            <a:ext cx="447040" cy="0"/>
          </a:xfrm>
          <a:custGeom>
            <a:avLst/>
            <a:gdLst/>
            <a:ahLst/>
            <a:cxnLst/>
            <a:rect l="l" t="t" r="r" b="b"/>
            <a:pathLst>
              <a:path w="447039">
                <a:moveTo>
                  <a:pt x="0" y="0"/>
                </a:moveTo>
                <a:lnTo>
                  <a:pt x="446849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16239" y="1912522"/>
            <a:ext cx="166535" cy="767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162162" y="1723102"/>
            <a:ext cx="0" cy="417195"/>
          </a:xfrm>
          <a:custGeom>
            <a:avLst/>
            <a:gdLst/>
            <a:ahLst/>
            <a:cxnLst/>
            <a:rect l="l" t="t" r="r" b="b"/>
            <a:pathLst>
              <a:path h="417194">
                <a:moveTo>
                  <a:pt x="0" y="0"/>
                </a:moveTo>
                <a:lnTo>
                  <a:pt x="0" y="417182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05227" y="1723102"/>
            <a:ext cx="0" cy="417195"/>
          </a:xfrm>
          <a:custGeom>
            <a:avLst/>
            <a:gdLst/>
            <a:ahLst/>
            <a:cxnLst/>
            <a:rect l="l" t="t" r="r" b="b"/>
            <a:pathLst>
              <a:path h="417194">
                <a:moveTo>
                  <a:pt x="0" y="0"/>
                </a:moveTo>
                <a:lnTo>
                  <a:pt x="0" y="417182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79879" y="1297262"/>
            <a:ext cx="635" cy="417195"/>
          </a:xfrm>
          <a:custGeom>
            <a:avLst/>
            <a:gdLst/>
            <a:ahLst/>
            <a:cxnLst/>
            <a:rect l="l" t="t" r="r" b="b"/>
            <a:pathLst>
              <a:path w="635" h="417194">
                <a:moveTo>
                  <a:pt x="0" y="0"/>
                </a:moveTo>
                <a:lnTo>
                  <a:pt x="533" y="417131"/>
                </a:lnTo>
              </a:path>
            </a:pathLst>
          </a:custGeom>
          <a:ln w="1269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58770" y="1862479"/>
            <a:ext cx="193675" cy="0"/>
          </a:xfrm>
          <a:custGeom>
            <a:avLst/>
            <a:gdLst/>
            <a:ahLst/>
            <a:cxnLst/>
            <a:rect l="l" t="t" r="r" b="b"/>
            <a:pathLst>
              <a:path w="193675">
                <a:moveTo>
                  <a:pt x="0" y="0"/>
                </a:moveTo>
                <a:lnTo>
                  <a:pt x="193103" y="0"/>
                </a:lnTo>
              </a:path>
            </a:pathLst>
          </a:custGeom>
          <a:ln w="571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96386" y="198400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162" y="0"/>
                </a:lnTo>
              </a:path>
            </a:pathLst>
          </a:custGeom>
          <a:ln w="571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11284" y="1801215"/>
            <a:ext cx="71120" cy="67945"/>
          </a:xfrm>
          <a:custGeom>
            <a:avLst/>
            <a:gdLst/>
            <a:ahLst/>
            <a:cxnLst/>
            <a:rect l="l" t="t" r="r" b="b"/>
            <a:pathLst>
              <a:path w="71120" h="67944">
                <a:moveTo>
                  <a:pt x="0" y="0"/>
                </a:moveTo>
                <a:lnTo>
                  <a:pt x="70561" y="67779"/>
                </a:lnTo>
              </a:path>
            </a:pathLst>
          </a:custGeom>
          <a:ln w="571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0306" y="1967770"/>
            <a:ext cx="69850" cy="69215"/>
          </a:xfrm>
          <a:custGeom>
            <a:avLst/>
            <a:gdLst/>
            <a:ahLst/>
            <a:cxnLst/>
            <a:rect l="l" t="t" r="r" b="b"/>
            <a:pathLst>
              <a:path w="69850" h="69214">
                <a:moveTo>
                  <a:pt x="0" y="0"/>
                </a:moveTo>
                <a:lnTo>
                  <a:pt x="69507" y="68834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48922" y="1801209"/>
            <a:ext cx="62865" cy="0"/>
          </a:xfrm>
          <a:custGeom>
            <a:avLst/>
            <a:gdLst/>
            <a:ahLst/>
            <a:cxnLst/>
            <a:rect l="l" t="t" r="r" b="b"/>
            <a:pathLst>
              <a:path w="62864">
                <a:moveTo>
                  <a:pt x="0" y="0"/>
                </a:moveTo>
                <a:lnTo>
                  <a:pt x="62356" y="0"/>
                </a:lnTo>
              </a:path>
            </a:pathLst>
          </a:custGeom>
          <a:ln w="571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73325" y="203936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6616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81515" y="788999"/>
            <a:ext cx="1270" cy="200660"/>
          </a:xfrm>
          <a:custGeom>
            <a:avLst/>
            <a:gdLst/>
            <a:ahLst/>
            <a:cxnLst/>
            <a:rect l="l" t="t" r="r" b="b"/>
            <a:pathLst>
              <a:path w="1270" h="200659">
                <a:moveTo>
                  <a:pt x="0" y="0"/>
                </a:moveTo>
                <a:lnTo>
                  <a:pt x="1104" y="20016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27186" y="2140279"/>
            <a:ext cx="754380" cy="349250"/>
          </a:xfrm>
          <a:custGeom>
            <a:avLst/>
            <a:gdLst/>
            <a:ahLst/>
            <a:cxnLst/>
            <a:rect l="l" t="t" r="r" b="b"/>
            <a:pathLst>
              <a:path w="754379" h="349250">
                <a:moveTo>
                  <a:pt x="753224" y="0"/>
                </a:moveTo>
                <a:lnTo>
                  <a:pt x="754367" y="348729"/>
                </a:lnTo>
              </a:path>
              <a:path w="754379" h="349250">
                <a:moveTo>
                  <a:pt x="0" y="348729"/>
                </a:moveTo>
                <a:lnTo>
                  <a:pt x="752728" y="348729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37028" y="788999"/>
            <a:ext cx="753110" cy="0"/>
          </a:xfrm>
          <a:custGeom>
            <a:avLst/>
            <a:gdLst/>
            <a:ahLst/>
            <a:cxnLst/>
            <a:rect l="l" t="t" r="r" b="b"/>
            <a:pathLst>
              <a:path w="753110">
                <a:moveTo>
                  <a:pt x="0" y="0"/>
                </a:moveTo>
                <a:lnTo>
                  <a:pt x="75269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6593978" y="931829"/>
            <a:ext cx="66675" cy="1397635"/>
            <a:chOff x="3738858" y="931828"/>
            <a:chExt cx="66675" cy="1397635"/>
          </a:xfrm>
        </p:grpSpPr>
        <p:sp>
          <p:nvSpPr>
            <p:cNvPr id="22" name="object 22"/>
            <p:cNvSpPr/>
            <p:nvPr/>
          </p:nvSpPr>
          <p:spPr>
            <a:xfrm>
              <a:off x="3766647" y="981022"/>
              <a:ext cx="11430" cy="1348105"/>
            </a:xfrm>
            <a:custGeom>
              <a:avLst/>
              <a:gdLst/>
              <a:ahLst/>
              <a:cxnLst/>
              <a:rect l="l" t="t" r="r" b="b"/>
              <a:pathLst>
                <a:path w="11429" h="1348105">
                  <a:moveTo>
                    <a:pt x="8445" y="0"/>
                  </a:moveTo>
                  <a:lnTo>
                    <a:pt x="2451" y="0"/>
                  </a:lnTo>
                  <a:lnTo>
                    <a:pt x="0" y="2451"/>
                  </a:lnTo>
                  <a:lnTo>
                    <a:pt x="0" y="1342567"/>
                  </a:lnTo>
                  <a:lnTo>
                    <a:pt x="0" y="1345577"/>
                  </a:lnTo>
                  <a:lnTo>
                    <a:pt x="2451" y="1348016"/>
                  </a:lnTo>
                  <a:lnTo>
                    <a:pt x="8445" y="1348016"/>
                  </a:lnTo>
                  <a:lnTo>
                    <a:pt x="10909" y="1345577"/>
                  </a:lnTo>
                  <a:lnTo>
                    <a:pt x="10909" y="2451"/>
                  </a:lnTo>
                  <a:lnTo>
                    <a:pt x="844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66647" y="981022"/>
              <a:ext cx="11430" cy="1348105"/>
            </a:xfrm>
            <a:custGeom>
              <a:avLst/>
              <a:gdLst/>
              <a:ahLst/>
              <a:cxnLst/>
              <a:rect l="l" t="t" r="r" b="b"/>
              <a:pathLst>
                <a:path w="11429" h="1348105">
                  <a:moveTo>
                    <a:pt x="0" y="1342567"/>
                  </a:moveTo>
                  <a:lnTo>
                    <a:pt x="0" y="5448"/>
                  </a:lnTo>
                  <a:lnTo>
                    <a:pt x="0" y="2451"/>
                  </a:lnTo>
                  <a:lnTo>
                    <a:pt x="2451" y="0"/>
                  </a:lnTo>
                  <a:lnTo>
                    <a:pt x="5410" y="0"/>
                  </a:lnTo>
                  <a:lnTo>
                    <a:pt x="8445" y="0"/>
                  </a:lnTo>
                  <a:lnTo>
                    <a:pt x="10909" y="2451"/>
                  </a:lnTo>
                  <a:lnTo>
                    <a:pt x="10909" y="5448"/>
                  </a:lnTo>
                  <a:lnTo>
                    <a:pt x="10909" y="1342567"/>
                  </a:lnTo>
                  <a:lnTo>
                    <a:pt x="10909" y="1345577"/>
                  </a:lnTo>
                  <a:lnTo>
                    <a:pt x="8445" y="1348016"/>
                  </a:lnTo>
                  <a:lnTo>
                    <a:pt x="5410" y="1348016"/>
                  </a:lnTo>
                  <a:lnTo>
                    <a:pt x="2451" y="1348016"/>
                  </a:lnTo>
                  <a:lnTo>
                    <a:pt x="0" y="1345577"/>
                  </a:lnTo>
                  <a:lnTo>
                    <a:pt x="0" y="1342567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8858" y="931828"/>
              <a:ext cx="66408" cy="65849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93257" y="1149279"/>
            <a:ext cx="66408" cy="659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7554" y="1857190"/>
            <a:ext cx="169773" cy="77343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6715208" y="1448524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5">
                <a:moveTo>
                  <a:pt x="42926" y="21818"/>
                </a:moveTo>
                <a:lnTo>
                  <a:pt x="37744" y="15709"/>
                </a:lnTo>
                <a:lnTo>
                  <a:pt x="27508" y="13995"/>
                </a:lnTo>
                <a:lnTo>
                  <a:pt x="27178" y="16040"/>
                </a:lnTo>
                <a:lnTo>
                  <a:pt x="33540" y="17106"/>
                </a:lnTo>
                <a:lnTo>
                  <a:pt x="36766" y="21907"/>
                </a:lnTo>
                <a:lnTo>
                  <a:pt x="36766" y="38074"/>
                </a:lnTo>
                <a:lnTo>
                  <a:pt x="34734" y="45021"/>
                </a:lnTo>
                <a:lnTo>
                  <a:pt x="26428" y="57213"/>
                </a:lnTo>
                <a:lnTo>
                  <a:pt x="22110" y="60198"/>
                </a:lnTo>
                <a:lnTo>
                  <a:pt x="15862" y="60198"/>
                </a:lnTo>
                <a:lnTo>
                  <a:pt x="14351" y="59550"/>
                </a:lnTo>
                <a:lnTo>
                  <a:pt x="11658" y="57099"/>
                </a:lnTo>
                <a:lnTo>
                  <a:pt x="10896" y="55181"/>
                </a:lnTo>
                <a:lnTo>
                  <a:pt x="10896" y="50673"/>
                </a:lnTo>
                <a:lnTo>
                  <a:pt x="11442" y="48006"/>
                </a:lnTo>
                <a:lnTo>
                  <a:pt x="18986" y="22771"/>
                </a:lnTo>
                <a:lnTo>
                  <a:pt x="19418" y="20408"/>
                </a:lnTo>
                <a:lnTo>
                  <a:pt x="19418" y="15595"/>
                </a:lnTo>
                <a:lnTo>
                  <a:pt x="17907" y="13995"/>
                </a:lnTo>
                <a:lnTo>
                  <a:pt x="9931" y="13995"/>
                </a:lnTo>
                <a:lnTo>
                  <a:pt x="5080" y="17741"/>
                </a:lnTo>
                <a:lnTo>
                  <a:pt x="0" y="25336"/>
                </a:lnTo>
                <a:lnTo>
                  <a:pt x="1625" y="26416"/>
                </a:lnTo>
                <a:lnTo>
                  <a:pt x="3784" y="23622"/>
                </a:lnTo>
                <a:lnTo>
                  <a:pt x="5295" y="21818"/>
                </a:lnTo>
                <a:lnTo>
                  <a:pt x="6159" y="21069"/>
                </a:lnTo>
                <a:lnTo>
                  <a:pt x="7010" y="20320"/>
                </a:lnTo>
                <a:lnTo>
                  <a:pt x="7886" y="19875"/>
                </a:lnTo>
                <a:lnTo>
                  <a:pt x="9702" y="19875"/>
                </a:lnTo>
                <a:lnTo>
                  <a:pt x="10236" y="20408"/>
                </a:lnTo>
                <a:lnTo>
                  <a:pt x="10236" y="22352"/>
                </a:lnTo>
                <a:lnTo>
                  <a:pt x="10033" y="23736"/>
                </a:lnTo>
                <a:lnTo>
                  <a:pt x="9398" y="25654"/>
                </a:lnTo>
                <a:lnTo>
                  <a:pt x="3784" y="45758"/>
                </a:lnTo>
                <a:lnTo>
                  <a:pt x="3136" y="49187"/>
                </a:lnTo>
                <a:lnTo>
                  <a:pt x="3136" y="54533"/>
                </a:lnTo>
                <a:lnTo>
                  <a:pt x="4419" y="57213"/>
                </a:lnTo>
                <a:lnTo>
                  <a:pt x="9398" y="61379"/>
                </a:lnTo>
                <a:lnTo>
                  <a:pt x="12827" y="62458"/>
                </a:lnTo>
                <a:lnTo>
                  <a:pt x="24587" y="62458"/>
                </a:lnTo>
                <a:lnTo>
                  <a:pt x="30746" y="59131"/>
                </a:lnTo>
                <a:lnTo>
                  <a:pt x="40436" y="45986"/>
                </a:lnTo>
                <a:lnTo>
                  <a:pt x="42926" y="39243"/>
                </a:lnTo>
                <a:lnTo>
                  <a:pt x="42926" y="21818"/>
                </a:lnTo>
                <a:close/>
              </a:path>
              <a:path w="48895" h="62865">
                <a:moveTo>
                  <a:pt x="48310" y="0"/>
                </a:moveTo>
                <a:lnTo>
                  <a:pt x="16713" y="0"/>
                </a:lnTo>
                <a:lnTo>
                  <a:pt x="14770" y="6718"/>
                </a:lnTo>
                <a:lnTo>
                  <a:pt x="46482" y="6718"/>
                </a:lnTo>
                <a:lnTo>
                  <a:pt x="4831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22109" y="773366"/>
            <a:ext cx="33655" cy="6985"/>
          </a:xfrm>
          <a:custGeom>
            <a:avLst/>
            <a:gdLst/>
            <a:ahLst/>
            <a:cxnLst/>
            <a:rect l="l" t="t" r="r" b="b"/>
            <a:pathLst>
              <a:path w="33654" h="6984">
                <a:moveTo>
                  <a:pt x="33540" y="0"/>
                </a:moveTo>
                <a:lnTo>
                  <a:pt x="1943" y="0"/>
                </a:lnTo>
                <a:lnTo>
                  <a:pt x="0" y="6718"/>
                </a:lnTo>
                <a:lnTo>
                  <a:pt x="31711" y="6718"/>
                </a:lnTo>
                <a:lnTo>
                  <a:pt x="3354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27180" y="980610"/>
            <a:ext cx="0" cy="1323340"/>
          </a:xfrm>
          <a:custGeom>
            <a:avLst/>
            <a:gdLst/>
            <a:ahLst/>
            <a:cxnLst/>
            <a:rect l="l" t="t" r="r" b="b"/>
            <a:pathLst>
              <a:path h="1323339">
                <a:moveTo>
                  <a:pt x="0" y="0"/>
                </a:moveTo>
                <a:lnTo>
                  <a:pt x="0" y="1323022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26461" y="957604"/>
            <a:ext cx="0" cy="207010"/>
          </a:xfrm>
          <a:custGeom>
            <a:avLst/>
            <a:gdLst/>
            <a:ahLst/>
            <a:cxnLst/>
            <a:rect l="l" t="t" r="r" b="b"/>
            <a:pathLst>
              <a:path h="207009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571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33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1317" y="695634"/>
            <a:ext cx="1162685" cy="4108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38800"/>
              </a:lnSpc>
              <a:spcBef>
                <a:spcPts val="13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2.16</a:t>
            </a:r>
            <a:r>
              <a:rPr sz="600" b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i="1" spc="-40" dirty="0">
                <a:solidFill>
                  <a:srgbClr val="211F1F"/>
                </a:solidFill>
                <a:latin typeface="Arial"/>
                <a:cs typeface="Arial"/>
              </a:rPr>
              <a:t>TCR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6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6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bidireccional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94643" y="722954"/>
            <a:ext cx="224154" cy="412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lL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905"/>
              </a:spcBef>
            </a:pPr>
            <a:r>
              <a:rPr sz="90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88305" y="2771842"/>
            <a:ext cx="4302760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Reactor</a:t>
            </a:r>
            <a:r>
              <a:rPr sz="800" b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controlado</a:t>
            </a:r>
            <a:r>
              <a:rPr sz="800" b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por</a:t>
            </a:r>
            <a:r>
              <a:rPr sz="800" b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tiristor</a:t>
            </a:r>
            <a:r>
              <a:rPr sz="800" b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(TCR)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000">
              <a:latin typeface="Arial"/>
              <a:cs typeface="Arial"/>
            </a:endParaRPr>
          </a:p>
          <a:p>
            <a:pPr marL="50800" marR="83185">
              <a:lnSpc>
                <a:spcPct val="142900"/>
              </a:lnSpc>
              <a:spcBef>
                <a:spcPts val="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elemental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(TCR)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monofásico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2.16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Consiste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inductancia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00" i="1" spc="1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bidireccional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(interruptor).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poner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conducción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simultánea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pulso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compuerta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polaridad.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bloquea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circulación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inmediatamente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cruza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vuelva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aplicar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señal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puerta.</a:t>
            </a:r>
            <a:endParaRPr sz="700">
              <a:latin typeface="Arial Unicode MS"/>
              <a:cs typeface="Arial Unicode MS"/>
            </a:endParaRPr>
          </a:p>
          <a:p>
            <a:pPr marL="50800" marR="128270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onda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sinusoidal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(válvula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cerrada)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(válvula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abierta)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método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encendido.control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cierre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pico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aplicada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semiciclo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intervalo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conducción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corriente.</a:t>
            </a:r>
            <a:endParaRPr sz="700">
              <a:latin typeface="Arial Unicode MS"/>
              <a:cs typeface="Arial Unicode MS"/>
            </a:endParaRPr>
          </a:p>
          <a:p>
            <a:pPr marL="50800" marR="4318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continuamente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aumentando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retardo.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grados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eléctricos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(lo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conducción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180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grados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eléctricos).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ajuste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tener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vez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ciclo,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intervalo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grados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disparo).</a:t>
            </a:r>
            <a:endParaRPr sz="750">
              <a:latin typeface="Arial Unicode MS"/>
              <a:cs typeface="Arial Unicode MS"/>
            </a:endParaRPr>
          </a:p>
          <a:p>
            <a:pPr marL="50800" marR="147320" indent="152400">
              <a:lnSpc>
                <a:spcPct val="125000"/>
              </a:lnSpc>
              <a:spcBef>
                <a:spcPts val="1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29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i="1" spc="-345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1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fundamental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0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spc="-105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975" i="1" spc="-157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00" spc="-10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expresar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función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24690" y="5918818"/>
            <a:ext cx="200850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i="1" baseline="-36111" dirty="0">
                <a:latin typeface="Arial"/>
                <a:cs typeface="Arial"/>
              </a:rPr>
              <a:t>I</a:t>
            </a:r>
            <a:r>
              <a:rPr sz="975" i="1" baseline="-55555" dirty="0">
                <a:latin typeface="Arial"/>
                <a:cs typeface="Arial"/>
              </a:rPr>
              <a:t>L</a:t>
            </a:r>
            <a:r>
              <a:rPr sz="975" i="1" spc="-22" baseline="-55555" dirty="0">
                <a:latin typeface="Arial"/>
                <a:cs typeface="Arial"/>
              </a:rPr>
              <a:t> </a:t>
            </a:r>
            <a:r>
              <a:rPr sz="1425" spc="-15" baseline="-38011" dirty="0">
                <a:latin typeface="Arial Unicode MS"/>
                <a:cs typeface="Arial Unicode MS"/>
              </a:rPr>
              <a:t>(</a:t>
            </a:r>
            <a:r>
              <a:rPr sz="1500" i="1" spc="-15" baseline="-36111" dirty="0">
                <a:latin typeface="Arial"/>
                <a:cs typeface="Arial"/>
              </a:rPr>
              <a:t>α</a:t>
            </a:r>
            <a:r>
              <a:rPr sz="1425" spc="-15" baseline="-38011" dirty="0">
                <a:latin typeface="Arial Unicode MS"/>
                <a:cs typeface="Arial Unicode MS"/>
              </a:rPr>
              <a:t>)</a:t>
            </a:r>
            <a:r>
              <a:rPr sz="1425" spc="-30" baseline="-38011" dirty="0">
                <a:latin typeface="Arial Unicode MS"/>
                <a:cs typeface="Arial Unicode MS"/>
              </a:rPr>
              <a:t> </a:t>
            </a:r>
            <a:r>
              <a:rPr sz="1425" baseline="-38011" dirty="0">
                <a:latin typeface="Arial Unicode MS"/>
                <a:cs typeface="Arial Unicode MS"/>
              </a:rPr>
              <a:t>=</a:t>
            </a:r>
            <a:r>
              <a:rPr sz="1425" spc="442" baseline="-38011" dirty="0">
                <a:latin typeface="Arial Unicode MS"/>
                <a:cs typeface="Arial Unicode MS"/>
              </a:rPr>
              <a:t> </a:t>
            </a:r>
            <a:r>
              <a:rPr sz="7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[1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Cambria"/>
                <a:cs typeface="Cambria"/>
              </a:rPr>
              <a:t>−</a:t>
            </a:r>
            <a:r>
              <a:rPr sz="750" u="sng" spc="30" dirty="0">
                <a:uFill>
                  <a:solidFill>
                    <a:srgbClr val="010000"/>
                  </a:solidFill>
                </a:uFill>
                <a:latin typeface="Cambria"/>
                <a:cs typeface="Cambria"/>
              </a:rPr>
              <a:t> 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(2</a:t>
            </a:r>
            <a:r>
              <a:rPr sz="750" u="sng" spc="-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spc="6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/</a:t>
            </a:r>
            <a:r>
              <a:rPr sz="750" u="sng" spc="-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π</a:t>
            </a:r>
            <a:r>
              <a:rPr sz="750" i="1" u="sng" spc="-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)</a:t>
            </a:r>
            <a:r>
              <a:rPr sz="7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α</a:t>
            </a:r>
            <a:r>
              <a:rPr sz="750" i="1" u="sng" spc="-1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750" u="sng" spc="-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(1</a:t>
            </a:r>
            <a:r>
              <a:rPr sz="750" u="sng" spc="-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spc="6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/</a:t>
            </a:r>
            <a:r>
              <a:rPr sz="750" u="sng" spc="-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π</a:t>
            </a:r>
            <a:r>
              <a:rPr sz="750" i="1" u="sng" spc="-1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)</a:t>
            </a:r>
            <a:r>
              <a:rPr sz="750" u="sng" spc="-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pecado</a:t>
            </a:r>
            <a:r>
              <a:rPr sz="750" u="sng" spc="-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(2</a:t>
            </a:r>
            <a:r>
              <a:rPr sz="7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α</a:t>
            </a:r>
            <a:r>
              <a:rPr sz="75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)]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495028" y="5984944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(2,3)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26405" y="6093038"/>
            <a:ext cx="4182110" cy="1548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0534" algn="ctr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ωL</a:t>
            </a:r>
            <a:endParaRPr sz="105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12700"/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dónde:</a:t>
            </a:r>
            <a:endParaRPr sz="800">
              <a:latin typeface="Arial Unicode MS"/>
              <a:cs typeface="Arial Unicode MS"/>
            </a:endParaRPr>
          </a:p>
          <a:p>
            <a:pPr marL="12700" marR="1684655" algn="just">
              <a:lnSpc>
                <a:spcPts val="1200"/>
              </a:lnSpc>
              <a:spcBef>
                <a:spcPts val="680"/>
              </a:spcBef>
            </a:pP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50" i="1" spc="17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spc="355" dirty="0">
                <a:solidFill>
                  <a:srgbClr val="211F1F"/>
                </a:solidFill>
                <a:latin typeface="Arial Unicode MS"/>
                <a:cs typeface="Arial Unicode MS"/>
              </a:rPr>
              <a:t> 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aplicado,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inductancia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1050" i="1" spc="26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spc="405" dirty="0">
                <a:solidFill>
                  <a:srgbClr val="211F1F"/>
                </a:solidFill>
                <a:latin typeface="Arial Unicode MS"/>
                <a:cs typeface="Arial Unicode MS"/>
              </a:rPr>
              <a:t> 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ω</a:t>
            </a:r>
            <a:r>
              <a:rPr sz="1050" i="1" spc="4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spc="335" dirty="0">
                <a:solidFill>
                  <a:srgbClr val="211F1F"/>
                </a:solidFill>
                <a:latin typeface="Arial Unicode MS"/>
                <a:cs typeface="Arial Unicode MS"/>
              </a:rPr>
              <a:t> 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angular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aplicado.</a:t>
            </a: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42900"/>
              </a:lnSpc>
              <a:spcBef>
                <a:spcPts val="5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2.17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cuadrícula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vista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señala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efectos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reducir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corriente.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Aquí,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interpretar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inductor.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0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6734" y="819979"/>
            <a:ext cx="393700" cy="392430"/>
            <a:chOff x="681615" y="819979"/>
            <a:chExt cx="393700" cy="392430"/>
          </a:xfrm>
        </p:grpSpPr>
        <p:sp>
          <p:nvSpPr>
            <p:cNvPr id="3" name="object 3"/>
            <p:cNvSpPr/>
            <p:nvPr/>
          </p:nvSpPr>
          <p:spPr>
            <a:xfrm>
              <a:off x="684802" y="823167"/>
              <a:ext cx="387350" cy="386080"/>
            </a:xfrm>
            <a:custGeom>
              <a:avLst/>
              <a:gdLst/>
              <a:ahLst/>
              <a:cxnLst/>
              <a:rect l="l" t="t" r="r" b="b"/>
              <a:pathLst>
                <a:path w="387350" h="386080">
                  <a:moveTo>
                    <a:pt x="193459" y="0"/>
                  </a:moveTo>
                  <a:lnTo>
                    <a:pt x="149100" y="5093"/>
                  </a:lnTo>
                  <a:lnTo>
                    <a:pt x="108380" y="19603"/>
                  </a:lnTo>
                  <a:lnTo>
                    <a:pt x="72460" y="42370"/>
                  </a:lnTo>
                  <a:lnTo>
                    <a:pt x="42500" y="72239"/>
                  </a:lnTo>
                  <a:lnTo>
                    <a:pt x="19663" y="108050"/>
                  </a:lnTo>
                  <a:lnTo>
                    <a:pt x="5109" y="148648"/>
                  </a:lnTo>
                  <a:lnTo>
                    <a:pt x="0" y="192874"/>
                  </a:lnTo>
                  <a:lnTo>
                    <a:pt x="5109" y="237101"/>
                  </a:lnTo>
                  <a:lnTo>
                    <a:pt x="19663" y="277698"/>
                  </a:lnTo>
                  <a:lnTo>
                    <a:pt x="42500" y="313510"/>
                  </a:lnTo>
                  <a:lnTo>
                    <a:pt x="72460" y="343379"/>
                  </a:lnTo>
                  <a:lnTo>
                    <a:pt x="108380" y="366146"/>
                  </a:lnTo>
                  <a:lnTo>
                    <a:pt x="149100" y="380656"/>
                  </a:lnTo>
                  <a:lnTo>
                    <a:pt x="193459" y="385749"/>
                  </a:lnTo>
                  <a:lnTo>
                    <a:pt x="237816" y="380656"/>
                  </a:lnTo>
                  <a:lnTo>
                    <a:pt x="278535" y="366146"/>
                  </a:lnTo>
                  <a:lnTo>
                    <a:pt x="314453" y="343379"/>
                  </a:lnTo>
                  <a:lnTo>
                    <a:pt x="344409" y="313510"/>
                  </a:lnTo>
                  <a:lnTo>
                    <a:pt x="367244" y="277698"/>
                  </a:lnTo>
                  <a:lnTo>
                    <a:pt x="381796" y="237101"/>
                  </a:lnTo>
                  <a:lnTo>
                    <a:pt x="386905" y="192874"/>
                  </a:lnTo>
                  <a:lnTo>
                    <a:pt x="381796" y="148648"/>
                  </a:lnTo>
                  <a:lnTo>
                    <a:pt x="367244" y="108050"/>
                  </a:lnTo>
                  <a:lnTo>
                    <a:pt x="344409" y="72239"/>
                  </a:lnTo>
                  <a:lnTo>
                    <a:pt x="314453" y="42370"/>
                  </a:lnTo>
                  <a:lnTo>
                    <a:pt x="278535" y="19603"/>
                  </a:lnTo>
                  <a:lnTo>
                    <a:pt x="237816" y="5093"/>
                  </a:lnTo>
                  <a:lnTo>
                    <a:pt x="193459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4802" y="823167"/>
              <a:ext cx="387350" cy="386080"/>
            </a:xfrm>
            <a:custGeom>
              <a:avLst/>
              <a:gdLst/>
              <a:ahLst/>
              <a:cxnLst/>
              <a:rect l="l" t="t" r="r" b="b"/>
              <a:pathLst>
                <a:path w="387350" h="386080">
                  <a:moveTo>
                    <a:pt x="193459" y="0"/>
                  </a:moveTo>
                  <a:lnTo>
                    <a:pt x="149100" y="5093"/>
                  </a:lnTo>
                  <a:lnTo>
                    <a:pt x="108380" y="19603"/>
                  </a:lnTo>
                  <a:lnTo>
                    <a:pt x="72460" y="42370"/>
                  </a:lnTo>
                  <a:lnTo>
                    <a:pt x="42500" y="72239"/>
                  </a:lnTo>
                  <a:lnTo>
                    <a:pt x="19663" y="108050"/>
                  </a:lnTo>
                  <a:lnTo>
                    <a:pt x="5109" y="148648"/>
                  </a:lnTo>
                  <a:lnTo>
                    <a:pt x="0" y="192874"/>
                  </a:lnTo>
                  <a:lnTo>
                    <a:pt x="5109" y="237101"/>
                  </a:lnTo>
                  <a:lnTo>
                    <a:pt x="19663" y="277698"/>
                  </a:lnTo>
                  <a:lnTo>
                    <a:pt x="42500" y="313510"/>
                  </a:lnTo>
                  <a:lnTo>
                    <a:pt x="72460" y="343379"/>
                  </a:lnTo>
                  <a:lnTo>
                    <a:pt x="108380" y="366146"/>
                  </a:lnTo>
                  <a:lnTo>
                    <a:pt x="149100" y="380656"/>
                  </a:lnTo>
                  <a:lnTo>
                    <a:pt x="193459" y="385749"/>
                  </a:lnTo>
                  <a:lnTo>
                    <a:pt x="237816" y="380656"/>
                  </a:lnTo>
                  <a:lnTo>
                    <a:pt x="278535" y="366146"/>
                  </a:lnTo>
                  <a:lnTo>
                    <a:pt x="314453" y="343379"/>
                  </a:lnTo>
                  <a:lnTo>
                    <a:pt x="344409" y="313510"/>
                  </a:lnTo>
                  <a:lnTo>
                    <a:pt x="367244" y="277698"/>
                  </a:lnTo>
                  <a:lnTo>
                    <a:pt x="381796" y="237101"/>
                  </a:lnTo>
                  <a:lnTo>
                    <a:pt x="386905" y="192874"/>
                  </a:lnTo>
                  <a:lnTo>
                    <a:pt x="381796" y="148648"/>
                  </a:lnTo>
                  <a:lnTo>
                    <a:pt x="367244" y="108050"/>
                  </a:lnTo>
                  <a:lnTo>
                    <a:pt x="344409" y="72239"/>
                  </a:lnTo>
                  <a:lnTo>
                    <a:pt x="314453" y="42370"/>
                  </a:lnTo>
                  <a:lnTo>
                    <a:pt x="278535" y="19603"/>
                  </a:lnTo>
                  <a:lnTo>
                    <a:pt x="237816" y="5093"/>
                  </a:lnTo>
                  <a:lnTo>
                    <a:pt x="193459" y="0"/>
                  </a:lnTo>
                  <a:close/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369822" y="929424"/>
            <a:ext cx="1015365" cy="495934"/>
            <a:chOff x="1514702" y="929424"/>
            <a:chExt cx="1015365" cy="495934"/>
          </a:xfrm>
        </p:grpSpPr>
        <p:sp>
          <p:nvSpPr>
            <p:cNvPr id="6" name="object 6"/>
            <p:cNvSpPr/>
            <p:nvPr/>
          </p:nvSpPr>
          <p:spPr>
            <a:xfrm>
              <a:off x="1741309" y="932612"/>
              <a:ext cx="445134" cy="165735"/>
            </a:xfrm>
            <a:custGeom>
              <a:avLst/>
              <a:gdLst/>
              <a:ahLst/>
              <a:cxnLst/>
              <a:rect l="l" t="t" r="r" b="b"/>
              <a:pathLst>
                <a:path w="445135" h="165734">
                  <a:moveTo>
                    <a:pt x="444817" y="0"/>
                  </a:moveTo>
                  <a:lnTo>
                    <a:pt x="0" y="0"/>
                  </a:lnTo>
                  <a:lnTo>
                    <a:pt x="0" y="165519"/>
                  </a:lnTo>
                  <a:lnTo>
                    <a:pt x="444817" y="165519"/>
                  </a:lnTo>
                  <a:lnTo>
                    <a:pt x="444817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41309" y="932612"/>
              <a:ext cx="445134" cy="165735"/>
            </a:xfrm>
            <a:custGeom>
              <a:avLst/>
              <a:gdLst/>
              <a:ahLst/>
              <a:cxnLst/>
              <a:rect l="l" t="t" r="r" b="b"/>
              <a:pathLst>
                <a:path w="445135" h="165734">
                  <a:moveTo>
                    <a:pt x="0" y="165519"/>
                  </a:moveTo>
                  <a:lnTo>
                    <a:pt x="444817" y="165519"/>
                  </a:lnTo>
                  <a:lnTo>
                    <a:pt x="444817" y="0"/>
                  </a:lnTo>
                  <a:lnTo>
                    <a:pt x="0" y="0"/>
                  </a:lnTo>
                  <a:lnTo>
                    <a:pt x="0" y="165519"/>
                  </a:lnTo>
                  <a:close/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4702" y="985497"/>
              <a:ext cx="232987" cy="6852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49906" y="1100391"/>
              <a:ext cx="635" cy="321945"/>
            </a:xfrm>
            <a:custGeom>
              <a:avLst/>
              <a:gdLst/>
              <a:ahLst/>
              <a:cxnLst/>
              <a:rect l="l" t="t" r="r" b="b"/>
              <a:pathLst>
                <a:path w="634" h="321944">
                  <a:moveTo>
                    <a:pt x="0" y="321779"/>
                  </a:moveTo>
                  <a:lnTo>
                    <a:pt x="508" y="0"/>
                  </a:lnTo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18439" y="1054660"/>
              <a:ext cx="64135" cy="55244"/>
            </a:xfrm>
            <a:custGeom>
              <a:avLst/>
              <a:gdLst/>
              <a:ahLst/>
              <a:cxnLst/>
              <a:rect l="l" t="t" r="r" b="b"/>
              <a:pathLst>
                <a:path w="64134" h="55244">
                  <a:moveTo>
                    <a:pt x="31864" y="0"/>
                  </a:moveTo>
                  <a:lnTo>
                    <a:pt x="0" y="54978"/>
                  </a:lnTo>
                  <a:lnTo>
                    <a:pt x="63550" y="55079"/>
                  </a:lnTo>
                  <a:lnTo>
                    <a:pt x="3186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84764" y="1017053"/>
              <a:ext cx="278130" cy="3175"/>
            </a:xfrm>
            <a:custGeom>
              <a:avLst/>
              <a:gdLst/>
              <a:ahLst/>
              <a:cxnLst/>
              <a:rect l="l" t="t" r="r" b="b"/>
              <a:pathLst>
                <a:path w="278130" h="3175">
                  <a:moveTo>
                    <a:pt x="0" y="0"/>
                  </a:moveTo>
                  <a:lnTo>
                    <a:pt x="277926" y="2692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9503" y="985497"/>
              <a:ext cx="70396" cy="6852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233854" y="782855"/>
            <a:ext cx="271145" cy="81280"/>
            <a:chOff x="1378734" y="782855"/>
            <a:chExt cx="271145" cy="81280"/>
          </a:xfrm>
        </p:grpSpPr>
        <p:sp>
          <p:nvSpPr>
            <p:cNvPr id="14" name="object 14"/>
            <p:cNvSpPr/>
            <p:nvPr/>
          </p:nvSpPr>
          <p:spPr>
            <a:xfrm>
              <a:off x="1385110" y="823167"/>
              <a:ext cx="194310" cy="635"/>
            </a:xfrm>
            <a:custGeom>
              <a:avLst/>
              <a:gdLst/>
              <a:ahLst/>
              <a:cxnLst/>
              <a:rect l="l" t="t" r="r" b="b"/>
              <a:pathLst>
                <a:path w="194309" h="634">
                  <a:moveTo>
                    <a:pt x="0" y="0"/>
                  </a:moveTo>
                  <a:lnTo>
                    <a:pt x="194157" y="304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67460" y="782855"/>
              <a:ext cx="82550" cy="81280"/>
            </a:xfrm>
            <a:custGeom>
              <a:avLst/>
              <a:gdLst/>
              <a:ahLst/>
              <a:cxnLst/>
              <a:rect l="l" t="t" r="r" b="b"/>
              <a:pathLst>
                <a:path w="82550" h="81280">
                  <a:moveTo>
                    <a:pt x="444" y="0"/>
                  </a:moveTo>
                  <a:lnTo>
                    <a:pt x="0" y="81064"/>
                  </a:lnTo>
                  <a:lnTo>
                    <a:pt x="81965" y="40970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55924" y="940347"/>
            <a:ext cx="151735" cy="148475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4094408" y="932609"/>
            <a:ext cx="285115" cy="165735"/>
            <a:chOff x="1239288" y="932608"/>
            <a:chExt cx="285115" cy="165735"/>
          </a:xfrm>
        </p:grpSpPr>
        <p:sp>
          <p:nvSpPr>
            <p:cNvPr id="18" name="object 18"/>
            <p:cNvSpPr/>
            <p:nvPr/>
          </p:nvSpPr>
          <p:spPr>
            <a:xfrm>
              <a:off x="1239288" y="932608"/>
              <a:ext cx="167640" cy="165735"/>
            </a:xfrm>
            <a:custGeom>
              <a:avLst/>
              <a:gdLst/>
              <a:ahLst/>
              <a:cxnLst/>
              <a:rect l="l" t="t" r="r" b="b"/>
              <a:pathLst>
                <a:path w="167640" h="165734">
                  <a:moveTo>
                    <a:pt x="83781" y="0"/>
                  </a:moveTo>
                  <a:lnTo>
                    <a:pt x="51167" y="6502"/>
                  </a:lnTo>
                  <a:lnTo>
                    <a:pt x="24536" y="24236"/>
                  </a:lnTo>
                  <a:lnTo>
                    <a:pt x="6582" y="50540"/>
                  </a:lnTo>
                  <a:lnTo>
                    <a:pt x="0" y="82753"/>
                  </a:lnTo>
                  <a:lnTo>
                    <a:pt x="6582" y="114968"/>
                  </a:lnTo>
                  <a:lnTo>
                    <a:pt x="24536" y="141276"/>
                  </a:lnTo>
                  <a:lnTo>
                    <a:pt x="51167" y="159014"/>
                  </a:lnTo>
                  <a:lnTo>
                    <a:pt x="83781" y="165519"/>
                  </a:lnTo>
                  <a:lnTo>
                    <a:pt x="116396" y="159014"/>
                  </a:lnTo>
                  <a:lnTo>
                    <a:pt x="143027" y="141276"/>
                  </a:lnTo>
                  <a:lnTo>
                    <a:pt x="160980" y="114968"/>
                  </a:lnTo>
                  <a:lnTo>
                    <a:pt x="167563" y="82753"/>
                  </a:lnTo>
                  <a:lnTo>
                    <a:pt x="160980" y="50540"/>
                  </a:lnTo>
                  <a:lnTo>
                    <a:pt x="143027" y="24236"/>
                  </a:lnTo>
                  <a:lnTo>
                    <a:pt x="116396" y="6502"/>
                  </a:lnTo>
                  <a:lnTo>
                    <a:pt x="83781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06851" y="1015708"/>
              <a:ext cx="111125" cy="4445"/>
            </a:xfrm>
            <a:custGeom>
              <a:avLst/>
              <a:gdLst/>
              <a:ahLst/>
              <a:cxnLst/>
              <a:rect l="l" t="t" r="r" b="b"/>
              <a:pathLst>
                <a:path w="111125" h="4444">
                  <a:moveTo>
                    <a:pt x="0" y="0"/>
                  </a:moveTo>
                  <a:lnTo>
                    <a:pt x="111036" y="4038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3926831" y="1015708"/>
            <a:ext cx="57785" cy="1270"/>
          </a:xfrm>
          <a:custGeom>
            <a:avLst/>
            <a:gdLst/>
            <a:ahLst/>
            <a:cxnLst/>
            <a:rect l="l" t="t" r="r" b="b"/>
            <a:pathLst>
              <a:path w="57784" h="1269">
                <a:moveTo>
                  <a:pt x="0" y="660"/>
                </a:moveTo>
                <a:lnTo>
                  <a:pt x="57226" y="0"/>
                </a:lnTo>
              </a:path>
            </a:pathLst>
          </a:custGeom>
          <a:ln w="127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6291116" y="1040885"/>
            <a:ext cx="1451610" cy="1038225"/>
            <a:chOff x="3435997" y="1040884"/>
            <a:chExt cx="1451610" cy="1038225"/>
          </a:xfrm>
        </p:grpSpPr>
        <p:sp>
          <p:nvSpPr>
            <p:cNvPr id="22" name="object 22"/>
            <p:cNvSpPr/>
            <p:nvPr/>
          </p:nvSpPr>
          <p:spPr>
            <a:xfrm>
              <a:off x="3660579" y="2038553"/>
              <a:ext cx="765810" cy="0"/>
            </a:xfrm>
            <a:custGeom>
              <a:avLst/>
              <a:gdLst/>
              <a:ahLst/>
              <a:cxnLst/>
              <a:rect l="l" t="t" r="r" b="b"/>
              <a:pathLst>
                <a:path w="765810">
                  <a:moveTo>
                    <a:pt x="0" y="0"/>
                  </a:moveTo>
                  <a:lnTo>
                    <a:pt x="765644" y="0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12596" y="1998022"/>
              <a:ext cx="81915" cy="81280"/>
            </a:xfrm>
            <a:custGeom>
              <a:avLst/>
              <a:gdLst/>
              <a:ahLst/>
              <a:cxnLst/>
              <a:rect l="l" t="t" r="r" b="b"/>
              <a:pathLst>
                <a:path w="81914" h="81280">
                  <a:moveTo>
                    <a:pt x="0" y="0"/>
                  </a:moveTo>
                  <a:lnTo>
                    <a:pt x="0" y="81064"/>
                  </a:lnTo>
                  <a:lnTo>
                    <a:pt x="81737" y="40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15759" y="1277155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759371"/>
                  </a:moveTo>
                  <a:lnTo>
                    <a:pt x="0" y="0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74880" y="1209596"/>
              <a:ext cx="81915" cy="81280"/>
            </a:xfrm>
            <a:custGeom>
              <a:avLst/>
              <a:gdLst/>
              <a:ahLst/>
              <a:cxnLst/>
              <a:rect l="l" t="t" r="r" b="b"/>
              <a:pathLst>
                <a:path w="81914" h="81280">
                  <a:moveTo>
                    <a:pt x="40881" y="0"/>
                  </a:moveTo>
                  <a:lnTo>
                    <a:pt x="0" y="81076"/>
                  </a:lnTo>
                  <a:lnTo>
                    <a:pt x="81737" y="81076"/>
                  </a:lnTo>
                  <a:lnTo>
                    <a:pt x="4088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39185" y="1374441"/>
              <a:ext cx="1445260" cy="164465"/>
            </a:xfrm>
            <a:custGeom>
              <a:avLst/>
              <a:gdLst/>
              <a:ahLst/>
              <a:cxnLst/>
              <a:rect l="l" t="t" r="r" b="b"/>
              <a:pathLst>
                <a:path w="1445260" h="164465">
                  <a:moveTo>
                    <a:pt x="0" y="0"/>
                  </a:moveTo>
                  <a:lnTo>
                    <a:pt x="1444777" y="164172"/>
                  </a:lnTo>
                </a:path>
              </a:pathLst>
            </a:custGeom>
            <a:ln w="6375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15759" y="1209599"/>
              <a:ext cx="556895" cy="829310"/>
            </a:xfrm>
            <a:custGeom>
              <a:avLst/>
              <a:gdLst/>
              <a:ahLst/>
              <a:cxnLst/>
              <a:rect l="l" t="t" r="r" b="b"/>
              <a:pathLst>
                <a:path w="556895" h="829310">
                  <a:moveTo>
                    <a:pt x="0" y="828954"/>
                  </a:moveTo>
                  <a:lnTo>
                    <a:pt x="556501" y="0"/>
                  </a:lnTo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15759" y="1265001"/>
              <a:ext cx="833755" cy="771525"/>
            </a:xfrm>
            <a:custGeom>
              <a:avLst/>
              <a:gdLst/>
              <a:ahLst/>
              <a:cxnLst/>
              <a:rect l="l" t="t" r="r" b="b"/>
              <a:pathLst>
                <a:path w="833754" h="771525">
                  <a:moveTo>
                    <a:pt x="0" y="771525"/>
                  </a:moveTo>
                  <a:lnTo>
                    <a:pt x="833755" y="110121"/>
                  </a:lnTo>
                </a:path>
                <a:path w="833754" h="771525">
                  <a:moveTo>
                    <a:pt x="0" y="771525"/>
                  </a:moveTo>
                  <a:lnTo>
                    <a:pt x="724065" y="0"/>
                  </a:lnTo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12571" y="203333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187"/>
                  </a:moveTo>
                  <a:lnTo>
                    <a:pt x="933" y="933"/>
                  </a:lnTo>
                  <a:lnTo>
                    <a:pt x="3187" y="0"/>
                  </a:lnTo>
                  <a:lnTo>
                    <a:pt x="5441" y="933"/>
                  </a:lnTo>
                  <a:lnTo>
                    <a:pt x="6375" y="3187"/>
                  </a:lnTo>
                  <a:lnTo>
                    <a:pt x="5441" y="5441"/>
                  </a:lnTo>
                  <a:lnTo>
                    <a:pt x="3187" y="6375"/>
                  </a:lnTo>
                  <a:lnTo>
                    <a:pt x="933" y="5441"/>
                  </a:lnTo>
                  <a:lnTo>
                    <a:pt x="0" y="318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15759" y="1044072"/>
              <a:ext cx="389890" cy="992505"/>
            </a:xfrm>
            <a:custGeom>
              <a:avLst/>
              <a:gdLst/>
              <a:ahLst/>
              <a:cxnLst/>
              <a:rect l="l" t="t" r="r" b="b"/>
              <a:pathLst>
                <a:path w="389889" h="992505">
                  <a:moveTo>
                    <a:pt x="0" y="992454"/>
                  </a:moveTo>
                  <a:lnTo>
                    <a:pt x="389610" y="110134"/>
                  </a:lnTo>
                </a:path>
                <a:path w="389889" h="992505">
                  <a:moveTo>
                    <a:pt x="0" y="992454"/>
                  </a:moveTo>
                  <a:lnTo>
                    <a:pt x="221373" y="55397"/>
                  </a:lnTo>
                </a:path>
                <a:path w="389889" h="992505">
                  <a:moveTo>
                    <a:pt x="0" y="992454"/>
                  </a:moveTo>
                  <a:lnTo>
                    <a:pt x="55168" y="0"/>
                  </a:lnTo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86479" y="1044081"/>
              <a:ext cx="763270" cy="222885"/>
            </a:xfrm>
            <a:custGeom>
              <a:avLst/>
              <a:gdLst/>
              <a:ahLst/>
              <a:cxnLst/>
              <a:rect l="l" t="t" r="r" b="b"/>
              <a:pathLst>
                <a:path w="763270" h="222884">
                  <a:moveTo>
                    <a:pt x="491299" y="0"/>
                  </a:moveTo>
                  <a:lnTo>
                    <a:pt x="334556" y="0"/>
                  </a:lnTo>
                  <a:lnTo>
                    <a:pt x="286126" y="3547"/>
                  </a:lnTo>
                  <a:lnTo>
                    <a:pt x="240131" y="13842"/>
                  </a:lnTo>
                  <a:lnTo>
                    <a:pt x="197477" y="30359"/>
                  </a:lnTo>
                  <a:lnTo>
                    <a:pt x="159069" y="52575"/>
                  </a:lnTo>
                  <a:lnTo>
                    <a:pt x="125813" y="79967"/>
                  </a:lnTo>
                  <a:lnTo>
                    <a:pt x="98616" y="112011"/>
                  </a:lnTo>
                  <a:lnTo>
                    <a:pt x="78384" y="148183"/>
                  </a:lnTo>
                  <a:lnTo>
                    <a:pt x="0" y="148183"/>
                  </a:lnTo>
                  <a:lnTo>
                    <a:pt x="141160" y="222262"/>
                  </a:lnTo>
                  <a:lnTo>
                    <a:pt x="313461" y="148183"/>
                  </a:lnTo>
                  <a:lnTo>
                    <a:pt x="235102" y="148183"/>
                  </a:lnTo>
                  <a:lnTo>
                    <a:pt x="256725" y="110063"/>
                  </a:lnTo>
                  <a:lnTo>
                    <a:pt x="286291" y="76371"/>
                  </a:lnTo>
                  <a:lnTo>
                    <a:pt x="322827" y="47866"/>
                  </a:lnTo>
                  <a:lnTo>
                    <a:pt x="365359" y="25306"/>
                  </a:lnTo>
                  <a:lnTo>
                    <a:pt x="412915" y="9448"/>
                  </a:lnTo>
                  <a:lnTo>
                    <a:pt x="459808" y="24988"/>
                  </a:lnTo>
                  <a:lnTo>
                    <a:pt x="501485" y="46841"/>
                  </a:lnTo>
                  <a:lnTo>
                    <a:pt x="537244" y="74193"/>
                  </a:lnTo>
                  <a:lnTo>
                    <a:pt x="566345" y="106227"/>
                  </a:lnTo>
                  <a:lnTo>
                    <a:pt x="588048" y="142127"/>
                  </a:lnTo>
                  <a:lnTo>
                    <a:pt x="601612" y="181078"/>
                  </a:lnTo>
                  <a:lnTo>
                    <a:pt x="606298" y="222262"/>
                  </a:lnTo>
                  <a:lnTo>
                    <a:pt x="763028" y="222262"/>
                  </a:lnTo>
                  <a:lnTo>
                    <a:pt x="757508" y="177470"/>
                  </a:lnTo>
                  <a:lnTo>
                    <a:pt x="741675" y="135750"/>
                  </a:lnTo>
                  <a:lnTo>
                    <a:pt x="716622" y="97996"/>
                  </a:lnTo>
                  <a:lnTo>
                    <a:pt x="683442" y="65101"/>
                  </a:lnTo>
                  <a:lnTo>
                    <a:pt x="643227" y="37960"/>
                  </a:lnTo>
                  <a:lnTo>
                    <a:pt x="597070" y="17467"/>
                  </a:lnTo>
                  <a:lnTo>
                    <a:pt x="546063" y="4515"/>
                  </a:lnTo>
                  <a:lnTo>
                    <a:pt x="491299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21035" y="1044081"/>
              <a:ext cx="428625" cy="222885"/>
            </a:xfrm>
            <a:custGeom>
              <a:avLst/>
              <a:gdLst/>
              <a:ahLst/>
              <a:cxnLst/>
              <a:rect l="l" t="t" r="r" b="b"/>
              <a:pathLst>
                <a:path w="428625" h="222884">
                  <a:moveTo>
                    <a:pt x="156743" y="0"/>
                  </a:moveTo>
                  <a:lnTo>
                    <a:pt x="0" y="0"/>
                  </a:lnTo>
                  <a:lnTo>
                    <a:pt x="54768" y="4515"/>
                  </a:lnTo>
                  <a:lnTo>
                    <a:pt x="105778" y="17467"/>
                  </a:lnTo>
                  <a:lnTo>
                    <a:pt x="151937" y="37960"/>
                  </a:lnTo>
                  <a:lnTo>
                    <a:pt x="192154" y="65101"/>
                  </a:lnTo>
                  <a:lnTo>
                    <a:pt x="225335" y="97996"/>
                  </a:lnTo>
                  <a:lnTo>
                    <a:pt x="250388" y="135750"/>
                  </a:lnTo>
                  <a:lnTo>
                    <a:pt x="266221" y="177470"/>
                  </a:lnTo>
                  <a:lnTo>
                    <a:pt x="271741" y="222262"/>
                  </a:lnTo>
                  <a:lnTo>
                    <a:pt x="428472" y="222262"/>
                  </a:lnTo>
                  <a:lnTo>
                    <a:pt x="422952" y="177470"/>
                  </a:lnTo>
                  <a:lnTo>
                    <a:pt x="407119" y="135750"/>
                  </a:lnTo>
                  <a:lnTo>
                    <a:pt x="382066" y="97996"/>
                  </a:lnTo>
                  <a:lnTo>
                    <a:pt x="348886" y="65101"/>
                  </a:lnTo>
                  <a:lnTo>
                    <a:pt x="308671" y="37960"/>
                  </a:lnTo>
                  <a:lnTo>
                    <a:pt x="262514" y="17467"/>
                  </a:lnTo>
                  <a:lnTo>
                    <a:pt x="211507" y="4515"/>
                  </a:lnTo>
                  <a:lnTo>
                    <a:pt x="156743" y="0"/>
                  </a:lnTo>
                  <a:close/>
                </a:path>
              </a:pathLst>
            </a:custGeom>
            <a:solidFill>
              <a:srgbClr val="88AA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86479" y="1044081"/>
              <a:ext cx="763270" cy="222885"/>
            </a:xfrm>
            <a:custGeom>
              <a:avLst/>
              <a:gdLst/>
              <a:ahLst/>
              <a:cxnLst/>
              <a:rect l="l" t="t" r="r" b="b"/>
              <a:pathLst>
                <a:path w="763270" h="222884">
                  <a:moveTo>
                    <a:pt x="763028" y="222262"/>
                  </a:moveTo>
                  <a:lnTo>
                    <a:pt x="757508" y="177470"/>
                  </a:lnTo>
                  <a:lnTo>
                    <a:pt x="741675" y="135750"/>
                  </a:lnTo>
                  <a:lnTo>
                    <a:pt x="716622" y="97996"/>
                  </a:lnTo>
                  <a:lnTo>
                    <a:pt x="683442" y="65101"/>
                  </a:lnTo>
                  <a:lnTo>
                    <a:pt x="643227" y="37960"/>
                  </a:lnTo>
                  <a:lnTo>
                    <a:pt x="597070" y="17467"/>
                  </a:lnTo>
                  <a:lnTo>
                    <a:pt x="546063" y="4515"/>
                  </a:lnTo>
                  <a:lnTo>
                    <a:pt x="491299" y="0"/>
                  </a:lnTo>
                  <a:lnTo>
                    <a:pt x="334556" y="0"/>
                  </a:lnTo>
                  <a:lnTo>
                    <a:pt x="286126" y="3547"/>
                  </a:lnTo>
                  <a:lnTo>
                    <a:pt x="240131" y="13842"/>
                  </a:lnTo>
                  <a:lnTo>
                    <a:pt x="197477" y="30359"/>
                  </a:lnTo>
                  <a:lnTo>
                    <a:pt x="159069" y="52575"/>
                  </a:lnTo>
                  <a:lnTo>
                    <a:pt x="125813" y="79967"/>
                  </a:lnTo>
                  <a:lnTo>
                    <a:pt x="98616" y="112011"/>
                  </a:lnTo>
                  <a:lnTo>
                    <a:pt x="78384" y="148183"/>
                  </a:lnTo>
                  <a:lnTo>
                    <a:pt x="0" y="148183"/>
                  </a:lnTo>
                  <a:lnTo>
                    <a:pt x="141160" y="222262"/>
                  </a:lnTo>
                  <a:lnTo>
                    <a:pt x="313461" y="148183"/>
                  </a:lnTo>
                  <a:lnTo>
                    <a:pt x="235102" y="148183"/>
                  </a:lnTo>
                  <a:lnTo>
                    <a:pt x="256725" y="110063"/>
                  </a:lnTo>
                  <a:lnTo>
                    <a:pt x="286291" y="76371"/>
                  </a:lnTo>
                  <a:lnTo>
                    <a:pt x="322827" y="47866"/>
                  </a:lnTo>
                  <a:lnTo>
                    <a:pt x="365359" y="25306"/>
                  </a:lnTo>
                  <a:lnTo>
                    <a:pt x="412915" y="9448"/>
                  </a:lnTo>
                  <a:lnTo>
                    <a:pt x="459808" y="24988"/>
                  </a:lnTo>
                  <a:lnTo>
                    <a:pt x="501485" y="46841"/>
                  </a:lnTo>
                  <a:lnTo>
                    <a:pt x="537244" y="74193"/>
                  </a:lnTo>
                  <a:lnTo>
                    <a:pt x="566345" y="106227"/>
                  </a:lnTo>
                  <a:lnTo>
                    <a:pt x="588048" y="142127"/>
                  </a:lnTo>
                  <a:lnTo>
                    <a:pt x="601612" y="181078"/>
                  </a:lnTo>
                  <a:lnTo>
                    <a:pt x="606298" y="222262"/>
                  </a:lnTo>
                  <a:lnTo>
                    <a:pt x="763028" y="222262"/>
                  </a:lnTo>
                  <a:close/>
                </a:path>
                <a:path w="763270" h="222884">
                  <a:moveTo>
                    <a:pt x="334556" y="0"/>
                  </a:moveTo>
                  <a:lnTo>
                    <a:pt x="354435" y="597"/>
                  </a:lnTo>
                  <a:lnTo>
                    <a:pt x="374173" y="2381"/>
                  </a:lnTo>
                  <a:lnTo>
                    <a:pt x="393702" y="5336"/>
                  </a:lnTo>
                  <a:lnTo>
                    <a:pt x="412953" y="9448"/>
                  </a:lnTo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09824" y="1114769"/>
            <a:ext cx="140322" cy="293217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5516937" y="1355523"/>
            <a:ext cx="535940" cy="601980"/>
            <a:chOff x="2661818" y="1355523"/>
            <a:chExt cx="535940" cy="601980"/>
          </a:xfrm>
        </p:grpSpPr>
        <p:sp>
          <p:nvSpPr>
            <p:cNvPr id="36" name="object 36"/>
            <p:cNvSpPr/>
            <p:nvPr/>
          </p:nvSpPr>
          <p:spPr>
            <a:xfrm>
              <a:off x="2665006" y="1533194"/>
              <a:ext cx="529590" cy="421005"/>
            </a:xfrm>
            <a:custGeom>
              <a:avLst/>
              <a:gdLst/>
              <a:ahLst/>
              <a:cxnLst/>
              <a:rect l="l" t="t" r="r" b="b"/>
              <a:pathLst>
                <a:path w="529589" h="421005">
                  <a:moveTo>
                    <a:pt x="529272" y="0"/>
                  </a:moveTo>
                  <a:lnTo>
                    <a:pt x="0" y="0"/>
                  </a:lnTo>
                  <a:lnTo>
                    <a:pt x="0" y="420903"/>
                  </a:lnTo>
                  <a:lnTo>
                    <a:pt x="529272" y="420903"/>
                  </a:lnTo>
                  <a:lnTo>
                    <a:pt x="529272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65006" y="1533207"/>
              <a:ext cx="529590" cy="421005"/>
            </a:xfrm>
            <a:custGeom>
              <a:avLst/>
              <a:gdLst/>
              <a:ahLst/>
              <a:cxnLst/>
              <a:rect l="l" t="t" r="r" b="b"/>
              <a:pathLst>
                <a:path w="529589" h="421005">
                  <a:moveTo>
                    <a:pt x="0" y="420903"/>
                  </a:moveTo>
                  <a:lnTo>
                    <a:pt x="529272" y="420903"/>
                  </a:lnTo>
                  <a:lnTo>
                    <a:pt x="529272" y="0"/>
                  </a:lnTo>
                  <a:lnTo>
                    <a:pt x="0" y="0"/>
                  </a:lnTo>
                  <a:lnTo>
                    <a:pt x="0" y="420903"/>
                  </a:lnTo>
                  <a:close/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78062" y="1617651"/>
              <a:ext cx="303530" cy="252095"/>
            </a:xfrm>
            <a:custGeom>
              <a:avLst/>
              <a:gdLst/>
              <a:ahLst/>
              <a:cxnLst/>
              <a:rect l="l" t="t" r="r" b="b"/>
              <a:pathLst>
                <a:path w="303530" h="252094">
                  <a:moveTo>
                    <a:pt x="0" y="0"/>
                  </a:moveTo>
                  <a:lnTo>
                    <a:pt x="303136" y="0"/>
                  </a:lnTo>
                </a:path>
                <a:path w="303530" h="252094">
                  <a:moveTo>
                    <a:pt x="0" y="251993"/>
                  </a:moveTo>
                  <a:lnTo>
                    <a:pt x="303136" y="251993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02474" y="1702123"/>
              <a:ext cx="132715" cy="83185"/>
            </a:xfrm>
            <a:custGeom>
              <a:avLst/>
              <a:gdLst/>
              <a:ahLst/>
              <a:cxnLst/>
              <a:rect l="l" t="t" r="r" b="b"/>
              <a:pathLst>
                <a:path w="132714" h="83185">
                  <a:moveTo>
                    <a:pt x="66052" y="0"/>
                  </a:moveTo>
                  <a:lnTo>
                    <a:pt x="0" y="83083"/>
                  </a:lnTo>
                  <a:lnTo>
                    <a:pt x="132130" y="83083"/>
                  </a:lnTo>
                  <a:lnTo>
                    <a:pt x="6605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02474" y="1702123"/>
              <a:ext cx="132715" cy="83185"/>
            </a:xfrm>
            <a:custGeom>
              <a:avLst/>
              <a:gdLst/>
              <a:ahLst/>
              <a:cxnLst/>
              <a:rect l="l" t="t" r="r" b="b"/>
              <a:pathLst>
                <a:path w="132714" h="83185">
                  <a:moveTo>
                    <a:pt x="66052" y="0"/>
                  </a:moveTo>
                  <a:lnTo>
                    <a:pt x="132130" y="83083"/>
                  </a:lnTo>
                  <a:lnTo>
                    <a:pt x="0" y="83083"/>
                  </a:lnTo>
                  <a:lnTo>
                    <a:pt x="66052" y="0"/>
                  </a:lnTo>
                  <a:close/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04899" y="1702120"/>
              <a:ext cx="133350" cy="83185"/>
            </a:xfrm>
            <a:custGeom>
              <a:avLst/>
              <a:gdLst/>
              <a:ahLst/>
              <a:cxnLst/>
              <a:rect l="l" t="t" r="r" b="b"/>
              <a:pathLst>
                <a:path w="133350" h="83185">
                  <a:moveTo>
                    <a:pt x="132829" y="0"/>
                  </a:moveTo>
                  <a:lnTo>
                    <a:pt x="0" y="0"/>
                  </a:lnTo>
                  <a:lnTo>
                    <a:pt x="66408" y="83083"/>
                  </a:lnTo>
                  <a:lnTo>
                    <a:pt x="132829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04899" y="1702120"/>
              <a:ext cx="133350" cy="83185"/>
            </a:xfrm>
            <a:custGeom>
              <a:avLst/>
              <a:gdLst/>
              <a:ahLst/>
              <a:cxnLst/>
              <a:rect l="l" t="t" r="r" b="b"/>
              <a:pathLst>
                <a:path w="133350" h="83185">
                  <a:moveTo>
                    <a:pt x="66408" y="83083"/>
                  </a:moveTo>
                  <a:lnTo>
                    <a:pt x="132829" y="0"/>
                  </a:lnTo>
                  <a:lnTo>
                    <a:pt x="0" y="0"/>
                  </a:lnTo>
                  <a:lnTo>
                    <a:pt x="66408" y="83083"/>
                  </a:lnTo>
                  <a:close/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02472" y="1355523"/>
              <a:ext cx="454025" cy="514350"/>
            </a:xfrm>
            <a:custGeom>
              <a:avLst/>
              <a:gdLst/>
              <a:ahLst/>
              <a:cxnLst/>
              <a:rect l="l" t="t" r="r" b="b"/>
              <a:pathLst>
                <a:path w="454025" h="514350">
                  <a:moveTo>
                    <a:pt x="75590" y="262127"/>
                  </a:moveTo>
                  <a:lnTo>
                    <a:pt x="75590" y="514121"/>
                  </a:lnTo>
                </a:path>
                <a:path w="454025" h="514350">
                  <a:moveTo>
                    <a:pt x="378726" y="262127"/>
                  </a:moveTo>
                  <a:lnTo>
                    <a:pt x="378726" y="514121"/>
                  </a:lnTo>
                </a:path>
                <a:path w="454025" h="514350">
                  <a:moveTo>
                    <a:pt x="219328" y="0"/>
                  </a:moveTo>
                  <a:lnTo>
                    <a:pt x="219328" y="252006"/>
                  </a:lnTo>
                </a:path>
                <a:path w="454025" h="514350">
                  <a:moveTo>
                    <a:pt x="0" y="346595"/>
                  </a:moveTo>
                  <a:lnTo>
                    <a:pt x="150533" y="346595"/>
                  </a:lnTo>
                </a:path>
                <a:path w="454025" h="514350">
                  <a:moveTo>
                    <a:pt x="302425" y="429679"/>
                  </a:moveTo>
                  <a:lnTo>
                    <a:pt x="453656" y="429679"/>
                  </a:lnTo>
                </a:path>
                <a:path w="454025" h="514350">
                  <a:moveTo>
                    <a:pt x="38125" y="304025"/>
                  </a:moveTo>
                  <a:lnTo>
                    <a:pt x="75590" y="345897"/>
                  </a:lnTo>
                </a:path>
                <a:path w="454025" h="514350">
                  <a:moveTo>
                    <a:pt x="378726" y="429679"/>
                  </a:moveTo>
                  <a:lnTo>
                    <a:pt x="416204" y="471576"/>
                  </a:lnTo>
                </a:path>
                <a:path w="454025" h="514350">
                  <a:moveTo>
                    <a:pt x="0" y="304025"/>
                  </a:moveTo>
                  <a:lnTo>
                    <a:pt x="37452" y="304025"/>
                  </a:lnTo>
                </a:path>
                <a:path w="454025" h="514350">
                  <a:moveTo>
                    <a:pt x="416204" y="472922"/>
                  </a:moveTo>
                  <a:lnTo>
                    <a:pt x="453656" y="472922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5776920" y="1054216"/>
            <a:ext cx="0" cy="120650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0"/>
                </a:moveTo>
                <a:lnTo>
                  <a:pt x="0" y="120256"/>
                </a:lnTo>
              </a:path>
            </a:pathLst>
          </a:custGeom>
          <a:ln w="127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76920" y="1898715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051"/>
                </a:lnTo>
              </a:path>
            </a:pathLst>
          </a:custGeom>
          <a:ln w="127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5341023" y="1047834"/>
            <a:ext cx="436245" cy="968375"/>
            <a:chOff x="2485903" y="1047833"/>
            <a:chExt cx="436245" cy="968375"/>
          </a:xfrm>
        </p:grpSpPr>
        <p:sp>
          <p:nvSpPr>
            <p:cNvPr id="47" name="object 47"/>
            <p:cNvSpPr/>
            <p:nvPr/>
          </p:nvSpPr>
          <p:spPr>
            <a:xfrm>
              <a:off x="2517855" y="1054209"/>
              <a:ext cx="404495" cy="0"/>
            </a:xfrm>
            <a:custGeom>
              <a:avLst/>
              <a:gdLst/>
              <a:ahLst/>
              <a:cxnLst/>
              <a:rect l="l" t="t" r="r" b="b"/>
              <a:pathLst>
                <a:path w="404494">
                  <a:moveTo>
                    <a:pt x="0" y="0"/>
                  </a:moveTo>
                  <a:lnTo>
                    <a:pt x="403948" y="0"/>
                  </a:lnTo>
                </a:path>
              </a:pathLst>
            </a:custGeom>
            <a:ln w="127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17855" y="1103775"/>
              <a:ext cx="0" cy="912494"/>
            </a:xfrm>
            <a:custGeom>
              <a:avLst/>
              <a:gdLst/>
              <a:ahLst/>
              <a:cxnLst/>
              <a:rect l="l" t="t" r="r" b="b"/>
              <a:pathLst>
                <a:path h="912494">
                  <a:moveTo>
                    <a:pt x="0" y="912253"/>
                  </a:moveTo>
                  <a:lnTo>
                    <a:pt x="0" y="0"/>
                  </a:lnTo>
                </a:path>
              </a:pathLst>
            </a:custGeom>
            <a:ln w="63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85903" y="1058046"/>
              <a:ext cx="64135" cy="55244"/>
            </a:xfrm>
            <a:custGeom>
              <a:avLst/>
              <a:gdLst/>
              <a:ahLst/>
              <a:cxnLst/>
              <a:rect l="l" t="t" r="r" b="b"/>
              <a:pathLst>
                <a:path w="64135" h="55244">
                  <a:moveTo>
                    <a:pt x="31775" y="0"/>
                  </a:moveTo>
                  <a:lnTo>
                    <a:pt x="0" y="55029"/>
                  </a:lnTo>
                  <a:lnTo>
                    <a:pt x="63550" y="55029"/>
                  </a:lnTo>
                  <a:lnTo>
                    <a:pt x="3177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80871" y="929420"/>
            <a:ext cx="284288" cy="171894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6011668" y="1088216"/>
            <a:ext cx="55244" cy="59055"/>
          </a:xfrm>
          <a:custGeom>
            <a:avLst/>
            <a:gdLst/>
            <a:ahLst/>
            <a:cxnLst/>
            <a:rect l="l" t="t" r="r" b="b"/>
            <a:pathLst>
              <a:path w="55244" h="59055">
                <a:moveTo>
                  <a:pt x="28143" y="0"/>
                </a:moveTo>
                <a:lnTo>
                  <a:pt x="16560" y="0"/>
                </a:lnTo>
                <a:lnTo>
                  <a:pt x="10820" y="2565"/>
                </a:lnTo>
                <a:lnTo>
                  <a:pt x="2133" y="12788"/>
                </a:lnTo>
                <a:lnTo>
                  <a:pt x="0" y="20015"/>
                </a:lnTo>
                <a:lnTo>
                  <a:pt x="0" y="38442"/>
                </a:lnTo>
                <a:lnTo>
                  <a:pt x="2133" y="45643"/>
                </a:lnTo>
                <a:lnTo>
                  <a:pt x="10782" y="56260"/>
                </a:lnTo>
                <a:lnTo>
                  <a:pt x="16471" y="58915"/>
                </a:lnTo>
                <a:lnTo>
                  <a:pt x="32892" y="58915"/>
                </a:lnTo>
                <a:lnTo>
                  <a:pt x="39027" y="55067"/>
                </a:lnTo>
                <a:lnTo>
                  <a:pt x="40553" y="51066"/>
                </a:lnTo>
                <a:lnTo>
                  <a:pt x="20281" y="51066"/>
                </a:lnTo>
                <a:lnTo>
                  <a:pt x="16763" y="49136"/>
                </a:lnTo>
                <a:lnTo>
                  <a:pt x="11747" y="41427"/>
                </a:lnTo>
                <a:lnTo>
                  <a:pt x="10502" y="36106"/>
                </a:lnTo>
                <a:lnTo>
                  <a:pt x="10607" y="21996"/>
                </a:lnTo>
                <a:lnTo>
                  <a:pt x="11823" y="17119"/>
                </a:lnTo>
                <a:lnTo>
                  <a:pt x="17132" y="9753"/>
                </a:lnTo>
                <a:lnTo>
                  <a:pt x="20739" y="7912"/>
                </a:lnTo>
                <a:lnTo>
                  <a:pt x="40408" y="7912"/>
                </a:lnTo>
                <a:lnTo>
                  <a:pt x="39928" y="7188"/>
                </a:lnTo>
                <a:lnTo>
                  <a:pt x="37325" y="4483"/>
                </a:lnTo>
                <a:lnTo>
                  <a:pt x="31749" y="901"/>
                </a:lnTo>
                <a:lnTo>
                  <a:pt x="28143" y="0"/>
                </a:lnTo>
                <a:close/>
              </a:path>
              <a:path w="55244" h="59055">
                <a:moveTo>
                  <a:pt x="51797" y="47345"/>
                </a:moveTo>
                <a:lnTo>
                  <a:pt x="41973" y="47345"/>
                </a:lnTo>
                <a:lnTo>
                  <a:pt x="42748" y="50672"/>
                </a:lnTo>
                <a:lnTo>
                  <a:pt x="43891" y="54102"/>
                </a:lnTo>
                <a:lnTo>
                  <a:pt x="45427" y="57645"/>
                </a:lnTo>
                <a:lnTo>
                  <a:pt x="54914" y="57645"/>
                </a:lnTo>
                <a:lnTo>
                  <a:pt x="53314" y="52997"/>
                </a:lnTo>
                <a:lnTo>
                  <a:pt x="51797" y="47345"/>
                </a:lnTo>
                <a:close/>
              </a:path>
              <a:path w="55244" h="59055">
                <a:moveTo>
                  <a:pt x="40408" y="7912"/>
                </a:moveTo>
                <a:lnTo>
                  <a:pt x="29730" y="7912"/>
                </a:lnTo>
                <a:lnTo>
                  <a:pt x="33312" y="9690"/>
                </a:lnTo>
                <a:lnTo>
                  <a:pt x="36067" y="13220"/>
                </a:lnTo>
                <a:lnTo>
                  <a:pt x="38798" y="16764"/>
                </a:lnTo>
                <a:lnTo>
                  <a:pt x="40043" y="21513"/>
                </a:lnTo>
                <a:lnTo>
                  <a:pt x="40163" y="36106"/>
                </a:lnTo>
                <a:lnTo>
                  <a:pt x="38709" y="41554"/>
                </a:lnTo>
                <a:lnTo>
                  <a:pt x="32816" y="49161"/>
                </a:lnTo>
                <a:lnTo>
                  <a:pt x="29159" y="51066"/>
                </a:lnTo>
                <a:lnTo>
                  <a:pt x="40553" y="51066"/>
                </a:lnTo>
                <a:lnTo>
                  <a:pt x="41973" y="47345"/>
                </a:lnTo>
                <a:lnTo>
                  <a:pt x="51797" y="47345"/>
                </a:lnTo>
                <a:lnTo>
                  <a:pt x="51638" y="46750"/>
                </a:lnTo>
                <a:lnTo>
                  <a:pt x="49796" y="38442"/>
                </a:lnTo>
                <a:lnTo>
                  <a:pt x="48056" y="29464"/>
                </a:lnTo>
                <a:lnTo>
                  <a:pt x="49671" y="21513"/>
                </a:lnTo>
                <a:lnTo>
                  <a:pt x="51352" y="14163"/>
                </a:lnTo>
                <a:lnTo>
                  <a:pt x="52215" y="10833"/>
                </a:lnTo>
                <a:lnTo>
                  <a:pt x="42341" y="10833"/>
                </a:lnTo>
                <a:lnTo>
                  <a:pt x="40408" y="7912"/>
                </a:lnTo>
                <a:close/>
              </a:path>
              <a:path w="55244" h="59055">
                <a:moveTo>
                  <a:pt x="54914" y="1282"/>
                </a:moveTo>
                <a:lnTo>
                  <a:pt x="45161" y="1282"/>
                </a:lnTo>
                <a:lnTo>
                  <a:pt x="43535" y="6400"/>
                </a:lnTo>
                <a:lnTo>
                  <a:pt x="42583" y="9601"/>
                </a:lnTo>
                <a:lnTo>
                  <a:pt x="42341" y="10833"/>
                </a:lnTo>
                <a:lnTo>
                  <a:pt x="52215" y="10833"/>
                </a:lnTo>
                <a:lnTo>
                  <a:pt x="53168" y="7188"/>
                </a:lnTo>
                <a:lnTo>
                  <a:pt x="54914" y="128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7076941" y="6775400"/>
            <a:ext cx="679450" cy="826769"/>
            <a:chOff x="4221822" y="6775399"/>
            <a:chExt cx="679450" cy="826769"/>
          </a:xfrm>
        </p:grpSpPr>
        <p:sp>
          <p:nvSpPr>
            <p:cNvPr id="53" name="object 53"/>
            <p:cNvSpPr/>
            <p:nvPr/>
          </p:nvSpPr>
          <p:spPr>
            <a:xfrm>
              <a:off x="4226585" y="6780162"/>
              <a:ext cx="669925" cy="513080"/>
            </a:xfrm>
            <a:custGeom>
              <a:avLst/>
              <a:gdLst/>
              <a:ahLst/>
              <a:cxnLst/>
              <a:rect l="l" t="t" r="r" b="b"/>
              <a:pathLst>
                <a:path w="669925" h="513079">
                  <a:moveTo>
                    <a:pt x="669416" y="0"/>
                  </a:moveTo>
                  <a:lnTo>
                    <a:pt x="0" y="0"/>
                  </a:lnTo>
                  <a:lnTo>
                    <a:pt x="0" y="513067"/>
                  </a:lnTo>
                  <a:lnTo>
                    <a:pt x="669416" y="513067"/>
                  </a:lnTo>
                  <a:lnTo>
                    <a:pt x="669416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26585" y="6780162"/>
              <a:ext cx="669925" cy="513080"/>
            </a:xfrm>
            <a:custGeom>
              <a:avLst/>
              <a:gdLst/>
              <a:ahLst/>
              <a:cxnLst/>
              <a:rect l="l" t="t" r="r" b="b"/>
              <a:pathLst>
                <a:path w="669925" h="513079">
                  <a:moveTo>
                    <a:pt x="0" y="513067"/>
                  </a:moveTo>
                  <a:lnTo>
                    <a:pt x="669416" y="513067"/>
                  </a:lnTo>
                  <a:lnTo>
                    <a:pt x="669416" y="0"/>
                  </a:lnTo>
                  <a:lnTo>
                    <a:pt x="0" y="0"/>
                  </a:lnTo>
                  <a:lnTo>
                    <a:pt x="0" y="51306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1184" y="7289609"/>
              <a:ext cx="195554" cy="312242"/>
            </a:xfrm>
            <a:prstGeom prst="rect">
              <a:avLst/>
            </a:prstGeom>
          </p:spPr>
        </p:pic>
      </p:grpSp>
      <p:sp>
        <p:nvSpPr>
          <p:cNvPr id="56" name="object 56"/>
          <p:cNvSpPr/>
          <p:nvPr/>
        </p:nvSpPr>
        <p:spPr>
          <a:xfrm>
            <a:off x="7276025" y="6501669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0" y="0"/>
                </a:moveTo>
                <a:lnTo>
                  <a:pt x="256159" y="0"/>
                </a:lnTo>
              </a:path>
            </a:pathLst>
          </a:custGeom>
          <a:ln w="190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76025" y="6566058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0" y="0"/>
                </a:moveTo>
                <a:lnTo>
                  <a:pt x="256159" y="0"/>
                </a:lnTo>
              </a:path>
            </a:pathLst>
          </a:custGeom>
          <a:ln w="190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20159" y="6566061"/>
            <a:ext cx="391160" cy="294005"/>
          </a:xfrm>
          <a:custGeom>
            <a:avLst/>
            <a:gdLst/>
            <a:ahLst/>
            <a:cxnLst/>
            <a:rect l="l" t="t" r="r" b="b"/>
            <a:pathLst>
              <a:path w="391160" h="294004">
                <a:moveTo>
                  <a:pt x="0" y="293471"/>
                </a:moveTo>
                <a:lnTo>
                  <a:pt x="391083" y="293471"/>
                </a:lnTo>
              </a:path>
              <a:path w="391160" h="294004">
                <a:moveTo>
                  <a:pt x="184657" y="0"/>
                </a:moveTo>
                <a:lnTo>
                  <a:pt x="184200" y="293471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04818" y="7167456"/>
            <a:ext cx="0" cy="205740"/>
          </a:xfrm>
          <a:custGeom>
            <a:avLst/>
            <a:gdLst/>
            <a:ahLst/>
            <a:cxnLst/>
            <a:rect l="l" t="t" r="r" b="b"/>
            <a:pathLst>
              <a:path h="205740">
                <a:moveTo>
                  <a:pt x="0" y="0"/>
                </a:moveTo>
                <a:lnTo>
                  <a:pt x="0" y="205676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7086752" y="6859530"/>
            <a:ext cx="218440" cy="307975"/>
            <a:chOff x="4231633" y="6859529"/>
            <a:chExt cx="218440" cy="307975"/>
          </a:xfrm>
        </p:grpSpPr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7638" y="6954576"/>
              <a:ext cx="182156" cy="111848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231633" y="6859529"/>
              <a:ext cx="213995" cy="307975"/>
            </a:xfrm>
            <a:custGeom>
              <a:avLst/>
              <a:gdLst/>
              <a:ahLst/>
              <a:cxnLst/>
              <a:rect l="l" t="t" r="r" b="b"/>
              <a:pathLst>
                <a:path w="213995" h="307975">
                  <a:moveTo>
                    <a:pt x="125844" y="0"/>
                  </a:moveTo>
                  <a:lnTo>
                    <a:pt x="125844" y="307924"/>
                  </a:lnTo>
                </a:path>
                <a:path w="213995" h="307975">
                  <a:moveTo>
                    <a:pt x="15113" y="102793"/>
                  </a:moveTo>
                  <a:lnTo>
                    <a:pt x="213398" y="102793"/>
                  </a:lnTo>
                </a:path>
                <a:path w="213995" h="307975">
                  <a:moveTo>
                    <a:pt x="61379" y="50914"/>
                  </a:moveTo>
                  <a:lnTo>
                    <a:pt x="125806" y="102311"/>
                  </a:lnTo>
                </a:path>
                <a:path w="213995" h="307975">
                  <a:moveTo>
                    <a:pt x="0" y="50914"/>
                  </a:moveTo>
                  <a:lnTo>
                    <a:pt x="63423" y="50914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478815" y="6859528"/>
            <a:ext cx="238125" cy="307975"/>
            <a:chOff x="4623695" y="6859527"/>
            <a:chExt cx="238125" cy="307975"/>
          </a:xfrm>
        </p:grpSpPr>
        <p:pic>
          <p:nvPicPr>
            <p:cNvPr id="64" name="object 6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57731" y="6945137"/>
              <a:ext cx="185661" cy="11732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623695" y="6859527"/>
              <a:ext cx="238125" cy="307975"/>
            </a:xfrm>
            <a:custGeom>
              <a:avLst/>
              <a:gdLst/>
              <a:ahLst/>
              <a:cxnLst/>
              <a:rect l="l" t="t" r="r" b="b"/>
              <a:pathLst>
                <a:path w="238125" h="307975">
                  <a:moveTo>
                    <a:pt x="126822" y="0"/>
                  </a:moveTo>
                  <a:lnTo>
                    <a:pt x="126822" y="307924"/>
                  </a:lnTo>
                </a:path>
                <a:path w="238125" h="307975">
                  <a:moveTo>
                    <a:pt x="0" y="198170"/>
                  </a:moveTo>
                  <a:lnTo>
                    <a:pt x="238112" y="198170"/>
                  </a:lnTo>
                </a:path>
                <a:path w="238125" h="307975">
                  <a:moveTo>
                    <a:pt x="117767" y="199682"/>
                  </a:moveTo>
                  <a:lnTo>
                    <a:pt x="182244" y="250583"/>
                  </a:lnTo>
                </a:path>
                <a:path w="238125" h="307975">
                  <a:moveTo>
                    <a:pt x="174701" y="250050"/>
                  </a:moveTo>
                  <a:lnTo>
                    <a:pt x="237058" y="25005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6697731" y="6245616"/>
            <a:ext cx="707390" cy="256540"/>
          </a:xfrm>
          <a:custGeom>
            <a:avLst/>
            <a:gdLst/>
            <a:ahLst/>
            <a:cxnLst/>
            <a:rect l="l" t="t" r="r" b="b"/>
            <a:pathLst>
              <a:path w="707389" h="256539">
                <a:moveTo>
                  <a:pt x="705586" y="0"/>
                </a:moveTo>
                <a:lnTo>
                  <a:pt x="707097" y="256057"/>
                </a:lnTo>
              </a:path>
              <a:path w="707389" h="256539">
                <a:moveTo>
                  <a:pt x="0" y="0"/>
                </a:moveTo>
                <a:lnTo>
                  <a:pt x="705586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6690620" y="7526386"/>
            <a:ext cx="719455" cy="77470"/>
            <a:chOff x="3835500" y="7526386"/>
            <a:chExt cx="719455" cy="77470"/>
          </a:xfrm>
        </p:grpSpPr>
        <p:sp>
          <p:nvSpPr>
            <p:cNvPr id="68" name="object 68"/>
            <p:cNvSpPr/>
            <p:nvPr/>
          </p:nvSpPr>
          <p:spPr>
            <a:xfrm>
              <a:off x="3835500" y="7597201"/>
              <a:ext cx="706120" cy="0"/>
            </a:xfrm>
            <a:custGeom>
              <a:avLst/>
              <a:gdLst/>
              <a:ahLst/>
              <a:cxnLst/>
              <a:rect l="l" t="t" r="r" b="b"/>
              <a:pathLst>
                <a:path w="706120">
                  <a:moveTo>
                    <a:pt x="0" y="0"/>
                  </a:moveTo>
                  <a:lnTo>
                    <a:pt x="705675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49711" y="7526386"/>
              <a:ext cx="0" cy="51435"/>
            </a:xfrm>
            <a:custGeom>
              <a:avLst/>
              <a:gdLst/>
              <a:ahLst/>
              <a:cxnLst/>
              <a:rect l="l" t="t" r="r" b="b"/>
              <a:pathLst>
                <a:path h="51434">
                  <a:moveTo>
                    <a:pt x="0" y="50901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6674010" y="6315471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200" y="0"/>
                </a:moveTo>
                <a:lnTo>
                  <a:pt x="0" y="59893"/>
                </a:lnTo>
                <a:lnTo>
                  <a:pt x="60388" y="59893"/>
                </a:lnTo>
                <a:lnTo>
                  <a:pt x="3020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214119" y="7167464"/>
            <a:ext cx="397510" cy="0"/>
          </a:xfrm>
          <a:custGeom>
            <a:avLst/>
            <a:gdLst/>
            <a:ahLst/>
            <a:cxnLst/>
            <a:rect l="l" t="t" r="r" b="b"/>
            <a:pathLst>
              <a:path w="397510">
                <a:moveTo>
                  <a:pt x="0" y="0"/>
                </a:moveTo>
                <a:lnTo>
                  <a:pt x="397129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704209" y="6365392"/>
            <a:ext cx="0" cy="1012825"/>
          </a:xfrm>
          <a:custGeom>
            <a:avLst/>
            <a:gdLst/>
            <a:ahLst/>
            <a:cxnLst/>
            <a:rect l="l" t="t" r="r" b="b"/>
            <a:pathLst>
              <a:path h="1012825">
                <a:moveTo>
                  <a:pt x="0" y="0"/>
                </a:moveTo>
                <a:lnTo>
                  <a:pt x="0" y="1012748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498607" y="2133152"/>
            <a:ext cx="4182110" cy="31051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8100">
              <a:spcBef>
                <a:spcPts val="535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2.17</a:t>
            </a:r>
            <a:r>
              <a:rPr sz="7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Familia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25" i="1" baseline="-30303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25" i="1" spc="292" baseline="-30303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ángulos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6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correspondientes</a:t>
            </a:r>
            <a:endParaRPr sz="600">
              <a:latin typeface="Arial Unicode MS"/>
              <a:cs typeface="Arial Unicode MS"/>
            </a:endParaRPr>
          </a:p>
          <a:p>
            <a:pPr marL="38100">
              <a:spcBef>
                <a:spcPts val="305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501020" y="2670532"/>
            <a:ext cx="4269105" cy="140487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8100" marR="215265">
              <a:lnSpc>
                <a:spcPct val="125000"/>
              </a:lnSpc>
              <a:spcBef>
                <a:spcPts val="5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grados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eléctricos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8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pendiente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voltaje-corriente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lineal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ha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sta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5" dirty="0">
                <a:solidFill>
                  <a:srgbClr val="211F1F"/>
                </a:solidFill>
                <a:latin typeface="Cambria"/>
                <a:cs typeface="Cambria"/>
              </a:rPr>
              <a:t>∞</a:t>
            </a:r>
            <a:r>
              <a:rPr sz="800" spc="10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abierto.</a:t>
            </a:r>
            <a:endParaRPr sz="800">
              <a:latin typeface="Arial Unicode MS"/>
              <a:cs typeface="Arial Unicode MS"/>
            </a:endParaRPr>
          </a:p>
          <a:p>
            <a:pPr marL="38100" marR="30480" indent="152400">
              <a:lnSpc>
                <a:spcPts val="1200"/>
              </a:lnSpc>
              <a:spcBef>
                <a:spcPts val="8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armónicos.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semiciclos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idénticos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positivos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negativos,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armónicos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impares.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trifásico,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controlados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monofásicos,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conexión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delta.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equilibradas,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armónicas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tripletas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(3ª,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9ª,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15ª,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etc.)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circulan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triángulo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magnitudes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armónicos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pueden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reducir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varios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métodos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(por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disposición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12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pulsos)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filtros.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526475" y="4390893"/>
            <a:ext cx="4197350" cy="13648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Condensador</a:t>
            </a:r>
            <a:r>
              <a:rPr sz="6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conmutado</a:t>
            </a:r>
            <a:r>
              <a:rPr sz="6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por</a:t>
            </a:r>
            <a:r>
              <a:rPr sz="6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tiristores</a:t>
            </a:r>
            <a:r>
              <a:rPr sz="6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spc="-20" dirty="0">
                <a:solidFill>
                  <a:srgbClr val="211F1F"/>
                </a:solidFill>
                <a:latin typeface="Arial"/>
                <a:cs typeface="Arial"/>
              </a:rPr>
              <a:t>(TSC)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429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monofásico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(TSC)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condensador,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bidireccional</a:t>
            </a:r>
            <a:r>
              <a:rPr sz="7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limitador</a:t>
            </a:r>
            <a:r>
              <a:rPr sz="7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sobrecorriente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relativamente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r>
              <a:rPr sz="7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2.18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700">
              <a:latin typeface="Arial Unicode MS"/>
              <a:cs typeface="Arial Unicode MS"/>
            </a:endParaRPr>
          </a:p>
          <a:p>
            <a:pPr marL="12700" marR="45720" indent="152400">
              <a:lnSpc>
                <a:spcPts val="1200"/>
              </a:lnSpc>
              <a:spcBef>
                <a:spcPts val="90"/>
              </a:spcBef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propósito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limitar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amortiguar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irrupción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(como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causadas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provoca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"momento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incorrecto").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evitar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resonancias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frecuencias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particulares.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526420" y="6184466"/>
            <a:ext cx="1143635" cy="5378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3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2.18</a:t>
            </a:r>
            <a:r>
              <a:rPr sz="55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TSC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5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Batería</a:t>
            </a:r>
            <a:r>
              <a:rPr sz="5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básica</a:t>
            </a:r>
            <a:r>
              <a:rPr sz="5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5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conmutados</a:t>
            </a:r>
            <a:r>
              <a:rPr sz="5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5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bidireccional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586419" y="6646151"/>
            <a:ext cx="9969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30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20" y="695721"/>
            <a:ext cx="4244975" cy="47752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152400">
              <a:lnSpc>
                <a:spcPct val="142900"/>
              </a:lnSpc>
              <a:spcBef>
                <a:spcPts val="55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rama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sinusoidal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ῡ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pecado(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ωt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rama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viene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8078" y="1447482"/>
            <a:ext cx="38544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95" dirty="0">
                <a:latin typeface="Arial"/>
                <a:cs typeface="Arial"/>
              </a:rPr>
              <a:t>X</a:t>
            </a:r>
            <a:r>
              <a:rPr sz="650" i="1" spc="-95" dirty="0">
                <a:latin typeface="Arial"/>
                <a:cs typeface="Arial"/>
              </a:rPr>
              <a:t>C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650" i="1" spc="-50" dirty="0"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2289" y="1340904"/>
            <a:ext cx="223012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90220" algn="l"/>
                <a:tab pos="805815" algn="l"/>
              </a:tabLst>
            </a:pPr>
            <a:r>
              <a:rPr sz="1000" i="1" dirty="0">
                <a:latin typeface="Arial"/>
                <a:cs typeface="Arial"/>
              </a:rPr>
              <a:t>I </a:t>
            </a:r>
            <a:r>
              <a:rPr sz="950" dirty="0">
                <a:latin typeface="Arial Unicode MS"/>
                <a:cs typeface="Arial Unicode MS"/>
              </a:rPr>
              <a:t>= </a:t>
            </a:r>
            <a:r>
              <a:rPr sz="1000" i="1" dirty="0">
                <a:latin typeface="Arial"/>
                <a:cs typeface="Arial"/>
              </a:rPr>
              <a:t>V</a:t>
            </a:r>
            <a:r>
              <a:rPr sz="1000" i="1" spc="95" dirty="0">
                <a:latin typeface="Arial"/>
                <a:cs typeface="Arial"/>
              </a:rPr>
              <a:t> </a:t>
            </a:r>
            <a:r>
              <a:rPr sz="1575" i="1" u="sng" baseline="34391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75" i="1" u="sng" spc="-37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u="sng" spc="-37" baseline="5158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C</a:t>
            </a:r>
            <a:r>
              <a:rPr sz="1050" i="1" u="sng" baseline="5158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r>
              <a:rPr sz="1050" i="1" spc="-82" baseline="51587" dirty="0">
                <a:latin typeface="Arial"/>
                <a:cs typeface="Arial"/>
              </a:rPr>
              <a:t> </a:t>
            </a:r>
            <a:r>
              <a:rPr sz="700" i="1" spc="-30" dirty="0">
                <a:latin typeface="Arial"/>
                <a:cs typeface="Arial"/>
              </a:rPr>
              <a:t>ωC</a:t>
            </a:r>
            <a:r>
              <a:rPr sz="700" i="1" spc="50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porque</a:t>
            </a:r>
            <a:r>
              <a:rPr sz="700" i="1" dirty="0">
                <a:latin typeface="Arial"/>
                <a:cs typeface="Arial"/>
              </a:rPr>
              <a:t>ωt</a:t>
            </a:r>
            <a:r>
              <a:rPr sz="700" dirty="0">
                <a:latin typeface="Arial Unicode MS"/>
                <a:cs typeface="Arial Unicode MS"/>
              </a:rPr>
              <a:t>)</a:t>
            </a:r>
            <a:r>
              <a:rPr sz="700" spc="5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45" dirty="0">
                <a:latin typeface="Arial Unicode MS"/>
                <a:cs typeface="Arial Unicode MS"/>
              </a:rPr>
              <a:t> </a:t>
            </a:r>
            <a:r>
              <a:rPr sz="700" i="1" spc="-50" dirty="0">
                <a:latin typeface="Arial"/>
                <a:cs typeface="Arial"/>
              </a:rPr>
              <a:t>ωCV</a:t>
            </a:r>
            <a:r>
              <a:rPr sz="500" i="1" spc="-50" dirty="0">
                <a:latin typeface="Arial"/>
                <a:cs typeface="Arial"/>
              </a:rPr>
              <a:t>C</a:t>
            </a:r>
            <a:r>
              <a:rPr sz="500" i="1" spc="35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porque</a:t>
            </a:r>
            <a:r>
              <a:rPr sz="700" i="1" dirty="0">
                <a:latin typeface="Arial"/>
                <a:cs typeface="Arial"/>
              </a:rPr>
              <a:t>ωt</a:t>
            </a:r>
            <a:r>
              <a:rPr sz="700" dirty="0">
                <a:latin typeface="Arial Unicode MS"/>
                <a:cs typeface="Arial Unicode MS"/>
              </a:rPr>
              <a:t>).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95042" y="1345365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(2,4)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62920" y="1758114"/>
            <a:ext cx="4388485" cy="58153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76200">
              <a:spcBef>
                <a:spcPts val="40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instante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conmutación.</a:t>
            </a:r>
            <a:endParaRPr sz="750">
              <a:latin typeface="Arial Unicode MS"/>
              <a:cs typeface="Arial Unicode MS"/>
            </a:endParaRPr>
          </a:p>
          <a:p>
            <a:pPr marL="76200" marR="68580" indent="152400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mínimo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ocurrirá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desconecta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remoción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previa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compuerta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válvula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cruce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375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750" spc="-2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desconectado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permanece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voltaje;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conductora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varía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pico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pico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aplicado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2.18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caso,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podría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conectarse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nuevamente,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5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ningún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pico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apropiado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aplicado.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650">
              <a:latin typeface="Arial Unicode MS"/>
              <a:cs typeface="Arial Unicode MS"/>
            </a:endParaRPr>
          </a:p>
          <a:p>
            <a:pPr marL="76200" marR="102235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descargue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desconexión.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reconexión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tener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ejecutarse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residual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mínima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perturbación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enciende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instante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residual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aplicado;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producirán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grandes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existe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tiristor.</a:t>
            </a:r>
            <a:endParaRPr sz="700">
              <a:latin typeface="Arial Unicode MS"/>
              <a:cs typeface="Arial Unicode MS"/>
            </a:endParaRPr>
          </a:p>
          <a:p>
            <a:pPr marL="75565" marR="72390" indent="152400">
              <a:lnSpc>
                <a:spcPct val="133300"/>
              </a:lnSpc>
              <a:spcBef>
                <a:spcPts val="1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práctica,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tener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instante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específico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ciclo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satisfaga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mínimos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(voltaje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tiristor).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prácticos,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siempre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haber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suficiente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inductancia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pendiente.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di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dt</a:t>
            </a:r>
            <a:r>
              <a:rPr sz="750" i="1" spc="1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tiristor.</a:t>
            </a:r>
            <a:endParaRPr sz="750">
              <a:latin typeface="Arial Unicode MS"/>
              <a:cs typeface="Arial Unicode MS"/>
            </a:endParaRPr>
          </a:p>
          <a:p>
            <a:pPr marL="75565" marR="133350" indent="152400">
              <a:lnSpc>
                <a:spcPct val="133300"/>
              </a:lnSpc>
              <a:spcBef>
                <a:spcPts val="5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deduce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aplicable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los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condensadores: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tener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instante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específico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ciclo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satisfacen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mínimos.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razón,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rama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escalonado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consume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(máxima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cero).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aproximar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continua,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emplear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derivaciones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paralelo.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representa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2.19</a:t>
            </a:r>
            <a:r>
              <a:rPr sz="750" spc="8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elementos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paralelos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sincronización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tiristores.</a:t>
            </a:r>
            <a:endParaRPr sz="750">
              <a:latin typeface="Arial Unicode MS"/>
              <a:cs typeface="Arial Unicode MS"/>
            </a:endParaRPr>
          </a:p>
          <a:p>
            <a:pPr marL="75565" marR="107950" indent="152400">
              <a:lnSpc>
                <a:spcPts val="1200"/>
              </a:lnSpc>
              <a:spcBef>
                <a:spcPts val="9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discontinua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determinada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unidades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paralelo.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ocurre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discontinuo,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muestra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2.19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TSC,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pasos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discretos.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rango: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,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banda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muerta.</a:t>
            </a:r>
            <a:endParaRPr sz="750">
              <a:latin typeface="Arial Unicode MS"/>
              <a:cs typeface="Arial Unicode MS"/>
            </a:endParaRPr>
          </a:p>
          <a:p>
            <a:pPr marL="205740" algn="ctr">
              <a:lnSpc>
                <a:spcPts val="140"/>
              </a:lnSpc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  <a:p>
            <a:pPr marL="227965">
              <a:spcBef>
                <a:spcPts val="12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rápida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típicamente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ciclo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endParaRPr sz="700">
              <a:latin typeface="Arial Unicode MS"/>
              <a:cs typeface="Arial Unicode MS"/>
            </a:endParaRPr>
          </a:p>
          <a:p>
            <a:pPr marL="75565" marR="137795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suministro,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imponer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configuraciones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lenta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10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ciclos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suministro.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armónicos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existe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peligro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3345" y="5906719"/>
            <a:ext cx="187896" cy="32523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397140" y="6185373"/>
            <a:ext cx="600710" cy="838835"/>
            <a:chOff x="1542021" y="6185372"/>
            <a:chExt cx="600710" cy="838835"/>
          </a:xfrm>
        </p:grpSpPr>
        <p:sp>
          <p:nvSpPr>
            <p:cNvPr id="4" name="object 4"/>
            <p:cNvSpPr/>
            <p:nvPr/>
          </p:nvSpPr>
          <p:spPr>
            <a:xfrm>
              <a:off x="1546783" y="6370688"/>
              <a:ext cx="591185" cy="466090"/>
            </a:xfrm>
            <a:custGeom>
              <a:avLst/>
              <a:gdLst/>
              <a:ahLst/>
              <a:cxnLst/>
              <a:rect l="l" t="t" r="r" b="b"/>
              <a:pathLst>
                <a:path w="591185" h="466090">
                  <a:moveTo>
                    <a:pt x="590854" y="0"/>
                  </a:moveTo>
                  <a:lnTo>
                    <a:pt x="0" y="0"/>
                  </a:lnTo>
                  <a:lnTo>
                    <a:pt x="0" y="465924"/>
                  </a:lnTo>
                  <a:lnTo>
                    <a:pt x="590854" y="465924"/>
                  </a:lnTo>
                  <a:lnTo>
                    <a:pt x="59085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6783" y="6370688"/>
              <a:ext cx="591185" cy="466090"/>
            </a:xfrm>
            <a:custGeom>
              <a:avLst/>
              <a:gdLst/>
              <a:ahLst/>
              <a:cxnLst/>
              <a:rect l="l" t="t" r="r" b="b"/>
              <a:pathLst>
                <a:path w="591185" h="466090">
                  <a:moveTo>
                    <a:pt x="0" y="465924"/>
                  </a:moveTo>
                  <a:lnTo>
                    <a:pt x="590854" y="465924"/>
                  </a:lnTo>
                  <a:lnTo>
                    <a:pt x="590854" y="0"/>
                  </a:lnTo>
                  <a:lnTo>
                    <a:pt x="0" y="0"/>
                  </a:lnTo>
                  <a:lnTo>
                    <a:pt x="0" y="46592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9754" y="6466162"/>
              <a:ext cx="337185" cy="278765"/>
            </a:xfrm>
            <a:custGeom>
              <a:avLst/>
              <a:gdLst/>
              <a:ahLst/>
              <a:cxnLst/>
              <a:rect l="l" t="t" r="r" b="b"/>
              <a:pathLst>
                <a:path w="337185" h="278765">
                  <a:moveTo>
                    <a:pt x="0" y="0"/>
                  </a:moveTo>
                  <a:lnTo>
                    <a:pt x="336943" y="0"/>
                  </a:lnTo>
                </a:path>
                <a:path w="337185" h="278765">
                  <a:moveTo>
                    <a:pt x="0" y="278384"/>
                  </a:moveTo>
                  <a:lnTo>
                    <a:pt x="336943" y="278384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982" y="6545444"/>
              <a:ext cx="112077" cy="737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9453" y="6575618"/>
              <a:ext cx="122986" cy="805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79754" y="6466162"/>
              <a:ext cx="337185" cy="278765"/>
            </a:xfrm>
            <a:custGeom>
              <a:avLst/>
              <a:gdLst/>
              <a:ahLst/>
              <a:cxnLst/>
              <a:rect l="l" t="t" r="r" b="b"/>
              <a:pathLst>
                <a:path w="337185" h="278765">
                  <a:moveTo>
                    <a:pt x="0" y="0"/>
                  </a:moveTo>
                  <a:lnTo>
                    <a:pt x="0" y="278384"/>
                  </a:lnTo>
                </a:path>
                <a:path w="337185" h="278765">
                  <a:moveTo>
                    <a:pt x="336943" y="0"/>
                  </a:moveTo>
                  <a:lnTo>
                    <a:pt x="336943" y="278384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47626" y="6185372"/>
              <a:ext cx="0" cy="279400"/>
            </a:xfrm>
            <a:custGeom>
              <a:avLst/>
              <a:gdLst/>
              <a:ahLst/>
              <a:cxnLst/>
              <a:rect l="l" t="t" r="r" b="b"/>
              <a:pathLst>
                <a:path h="279400">
                  <a:moveTo>
                    <a:pt x="0" y="0"/>
                  </a:moveTo>
                  <a:lnTo>
                    <a:pt x="0" y="279031"/>
                  </a:lnTo>
                </a:path>
              </a:pathLst>
            </a:custGeom>
            <a:ln w="1586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47626" y="6744541"/>
              <a:ext cx="0" cy="280035"/>
            </a:xfrm>
            <a:custGeom>
              <a:avLst/>
              <a:gdLst/>
              <a:ahLst/>
              <a:cxnLst/>
              <a:rect l="l" t="t" r="r" b="b"/>
              <a:pathLst>
                <a:path h="280034">
                  <a:moveTo>
                    <a:pt x="0" y="0"/>
                  </a:moveTo>
                  <a:lnTo>
                    <a:pt x="0" y="279590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94356" y="6558168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7919" y="0"/>
                  </a:lnTo>
                </a:path>
              </a:pathLst>
            </a:custGeom>
            <a:ln w="1586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32464" y="6651386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7868" y="0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37338" y="6511585"/>
              <a:ext cx="42545" cy="46355"/>
            </a:xfrm>
            <a:custGeom>
              <a:avLst/>
              <a:gdLst/>
              <a:ahLst/>
              <a:cxnLst/>
              <a:rect l="l" t="t" r="r" b="b"/>
              <a:pathLst>
                <a:path w="42544" h="46354">
                  <a:moveTo>
                    <a:pt x="0" y="0"/>
                  </a:moveTo>
                  <a:lnTo>
                    <a:pt x="42417" y="46024"/>
                  </a:lnTo>
                </a:path>
              </a:pathLst>
            </a:custGeom>
            <a:ln w="1586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16701" y="6651386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0" y="0"/>
                  </a:moveTo>
                  <a:lnTo>
                    <a:pt x="41859" y="46024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94356" y="6511585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4">
                  <a:moveTo>
                    <a:pt x="0" y="0"/>
                  </a:moveTo>
                  <a:lnTo>
                    <a:pt x="42417" y="0"/>
                  </a:lnTo>
                </a:path>
              </a:pathLst>
            </a:custGeom>
            <a:ln w="1271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58565" y="6698008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770" y="0"/>
                  </a:lnTo>
                </a:path>
              </a:pathLst>
            </a:custGeom>
            <a:ln w="1266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4238027" y="5812620"/>
            <a:ext cx="464820" cy="139700"/>
          </a:xfrm>
          <a:custGeom>
            <a:avLst/>
            <a:gdLst/>
            <a:ahLst/>
            <a:cxnLst/>
            <a:rect l="l" t="t" r="r" b="b"/>
            <a:pathLst>
              <a:path w="464819" h="139700">
                <a:moveTo>
                  <a:pt x="464718" y="0"/>
                </a:moveTo>
                <a:lnTo>
                  <a:pt x="464718" y="139204"/>
                </a:lnTo>
              </a:path>
              <a:path w="464819" h="139700">
                <a:moveTo>
                  <a:pt x="0" y="0"/>
                </a:moveTo>
                <a:lnTo>
                  <a:pt x="464718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38066" y="7024131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680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94467" y="5697300"/>
            <a:ext cx="69215" cy="1401445"/>
          </a:xfrm>
          <a:custGeom>
            <a:avLst/>
            <a:gdLst/>
            <a:ahLst/>
            <a:cxnLst/>
            <a:rect l="l" t="t" r="r" b="b"/>
            <a:pathLst>
              <a:path w="69215" h="1401445">
                <a:moveTo>
                  <a:pt x="37566" y="51142"/>
                </a:moveTo>
                <a:lnTo>
                  <a:pt x="31292" y="51142"/>
                </a:lnTo>
                <a:lnTo>
                  <a:pt x="28714" y="53695"/>
                </a:lnTo>
                <a:lnTo>
                  <a:pt x="28714" y="1398778"/>
                </a:lnTo>
                <a:lnTo>
                  <a:pt x="31292" y="1401343"/>
                </a:lnTo>
                <a:lnTo>
                  <a:pt x="37566" y="1401343"/>
                </a:lnTo>
                <a:lnTo>
                  <a:pt x="40144" y="1398778"/>
                </a:lnTo>
                <a:lnTo>
                  <a:pt x="40144" y="53695"/>
                </a:lnTo>
                <a:lnTo>
                  <a:pt x="37566" y="51142"/>
                </a:lnTo>
                <a:close/>
              </a:path>
              <a:path w="69215" h="1401445">
                <a:moveTo>
                  <a:pt x="34378" y="0"/>
                </a:moveTo>
                <a:lnTo>
                  <a:pt x="0" y="68186"/>
                </a:lnTo>
                <a:lnTo>
                  <a:pt x="28714" y="68186"/>
                </a:lnTo>
                <a:lnTo>
                  <a:pt x="28714" y="53695"/>
                </a:lnTo>
                <a:lnTo>
                  <a:pt x="31292" y="51142"/>
                </a:lnTo>
                <a:lnTo>
                  <a:pt x="60174" y="51142"/>
                </a:lnTo>
                <a:lnTo>
                  <a:pt x="34378" y="0"/>
                </a:lnTo>
                <a:close/>
              </a:path>
              <a:path w="69215" h="1401445">
                <a:moveTo>
                  <a:pt x="60174" y="51142"/>
                </a:moveTo>
                <a:lnTo>
                  <a:pt x="37566" y="51142"/>
                </a:lnTo>
                <a:lnTo>
                  <a:pt x="40144" y="53695"/>
                </a:lnTo>
                <a:lnTo>
                  <a:pt x="40144" y="68186"/>
                </a:lnTo>
                <a:lnTo>
                  <a:pt x="68770" y="68186"/>
                </a:lnTo>
                <a:lnTo>
                  <a:pt x="60174" y="5114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38029" y="5812621"/>
            <a:ext cx="0" cy="558165"/>
          </a:xfrm>
          <a:custGeom>
            <a:avLst/>
            <a:gdLst/>
            <a:ahLst/>
            <a:cxnLst/>
            <a:rect l="l" t="t" r="r" b="b"/>
            <a:pathLst>
              <a:path h="558164">
                <a:moveTo>
                  <a:pt x="0" y="0"/>
                </a:moveTo>
                <a:lnTo>
                  <a:pt x="0" y="558025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38066" y="6450803"/>
            <a:ext cx="0" cy="573405"/>
          </a:xfrm>
          <a:custGeom>
            <a:avLst/>
            <a:gdLst/>
            <a:ahLst/>
            <a:cxnLst/>
            <a:rect l="l" t="t" r="r" b="b"/>
            <a:pathLst>
              <a:path h="573404">
                <a:moveTo>
                  <a:pt x="0" y="573328"/>
                </a:moveTo>
                <a:lnTo>
                  <a:pt x="0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54947" y="6372351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037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54947" y="6450760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037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49471" y="5625654"/>
            <a:ext cx="0" cy="185420"/>
          </a:xfrm>
          <a:custGeom>
            <a:avLst/>
            <a:gdLst/>
            <a:ahLst/>
            <a:cxnLst/>
            <a:rect l="l" t="t" r="r" b="b"/>
            <a:pathLst>
              <a:path h="185420">
                <a:moveTo>
                  <a:pt x="0" y="185267"/>
                </a:moveTo>
                <a:lnTo>
                  <a:pt x="0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49528" y="7024132"/>
            <a:ext cx="635" cy="207645"/>
          </a:xfrm>
          <a:custGeom>
            <a:avLst/>
            <a:gdLst/>
            <a:ahLst/>
            <a:cxnLst/>
            <a:rect l="l" t="t" r="r" b="b"/>
            <a:pathLst>
              <a:path w="634" h="207645">
                <a:moveTo>
                  <a:pt x="508" y="0"/>
                </a:moveTo>
                <a:lnTo>
                  <a:pt x="0" y="207467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28294" y="5625649"/>
            <a:ext cx="421640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0" y="0"/>
                </a:moveTo>
                <a:lnTo>
                  <a:pt x="421182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027735" y="7231599"/>
            <a:ext cx="421640" cy="635"/>
          </a:xfrm>
          <a:custGeom>
            <a:avLst/>
            <a:gdLst/>
            <a:ahLst/>
            <a:cxnLst/>
            <a:rect l="l" t="t" r="r" b="b"/>
            <a:pathLst>
              <a:path w="421640" h="634">
                <a:moveTo>
                  <a:pt x="0" y="0"/>
                </a:moveTo>
                <a:lnTo>
                  <a:pt x="421182" y="52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69092" y="5883627"/>
            <a:ext cx="69215" cy="269875"/>
          </a:xfrm>
          <a:custGeom>
            <a:avLst/>
            <a:gdLst/>
            <a:ahLst/>
            <a:cxnLst/>
            <a:rect l="l" t="t" r="r" b="b"/>
            <a:pathLst>
              <a:path w="69215" h="269875">
                <a:moveTo>
                  <a:pt x="28689" y="201225"/>
                </a:moveTo>
                <a:lnTo>
                  <a:pt x="0" y="201421"/>
                </a:lnTo>
                <a:lnTo>
                  <a:pt x="34823" y="269367"/>
                </a:lnTo>
                <a:lnTo>
                  <a:pt x="60187" y="218249"/>
                </a:lnTo>
                <a:lnTo>
                  <a:pt x="31343" y="218249"/>
                </a:lnTo>
                <a:lnTo>
                  <a:pt x="28765" y="215734"/>
                </a:lnTo>
                <a:lnTo>
                  <a:pt x="28689" y="201225"/>
                </a:lnTo>
                <a:close/>
              </a:path>
              <a:path w="69215" h="269875">
                <a:moveTo>
                  <a:pt x="40122" y="201147"/>
                </a:moveTo>
                <a:lnTo>
                  <a:pt x="28689" y="201225"/>
                </a:lnTo>
                <a:lnTo>
                  <a:pt x="28765" y="215734"/>
                </a:lnTo>
                <a:lnTo>
                  <a:pt x="31343" y="218249"/>
                </a:lnTo>
                <a:lnTo>
                  <a:pt x="34518" y="218211"/>
                </a:lnTo>
                <a:lnTo>
                  <a:pt x="37655" y="218211"/>
                </a:lnTo>
                <a:lnTo>
                  <a:pt x="40168" y="215734"/>
                </a:lnTo>
                <a:lnTo>
                  <a:pt x="40122" y="201147"/>
                </a:lnTo>
                <a:close/>
              </a:path>
              <a:path w="69215" h="269875">
                <a:moveTo>
                  <a:pt x="68770" y="200952"/>
                </a:moveTo>
                <a:lnTo>
                  <a:pt x="40122" y="201147"/>
                </a:lnTo>
                <a:lnTo>
                  <a:pt x="40168" y="215734"/>
                </a:lnTo>
                <a:lnTo>
                  <a:pt x="37655" y="218211"/>
                </a:lnTo>
                <a:lnTo>
                  <a:pt x="34518" y="218211"/>
                </a:lnTo>
                <a:lnTo>
                  <a:pt x="31343" y="218249"/>
                </a:lnTo>
                <a:lnTo>
                  <a:pt x="60187" y="218249"/>
                </a:lnTo>
                <a:lnTo>
                  <a:pt x="68770" y="200952"/>
                </a:lnTo>
                <a:close/>
              </a:path>
              <a:path w="69215" h="269875">
                <a:moveTo>
                  <a:pt x="36245" y="0"/>
                </a:moveTo>
                <a:lnTo>
                  <a:pt x="33096" y="0"/>
                </a:lnTo>
                <a:lnTo>
                  <a:pt x="29921" y="50"/>
                </a:lnTo>
                <a:lnTo>
                  <a:pt x="27469" y="2514"/>
                </a:lnTo>
                <a:lnTo>
                  <a:pt x="27381" y="5753"/>
                </a:lnTo>
                <a:lnTo>
                  <a:pt x="28689" y="201225"/>
                </a:lnTo>
                <a:lnTo>
                  <a:pt x="40122" y="201147"/>
                </a:lnTo>
                <a:lnTo>
                  <a:pt x="38862" y="5753"/>
                </a:lnTo>
                <a:lnTo>
                  <a:pt x="38811" y="2514"/>
                </a:lnTo>
                <a:lnTo>
                  <a:pt x="36245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90586" y="5834184"/>
            <a:ext cx="69215" cy="269875"/>
          </a:xfrm>
          <a:custGeom>
            <a:avLst/>
            <a:gdLst/>
            <a:ahLst/>
            <a:cxnLst/>
            <a:rect l="l" t="t" r="r" b="b"/>
            <a:pathLst>
              <a:path w="69214" h="269875">
                <a:moveTo>
                  <a:pt x="28651" y="201247"/>
                </a:moveTo>
                <a:lnTo>
                  <a:pt x="0" y="201421"/>
                </a:lnTo>
                <a:lnTo>
                  <a:pt x="34823" y="269366"/>
                </a:lnTo>
                <a:lnTo>
                  <a:pt x="60181" y="218300"/>
                </a:lnTo>
                <a:lnTo>
                  <a:pt x="31292" y="218300"/>
                </a:lnTo>
                <a:lnTo>
                  <a:pt x="28727" y="215747"/>
                </a:lnTo>
                <a:lnTo>
                  <a:pt x="28651" y="201247"/>
                </a:lnTo>
                <a:close/>
              </a:path>
              <a:path w="69214" h="269875">
                <a:moveTo>
                  <a:pt x="40086" y="201177"/>
                </a:moveTo>
                <a:lnTo>
                  <a:pt x="28651" y="201247"/>
                </a:lnTo>
                <a:lnTo>
                  <a:pt x="28727" y="215747"/>
                </a:lnTo>
                <a:lnTo>
                  <a:pt x="31292" y="218300"/>
                </a:lnTo>
                <a:lnTo>
                  <a:pt x="34480" y="218211"/>
                </a:lnTo>
                <a:lnTo>
                  <a:pt x="37655" y="218211"/>
                </a:lnTo>
                <a:lnTo>
                  <a:pt x="40156" y="215747"/>
                </a:lnTo>
                <a:lnTo>
                  <a:pt x="40086" y="201177"/>
                </a:lnTo>
                <a:close/>
              </a:path>
              <a:path w="69214" h="269875">
                <a:moveTo>
                  <a:pt x="68770" y="201002"/>
                </a:moveTo>
                <a:lnTo>
                  <a:pt x="40086" y="201177"/>
                </a:lnTo>
                <a:lnTo>
                  <a:pt x="40156" y="215747"/>
                </a:lnTo>
                <a:lnTo>
                  <a:pt x="37655" y="218211"/>
                </a:lnTo>
                <a:lnTo>
                  <a:pt x="34480" y="218211"/>
                </a:lnTo>
                <a:lnTo>
                  <a:pt x="31292" y="218300"/>
                </a:lnTo>
                <a:lnTo>
                  <a:pt x="60181" y="218300"/>
                </a:lnTo>
                <a:lnTo>
                  <a:pt x="68770" y="201002"/>
                </a:lnTo>
                <a:close/>
              </a:path>
              <a:path w="69214" h="269875">
                <a:moveTo>
                  <a:pt x="36283" y="0"/>
                </a:moveTo>
                <a:lnTo>
                  <a:pt x="33108" y="0"/>
                </a:lnTo>
                <a:lnTo>
                  <a:pt x="29921" y="88"/>
                </a:lnTo>
                <a:lnTo>
                  <a:pt x="27420" y="2565"/>
                </a:lnTo>
                <a:lnTo>
                  <a:pt x="27343" y="5803"/>
                </a:lnTo>
                <a:lnTo>
                  <a:pt x="28651" y="201247"/>
                </a:lnTo>
                <a:lnTo>
                  <a:pt x="40086" y="201177"/>
                </a:lnTo>
                <a:lnTo>
                  <a:pt x="38862" y="5803"/>
                </a:lnTo>
                <a:lnTo>
                  <a:pt x="38861" y="2565"/>
                </a:lnTo>
                <a:lnTo>
                  <a:pt x="3628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5279258" y="5358823"/>
            <a:ext cx="1866900" cy="1920875"/>
            <a:chOff x="2424139" y="5358822"/>
            <a:chExt cx="1866900" cy="1920875"/>
          </a:xfrm>
        </p:grpSpPr>
        <p:sp>
          <p:nvSpPr>
            <p:cNvPr id="32" name="object 32"/>
            <p:cNvSpPr/>
            <p:nvPr/>
          </p:nvSpPr>
          <p:spPr>
            <a:xfrm>
              <a:off x="2493505" y="5369979"/>
              <a:ext cx="1797050" cy="1852295"/>
            </a:xfrm>
            <a:custGeom>
              <a:avLst/>
              <a:gdLst/>
              <a:ahLst/>
              <a:cxnLst/>
              <a:rect l="l" t="t" r="r" b="b"/>
              <a:pathLst>
                <a:path w="1797050" h="1852295">
                  <a:moveTo>
                    <a:pt x="1796999" y="1046746"/>
                  </a:moveTo>
                  <a:lnTo>
                    <a:pt x="1785645" y="1041120"/>
                  </a:lnTo>
                  <a:lnTo>
                    <a:pt x="1728228" y="1012647"/>
                  </a:lnTo>
                  <a:lnTo>
                    <a:pt x="1728228" y="1041120"/>
                  </a:lnTo>
                  <a:lnTo>
                    <a:pt x="976934" y="1041120"/>
                  </a:lnTo>
                  <a:lnTo>
                    <a:pt x="978141" y="68199"/>
                  </a:lnTo>
                  <a:lnTo>
                    <a:pt x="1006703" y="68199"/>
                  </a:lnTo>
                  <a:lnTo>
                    <a:pt x="998156" y="51155"/>
                  </a:lnTo>
                  <a:lnTo>
                    <a:pt x="972502" y="0"/>
                  </a:lnTo>
                  <a:lnTo>
                    <a:pt x="937945" y="68199"/>
                  </a:lnTo>
                  <a:lnTo>
                    <a:pt x="966647" y="68199"/>
                  </a:lnTo>
                  <a:lnTo>
                    <a:pt x="965415" y="1041120"/>
                  </a:lnTo>
                  <a:lnTo>
                    <a:pt x="2578" y="1041120"/>
                  </a:lnTo>
                  <a:lnTo>
                    <a:pt x="0" y="1043673"/>
                  </a:lnTo>
                  <a:lnTo>
                    <a:pt x="0" y="1049985"/>
                  </a:lnTo>
                  <a:lnTo>
                    <a:pt x="2578" y="1052372"/>
                  </a:lnTo>
                  <a:lnTo>
                    <a:pt x="965403" y="1052372"/>
                  </a:lnTo>
                  <a:lnTo>
                    <a:pt x="964412" y="1846300"/>
                  </a:lnTo>
                  <a:lnTo>
                    <a:pt x="964412" y="1849526"/>
                  </a:lnTo>
                  <a:lnTo>
                    <a:pt x="966990" y="1851914"/>
                  </a:lnTo>
                  <a:lnTo>
                    <a:pt x="973366" y="1851914"/>
                  </a:lnTo>
                  <a:lnTo>
                    <a:pt x="975944" y="1849526"/>
                  </a:lnTo>
                  <a:lnTo>
                    <a:pt x="976922" y="1052372"/>
                  </a:lnTo>
                  <a:lnTo>
                    <a:pt x="1728228" y="1052372"/>
                  </a:lnTo>
                  <a:lnTo>
                    <a:pt x="1728228" y="1080833"/>
                  </a:lnTo>
                  <a:lnTo>
                    <a:pt x="1785645" y="1052372"/>
                  </a:lnTo>
                  <a:lnTo>
                    <a:pt x="1796999" y="104674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61679" y="5889424"/>
              <a:ext cx="1433830" cy="1055370"/>
            </a:xfrm>
            <a:custGeom>
              <a:avLst/>
              <a:gdLst/>
              <a:ahLst/>
              <a:cxnLst/>
              <a:rect l="l" t="t" r="r" b="b"/>
              <a:pathLst>
                <a:path w="1433829" h="1055370">
                  <a:moveTo>
                    <a:pt x="0" y="1055268"/>
                  </a:moveTo>
                  <a:lnTo>
                    <a:pt x="1433233" y="0"/>
                  </a:lnTo>
                </a:path>
              </a:pathLst>
            </a:custGeom>
            <a:ln w="1581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68550" y="5361965"/>
              <a:ext cx="1433830" cy="1055370"/>
            </a:xfrm>
            <a:custGeom>
              <a:avLst/>
              <a:gdLst/>
              <a:ahLst/>
              <a:cxnLst/>
              <a:rect l="l" t="t" r="r" b="b"/>
              <a:pathLst>
                <a:path w="1433829" h="1055370">
                  <a:moveTo>
                    <a:pt x="0" y="1054747"/>
                  </a:moveTo>
                  <a:lnTo>
                    <a:pt x="1433245" y="0"/>
                  </a:lnTo>
                </a:path>
              </a:pathLst>
            </a:custGeom>
            <a:ln w="6286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58758" y="6413820"/>
              <a:ext cx="6350" cy="534035"/>
            </a:xfrm>
            <a:custGeom>
              <a:avLst/>
              <a:gdLst/>
              <a:ahLst/>
              <a:cxnLst/>
              <a:rect l="l" t="t" r="r" b="b"/>
              <a:pathLst>
                <a:path w="6350" h="534034">
                  <a:moveTo>
                    <a:pt x="4470" y="517156"/>
                  </a:moveTo>
                  <a:lnTo>
                    <a:pt x="1295" y="517156"/>
                  </a:lnTo>
                  <a:lnTo>
                    <a:pt x="0" y="518426"/>
                  </a:lnTo>
                  <a:lnTo>
                    <a:pt x="0" y="532409"/>
                  </a:lnTo>
                  <a:lnTo>
                    <a:pt x="1295" y="533590"/>
                  </a:lnTo>
                  <a:lnTo>
                    <a:pt x="4470" y="533590"/>
                  </a:lnTo>
                  <a:lnTo>
                    <a:pt x="5765" y="532409"/>
                  </a:lnTo>
                  <a:lnTo>
                    <a:pt x="5765" y="518426"/>
                  </a:lnTo>
                  <a:lnTo>
                    <a:pt x="4470" y="517156"/>
                  </a:lnTo>
                  <a:close/>
                </a:path>
                <a:path w="6350" h="534034">
                  <a:moveTo>
                    <a:pt x="4470" y="477342"/>
                  </a:moveTo>
                  <a:lnTo>
                    <a:pt x="1295" y="477342"/>
                  </a:lnTo>
                  <a:lnTo>
                    <a:pt x="0" y="478612"/>
                  </a:lnTo>
                  <a:lnTo>
                    <a:pt x="0" y="498817"/>
                  </a:lnTo>
                  <a:lnTo>
                    <a:pt x="1295" y="500113"/>
                  </a:lnTo>
                  <a:lnTo>
                    <a:pt x="4470" y="500113"/>
                  </a:lnTo>
                  <a:lnTo>
                    <a:pt x="5765" y="498817"/>
                  </a:lnTo>
                  <a:lnTo>
                    <a:pt x="5765" y="478612"/>
                  </a:lnTo>
                  <a:lnTo>
                    <a:pt x="4470" y="477342"/>
                  </a:lnTo>
                  <a:close/>
                </a:path>
                <a:path w="6350" h="534034">
                  <a:moveTo>
                    <a:pt x="4470" y="437616"/>
                  </a:moveTo>
                  <a:lnTo>
                    <a:pt x="1295" y="437616"/>
                  </a:lnTo>
                  <a:lnTo>
                    <a:pt x="0" y="438886"/>
                  </a:lnTo>
                  <a:lnTo>
                    <a:pt x="0" y="459105"/>
                  </a:lnTo>
                  <a:lnTo>
                    <a:pt x="1295" y="460286"/>
                  </a:lnTo>
                  <a:lnTo>
                    <a:pt x="4470" y="460286"/>
                  </a:lnTo>
                  <a:lnTo>
                    <a:pt x="5765" y="459105"/>
                  </a:lnTo>
                  <a:lnTo>
                    <a:pt x="5765" y="438886"/>
                  </a:lnTo>
                  <a:lnTo>
                    <a:pt x="4470" y="437616"/>
                  </a:lnTo>
                  <a:close/>
                </a:path>
                <a:path w="6350" h="534034">
                  <a:moveTo>
                    <a:pt x="4470" y="397814"/>
                  </a:moveTo>
                  <a:lnTo>
                    <a:pt x="1295" y="397814"/>
                  </a:lnTo>
                  <a:lnTo>
                    <a:pt x="0" y="399097"/>
                  </a:lnTo>
                  <a:lnTo>
                    <a:pt x="0" y="419290"/>
                  </a:lnTo>
                  <a:lnTo>
                    <a:pt x="1295" y="420573"/>
                  </a:lnTo>
                  <a:lnTo>
                    <a:pt x="4470" y="420573"/>
                  </a:lnTo>
                  <a:lnTo>
                    <a:pt x="5765" y="419290"/>
                  </a:lnTo>
                  <a:lnTo>
                    <a:pt x="5765" y="399097"/>
                  </a:lnTo>
                  <a:lnTo>
                    <a:pt x="4470" y="397814"/>
                  </a:lnTo>
                  <a:close/>
                </a:path>
                <a:path w="6350" h="534034">
                  <a:moveTo>
                    <a:pt x="4470" y="358000"/>
                  </a:moveTo>
                  <a:lnTo>
                    <a:pt x="1295" y="358000"/>
                  </a:lnTo>
                  <a:lnTo>
                    <a:pt x="0" y="359283"/>
                  </a:lnTo>
                  <a:lnTo>
                    <a:pt x="0" y="379488"/>
                  </a:lnTo>
                  <a:lnTo>
                    <a:pt x="1295" y="380758"/>
                  </a:lnTo>
                  <a:lnTo>
                    <a:pt x="4470" y="380758"/>
                  </a:lnTo>
                  <a:lnTo>
                    <a:pt x="5765" y="379488"/>
                  </a:lnTo>
                  <a:lnTo>
                    <a:pt x="5765" y="359283"/>
                  </a:lnTo>
                  <a:lnTo>
                    <a:pt x="4470" y="358000"/>
                  </a:lnTo>
                  <a:close/>
                </a:path>
                <a:path w="6350" h="534034">
                  <a:moveTo>
                    <a:pt x="4470" y="318274"/>
                  </a:moveTo>
                  <a:lnTo>
                    <a:pt x="1295" y="318274"/>
                  </a:lnTo>
                  <a:lnTo>
                    <a:pt x="0" y="319557"/>
                  </a:lnTo>
                  <a:lnTo>
                    <a:pt x="0" y="339775"/>
                  </a:lnTo>
                  <a:lnTo>
                    <a:pt x="1295" y="340944"/>
                  </a:lnTo>
                  <a:lnTo>
                    <a:pt x="4470" y="340944"/>
                  </a:lnTo>
                  <a:lnTo>
                    <a:pt x="5765" y="339775"/>
                  </a:lnTo>
                  <a:lnTo>
                    <a:pt x="5765" y="319557"/>
                  </a:lnTo>
                  <a:lnTo>
                    <a:pt x="4470" y="318274"/>
                  </a:lnTo>
                  <a:close/>
                </a:path>
                <a:path w="6350" h="534034">
                  <a:moveTo>
                    <a:pt x="4470" y="278485"/>
                  </a:moveTo>
                  <a:lnTo>
                    <a:pt x="1295" y="278485"/>
                  </a:lnTo>
                  <a:lnTo>
                    <a:pt x="0" y="279755"/>
                  </a:lnTo>
                  <a:lnTo>
                    <a:pt x="0" y="299961"/>
                  </a:lnTo>
                  <a:lnTo>
                    <a:pt x="1295" y="301244"/>
                  </a:lnTo>
                  <a:lnTo>
                    <a:pt x="4470" y="301244"/>
                  </a:lnTo>
                  <a:lnTo>
                    <a:pt x="5765" y="299961"/>
                  </a:lnTo>
                  <a:lnTo>
                    <a:pt x="5765" y="279755"/>
                  </a:lnTo>
                  <a:lnTo>
                    <a:pt x="4470" y="278485"/>
                  </a:lnTo>
                  <a:close/>
                </a:path>
                <a:path w="6350" h="534034">
                  <a:moveTo>
                    <a:pt x="4470" y="238671"/>
                  </a:moveTo>
                  <a:lnTo>
                    <a:pt x="1295" y="238671"/>
                  </a:lnTo>
                  <a:lnTo>
                    <a:pt x="0" y="239941"/>
                  </a:lnTo>
                  <a:lnTo>
                    <a:pt x="0" y="260146"/>
                  </a:lnTo>
                  <a:lnTo>
                    <a:pt x="1295" y="261429"/>
                  </a:lnTo>
                  <a:lnTo>
                    <a:pt x="4470" y="261429"/>
                  </a:lnTo>
                  <a:lnTo>
                    <a:pt x="5765" y="260146"/>
                  </a:lnTo>
                  <a:lnTo>
                    <a:pt x="5765" y="239941"/>
                  </a:lnTo>
                  <a:lnTo>
                    <a:pt x="4470" y="238671"/>
                  </a:lnTo>
                  <a:close/>
                </a:path>
                <a:path w="6350" h="534034">
                  <a:moveTo>
                    <a:pt x="4470" y="198945"/>
                  </a:moveTo>
                  <a:lnTo>
                    <a:pt x="1295" y="198945"/>
                  </a:lnTo>
                  <a:lnTo>
                    <a:pt x="0" y="200215"/>
                  </a:lnTo>
                  <a:lnTo>
                    <a:pt x="0" y="220433"/>
                  </a:lnTo>
                  <a:lnTo>
                    <a:pt x="1295" y="221615"/>
                  </a:lnTo>
                  <a:lnTo>
                    <a:pt x="4470" y="221615"/>
                  </a:lnTo>
                  <a:lnTo>
                    <a:pt x="5765" y="220433"/>
                  </a:lnTo>
                  <a:lnTo>
                    <a:pt x="5765" y="200215"/>
                  </a:lnTo>
                  <a:lnTo>
                    <a:pt x="4470" y="198945"/>
                  </a:lnTo>
                  <a:close/>
                </a:path>
                <a:path w="6350" h="534034">
                  <a:moveTo>
                    <a:pt x="4470" y="159143"/>
                  </a:moveTo>
                  <a:lnTo>
                    <a:pt x="1295" y="159143"/>
                  </a:lnTo>
                  <a:lnTo>
                    <a:pt x="0" y="160426"/>
                  </a:lnTo>
                  <a:lnTo>
                    <a:pt x="0" y="180632"/>
                  </a:lnTo>
                  <a:lnTo>
                    <a:pt x="1295" y="181902"/>
                  </a:lnTo>
                  <a:lnTo>
                    <a:pt x="4470" y="181902"/>
                  </a:lnTo>
                  <a:lnTo>
                    <a:pt x="5765" y="180632"/>
                  </a:lnTo>
                  <a:lnTo>
                    <a:pt x="5765" y="160426"/>
                  </a:lnTo>
                  <a:lnTo>
                    <a:pt x="4470" y="159143"/>
                  </a:lnTo>
                  <a:close/>
                </a:path>
                <a:path w="6350" h="534034">
                  <a:moveTo>
                    <a:pt x="4470" y="119329"/>
                  </a:moveTo>
                  <a:lnTo>
                    <a:pt x="1295" y="119329"/>
                  </a:lnTo>
                  <a:lnTo>
                    <a:pt x="0" y="120611"/>
                  </a:lnTo>
                  <a:lnTo>
                    <a:pt x="0" y="140817"/>
                  </a:lnTo>
                  <a:lnTo>
                    <a:pt x="1295" y="142087"/>
                  </a:lnTo>
                  <a:lnTo>
                    <a:pt x="4470" y="142087"/>
                  </a:lnTo>
                  <a:lnTo>
                    <a:pt x="5765" y="140817"/>
                  </a:lnTo>
                  <a:lnTo>
                    <a:pt x="5765" y="120611"/>
                  </a:lnTo>
                  <a:lnTo>
                    <a:pt x="4470" y="119329"/>
                  </a:lnTo>
                  <a:close/>
                </a:path>
                <a:path w="6350" h="534034">
                  <a:moveTo>
                    <a:pt x="4470" y="79603"/>
                  </a:moveTo>
                  <a:lnTo>
                    <a:pt x="1295" y="79603"/>
                  </a:lnTo>
                  <a:lnTo>
                    <a:pt x="0" y="80886"/>
                  </a:lnTo>
                  <a:lnTo>
                    <a:pt x="0" y="101092"/>
                  </a:lnTo>
                  <a:lnTo>
                    <a:pt x="1295" y="102285"/>
                  </a:lnTo>
                  <a:lnTo>
                    <a:pt x="4470" y="102285"/>
                  </a:lnTo>
                  <a:lnTo>
                    <a:pt x="5765" y="101092"/>
                  </a:lnTo>
                  <a:lnTo>
                    <a:pt x="5765" y="80886"/>
                  </a:lnTo>
                  <a:lnTo>
                    <a:pt x="4470" y="79603"/>
                  </a:lnTo>
                  <a:close/>
                </a:path>
                <a:path w="6350" h="534034">
                  <a:moveTo>
                    <a:pt x="4470" y="39814"/>
                  </a:moveTo>
                  <a:lnTo>
                    <a:pt x="1295" y="39814"/>
                  </a:lnTo>
                  <a:lnTo>
                    <a:pt x="0" y="41084"/>
                  </a:lnTo>
                  <a:lnTo>
                    <a:pt x="0" y="61290"/>
                  </a:lnTo>
                  <a:lnTo>
                    <a:pt x="1295" y="62560"/>
                  </a:lnTo>
                  <a:lnTo>
                    <a:pt x="4470" y="62560"/>
                  </a:lnTo>
                  <a:lnTo>
                    <a:pt x="5765" y="61290"/>
                  </a:lnTo>
                  <a:lnTo>
                    <a:pt x="5765" y="41084"/>
                  </a:lnTo>
                  <a:lnTo>
                    <a:pt x="4470" y="39814"/>
                  </a:lnTo>
                  <a:close/>
                </a:path>
                <a:path w="6350" h="534034">
                  <a:moveTo>
                    <a:pt x="4470" y="0"/>
                  </a:moveTo>
                  <a:lnTo>
                    <a:pt x="1295" y="0"/>
                  </a:lnTo>
                  <a:lnTo>
                    <a:pt x="0" y="1270"/>
                  </a:lnTo>
                  <a:lnTo>
                    <a:pt x="0" y="21475"/>
                  </a:lnTo>
                  <a:lnTo>
                    <a:pt x="1295" y="22758"/>
                  </a:lnTo>
                  <a:lnTo>
                    <a:pt x="4470" y="22758"/>
                  </a:lnTo>
                  <a:lnTo>
                    <a:pt x="5765" y="21475"/>
                  </a:lnTo>
                  <a:lnTo>
                    <a:pt x="5765" y="1270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61679" y="6944693"/>
              <a:ext cx="1313815" cy="0"/>
            </a:xfrm>
            <a:custGeom>
              <a:avLst/>
              <a:gdLst/>
              <a:ahLst/>
              <a:cxnLst/>
              <a:rect l="l" t="t" r="r" b="b"/>
              <a:pathLst>
                <a:path w="1313814">
                  <a:moveTo>
                    <a:pt x="0" y="0"/>
                  </a:moveTo>
                  <a:lnTo>
                    <a:pt x="1313421" y="0"/>
                  </a:lnTo>
                </a:path>
              </a:pathLst>
            </a:custGeom>
            <a:ln w="6286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42704" y="5361965"/>
              <a:ext cx="558165" cy="1917700"/>
            </a:xfrm>
            <a:custGeom>
              <a:avLst/>
              <a:gdLst/>
              <a:ahLst/>
              <a:cxnLst/>
              <a:rect l="l" t="t" r="r" b="b"/>
              <a:pathLst>
                <a:path w="558164" h="1917700">
                  <a:moveTo>
                    <a:pt x="68757" y="68199"/>
                  </a:moveTo>
                  <a:lnTo>
                    <a:pt x="60159" y="51142"/>
                  </a:lnTo>
                  <a:lnTo>
                    <a:pt x="34378" y="0"/>
                  </a:lnTo>
                  <a:lnTo>
                    <a:pt x="0" y="68199"/>
                  </a:lnTo>
                  <a:lnTo>
                    <a:pt x="28714" y="68199"/>
                  </a:lnTo>
                  <a:lnTo>
                    <a:pt x="28714" y="266890"/>
                  </a:lnTo>
                  <a:lnTo>
                    <a:pt x="31292" y="269354"/>
                  </a:lnTo>
                  <a:lnTo>
                    <a:pt x="37566" y="269354"/>
                  </a:lnTo>
                  <a:lnTo>
                    <a:pt x="40144" y="266890"/>
                  </a:lnTo>
                  <a:lnTo>
                    <a:pt x="40144" y="68199"/>
                  </a:lnTo>
                  <a:lnTo>
                    <a:pt x="68757" y="68199"/>
                  </a:lnTo>
                  <a:close/>
                </a:path>
                <a:path w="558164" h="1917700">
                  <a:moveTo>
                    <a:pt x="558012" y="1849196"/>
                  </a:moveTo>
                  <a:lnTo>
                    <a:pt x="529450" y="1849272"/>
                  </a:lnTo>
                  <a:lnTo>
                    <a:pt x="528967" y="1650580"/>
                  </a:lnTo>
                  <a:lnTo>
                    <a:pt x="526389" y="1648028"/>
                  </a:lnTo>
                  <a:lnTo>
                    <a:pt x="520039" y="1648028"/>
                  </a:lnTo>
                  <a:lnTo>
                    <a:pt x="517474" y="1650580"/>
                  </a:lnTo>
                  <a:lnTo>
                    <a:pt x="517931" y="1849297"/>
                  </a:lnTo>
                  <a:lnTo>
                    <a:pt x="489242" y="1849374"/>
                  </a:lnTo>
                  <a:lnTo>
                    <a:pt x="523824" y="1917382"/>
                  </a:lnTo>
                  <a:lnTo>
                    <a:pt x="549452" y="1866252"/>
                  </a:lnTo>
                  <a:lnTo>
                    <a:pt x="558012" y="184919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4139" y="6383390"/>
              <a:ext cx="245833" cy="6818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3243" y="6960047"/>
              <a:ext cx="124472" cy="13807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2446" y="6646852"/>
              <a:ext cx="244106" cy="6821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84475" y="5921475"/>
              <a:ext cx="249364" cy="68198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26872" y="947099"/>
            <a:ext cx="1425079" cy="126824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48238" y="880676"/>
            <a:ext cx="2562945" cy="1308125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07784" y="753336"/>
            <a:ext cx="112204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Característica</a:t>
            </a:r>
            <a:r>
              <a:rPr sz="5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5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sistema</a:t>
            </a:r>
            <a:r>
              <a:rPr sz="5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5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energía</a:t>
            </a:r>
            <a:endParaRPr sz="5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71699" y="923667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26420" y="1010092"/>
            <a:ext cx="10985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8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61331" y="1081557"/>
            <a:ext cx="6985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198741" y="1179892"/>
            <a:ext cx="15303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spc="-25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8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43980" y="1326287"/>
            <a:ext cx="15875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531544" y="1045985"/>
            <a:ext cx="135255" cy="3708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  <a:p>
            <a:pPr marL="37465">
              <a:spcBef>
                <a:spcPts val="1000"/>
              </a:spcBef>
            </a:pP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65531" y="1060310"/>
            <a:ext cx="140970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00">
              <a:latin typeface="Arial Unicode MS"/>
              <a:cs typeface="Arial Unicode MS"/>
            </a:endParaRPr>
          </a:p>
          <a:p>
            <a:pPr marL="43815">
              <a:spcBef>
                <a:spcPts val="900"/>
              </a:spcBef>
            </a:pP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41908" y="1066300"/>
            <a:ext cx="154940" cy="356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550">
              <a:latin typeface="Arial Unicode MS"/>
              <a:cs typeface="Arial Unicode MS"/>
            </a:endParaRPr>
          </a:p>
          <a:p>
            <a:pPr marL="57785">
              <a:spcBef>
                <a:spcPts val="880"/>
              </a:spcBef>
            </a:pP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040432" y="1554865"/>
            <a:ext cx="34861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200" i="1" baseline="-27777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750" baseline="-4444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525" baseline="-4444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657296" y="1743613"/>
            <a:ext cx="422909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939785" y="1746781"/>
            <a:ext cx="126364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26419" y="1961351"/>
            <a:ext cx="4234180" cy="592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969644" algn="r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38800"/>
              </a:lnSpc>
              <a:spcBef>
                <a:spcPts val="5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2.19</a:t>
            </a:r>
            <a:r>
              <a:rPr sz="6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conmutados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00" i="1" spc="-45" dirty="0">
                <a:solidFill>
                  <a:srgbClr val="211F1F"/>
                </a:solidFill>
                <a:latin typeface="Arial"/>
                <a:cs typeface="Arial"/>
              </a:rPr>
              <a:t>TSC</a:t>
            </a:r>
            <a:r>
              <a:rPr sz="600" spc="-4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voltajecontrol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banda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muerta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6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26420" y="2769933"/>
            <a:ext cx="42195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resonancia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experimenta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armónicas.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cuidadosa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coordinación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26420" y="3406203"/>
            <a:ext cx="4246245" cy="152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Reactor</a:t>
            </a:r>
            <a:r>
              <a:rPr sz="8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controlado</a:t>
            </a:r>
            <a:r>
              <a:rPr sz="8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por</a:t>
            </a:r>
            <a:r>
              <a:rPr sz="8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tiristor</a:t>
            </a:r>
            <a:r>
              <a:rPr sz="8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8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condensador</a:t>
            </a:r>
            <a:r>
              <a:rPr sz="8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fijo</a:t>
            </a:r>
            <a:r>
              <a:rPr sz="85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spc="-40" dirty="0">
                <a:solidFill>
                  <a:srgbClr val="211F1F"/>
                </a:solidFill>
                <a:latin typeface="Arial"/>
                <a:cs typeface="Arial"/>
              </a:rPr>
              <a:t>(FC-</a:t>
            </a:r>
            <a:r>
              <a:rPr sz="850" b="1" spc="-20" dirty="0">
                <a:solidFill>
                  <a:srgbClr val="211F1F"/>
                </a:solidFill>
                <a:latin typeface="Arial"/>
                <a:cs typeface="Arial"/>
              </a:rPr>
              <a:t>TCR)</a:t>
            </a:r>
            <a:endParaRPr sz="85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100">
              <a:latin typeface="Arial"/>
              <a:cs typeface="Arial"/>
            </a:endParaRPr>
          </a:p>
          <a:p>
            <a:pPr marL="12700"/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0" dirty="0">
                <a:solidFill>
                  <a:srgbClr val="314A97"/>
                </a:solidFill>
                <a:latin typeface="Arial Unicode MS"/>
                <a:cs typeface="Arial Unicode MS"/>
              </a:rPr>
              <a:t>2,20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  <a:spcBef>
                <a:spcPts val="116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varía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mostrado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anteriormente,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continuamente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vinculado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retardo.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práctica,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condensador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fijo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suele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sustituirse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total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parcialmente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filtros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impedancia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necesaria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fundamental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requeridos.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Además,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filtro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frecuencias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seleccionadas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armónicos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dominantes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producidos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TCR.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209477" y="5362454"/>
            <a:ext cx="6858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4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10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007604" y="5423782"/>
            <a:ext cx="25209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40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360373" y="5702913"/>
            <a:ext cx="1647189" cy="3797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006475">
              <a:lnSpc>
                <a:spcPts val="835"/>
              </a:lnSpc>
              <a:spcBef>
                <a:spcPts val="135"/>
              </a:spcBef>
            </a:pPr>
            <a:r>
              <a:rPr sz="850" i="1" spc="-5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VI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50">
              <a:latin typeface="Arial Unicode MS"/>
              <a:cs typeface="Arial Unicode MS"/>
            </a:endParaRPr>
          </a:p>
          <a:p>
            <a:pPr marL="25400">
              <a:lnSpc>
                <a:spcPts val="1075"/>
              </a:lnSpc>
              <a:tabLst>
                <a:tab pos="502284" algn="l"/>
              </a:tabLst>
            </a:pPr>
            <a:r>
              <a:rPr sz="1575" i="1" spc="89" baseline="-47619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1575" i="1" baseline="-47619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900">
              <a:latin typeface="Arial Unicode MS"/>
              <a:cs typeface="Arial Unicode MS"/>
            </a:endParaRPr>
          </a:p>
          <a:p>
            <a:pPr marL="69215">
              <a:spcBef>
                <a:spcPts val="55"/>
              </a:spcBef>
            </a:pPr>
            <a:r>
              <a:rPr sz="650" i="1" spc="-6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6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254780" y="6138524"/>
            <a:ext cx="1060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3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871524" y="6103804"/>
            <a:ext cx="920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6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76871" y="6279047"/>
            <a:ext cx="39687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3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50" i="1" spc="-3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450" i="1" spc="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738527" y="6273547"/>
            <a:ext cx="37528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850458" y="6289271"/>
            <a:ext cx="1016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0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422881" y="6588773"/>
            <a:ext cx="93471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6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8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8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6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50" i="1" spc="-6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8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3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5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40239" y="7044995"/>
            <a:ext cx="52451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6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50" i="1" spc="-6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526420" y="7164006"/>
            <a:ext cx="3706495" cy="4187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56895" algn="r">
              <a:spcBef>
                <a:spcPts val="125"/>
              </a:spcBef>
            </a:pPr>
            <a:r>
              <a:rPr sz="600" i="1" spc="-2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i="1" spc="-2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40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450">
              <a:latin typeface="Arial Unicode MS"/>
              <a:cs typeface="Arial Unicode MS"/>
            </a:endParaRPr>
          </a:p>
          <a:p>
            <a:pPr marL="12700"/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2.20</a:t>
            </a:r>
            <a:r>
              <a:rPr sz="70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2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16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81637" y="2159875"/>
            <a:ext cx="70485" cy="272415"/>
          </a:xfrm>
          <a:custGeom>
            <a:avLst/>
            <a:gdLst/>
            <a:ahLst/>
            <a:cxnLst/>
            <a:rect l="l" t="t" r="r" b="b"/>
            <a:pathLst>
              <a:path w="70485" h="272414">
                <a:moveTo>
                  <a:pt x="29190" y="69715"/>
                </a:moveTo>
                <a:lnTo>
                  <a:pt x="28867" y="266344"/>
                </a:lnTo>
                <a:lnTo>
                  <a:pt x="28867" y="269646"/>
                </a:lnTo>
                <a:lnTo>
                  <a:pt x="31508" y="272275"/>
                </a:lnTo>
                <a:lnTo>
                  <a:pt x="37846" y="272275"/>
                </a:lnTo>
                <a:lnTo>
                  <a:pt x="40474" y="269646"/>
                </a:lnTo>
                <a:lnTo>
                  <a:pt x="40982" y="69742"/>
                </a:lnTo>
                <a:lnTo>
                  <a:pt x="29190" y="69715"/>
                </a:lnTo>
                <a:close/>
              </a:path>
              <a:path w="70485" h="272414">
                <a:moveTo>
                  <a:pt x="61612" y="52362"/>
                </a:moveTo>
                <a:lnTo>
                  <a:pt x="38379" y="52362"/>
                </a:lnTo>
                <a:lnTo>
                  <a:pt x="41021" y="54991"/>
                </a:lnTo>
                <a:lnTo>
                  <a:pt x="40982" y="69742"/>
                </a:lnTo>
                <a:lnTo>
                  <a:pt x="70408" y="69811"/>
                </a:lnTo>
                <a:lnTo>
                  <a:pt x="61612" y="52362"/>
                </a:lnTo>
                <a:close/>
              </a:path>
              <a:path w="70485" h="272414">
                <a:moveTo>
                  <a:pt x="38379" y="52362"/>
                </a:moveTo>
                <a:lnTo>
                  <a:pt x="31851" y="52362"/>
                </a:lnTo>
                <a:lnTo>
                  <a:pt x="29209" y="54991"/>
                </a:lnTo>
                <a:lnTo>
                  <a:pt x="29190" y="69715"/>
                </a:lnTo>
                <a:lnTo>
                  <a:pt x="40982" y="69742"/>
                </a:lnTo>
                <a:lnTo>
                  <a:pt x="41021" y="54991"/>
                </a:lnTo>
                <a:lnTo>
                  <a:pt x="38379" y="52362"/>
                </a:lnTo>
                <a:close/>
              </a:path>
              <a:path w="70485" h="272414">
                <a:moveTo>
                  <a:pt x="35217" y="0"/>
                </a:moveTo>
                <a:lnTo>
                  <a:pt x="0" y="69646"/>
                </a:lnTo>
                <a:lnTo>
                  <a:pt x="29190" y="69715"/>
                </a:lnTo>
                <a:lnTo>
                  <a:pt x="29209" y="54991"/>
                </a:lnTo>
                <a:lnTo>
                  <a:pt x="31851" y="52362"/>
                </a:lnTo>
                <a:lnTo>
                  <a:pt x="61612" y="52362"/>
                </a:lnTo>
                <a:lnTo>
                  <a:pt x="3521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92866" y="1130612"/>
            <a:ext cx="70485" cy="274320"/>
          </a:xfrm>
          <a:custGeom>
            <a:avLst/>
            <a:gdLst/>
            <a:ahLst/>
            <a:cxnLst/>
            <a:rect l="l" t="t" r="r" b="b"/>
            <a:pathLst>
              <a:path w="70484" h="274319">
                <a:moveTo>
                  <a:pt x="29318" y="204210"/>
                </a:moveTo>
                <a:lnTo>
                  <a:pt x="0" y="204279"/>
                </a:lnTo>
                <a:lnTo>
                  <a:pt x="35318" y="274015"/>
                </a:lnTo>
                <a:lnTo>
                  <a:pt x="61594" y="221653"/>
                </a:lnTo>
                <a:lnTo>
                  <a:pt x="31991" y="221653"/>
                </a:lnTo>
                <a:lnTo>
                  <a:pt x="29349" y="219075"/>
                </a:lnTo>
                <a:lnTo>
                  <a:pt x="29318" y="204210"/>
                </a:lnTo>
                <a:close/>
              </a:path>
              <a:path w="70484" h="274319">
                <a:moveTo>
                  <a:pt x="41057" y="204183"/>
                </a:moveTo>
                <a:lnTo>
                  <a:pt x="29318" y="204210"/>
                </a:lnTo>
                <a:lnTo>
                  <a:pt x="29349" y="219075"/>
                </a:lnTo>
                <a:lnTo>
                  <a:pt x="31991" y="221653"/>
                </a:lnTo>
                <a:lnTo>
                  <a:pt x="38493" y="221653"/>
                </a:lnTo>
                <a:lnTo>
                  <a:pt x="41046" y="219075"/>
                </a:lnTo>
                <a:lnTo>
                  <a:pt x="41057" y="204183"/>
                </a:lnTo>
                <a:close/>
              </a:path>
              <a:path w="70484" h="274319">
                <a:moveTo>
                  <a:pt x="70396" y="204114"/>
                </a:moveTo>
                <a:lnTo>
                  <a:pt x="41057" y="204183"/>
                </a:lnTo>
                <a:lnTo>
                  <a:pt x="41046" y="219075"/>
                </a:lnTo>
                <a:lnTo>
                  <a:pt x="38493" y="221653"/>
                </a:lnTo>
                <a:lnTo>
                  <a:pt x="61594" y="221653"/>
                </a:lnTo>
                <a:lnTo>
                  <a:pt x="70396" y="204114"/>
                </a:lnTo>
                <a:close/>
              </a:path>
              <a:path w="70484" h="274319">
                <a:moveTo>
                  <a:pt x="37960" y="0"/>
                </a:moveTo>
                <a:lnTo>
                  <a:pt x="31496" y="0"/>
                </a:lnTo>
                <a:lnTo>
                  <a:pt x="28905" y="2616"/>
                </a:lnTo>
                <a:lnTo>
                  <a:pt x="29318" y="204210"/>
                </a:lnTo>
                <a:lnTo>
                  <a:pt x="41057" y="204183"/>
                </a:lnTo>
                <a:lnTo>
                  <a:pt x="40601" y="2616"/>
                </a:lnTo>
                <a:lnTo>
                  <a:pt x="3796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34254" y="1072448"/>
            <a:ext cx="70485" cy="282575"/>
          </a:xfrm>
          <a:custGeom>
            <a:avLst/>
            <a:gdLst/>
            <a:ahLst/>
            <a:cxnLst/>
            <a:rect l="l" t="t" r="r" b="b"/>
            <a:pathLst>
              <a:path w="70485" h="282575">
                <a:moveTo>
                  <a:pt x="29298" y="212318"/>
                </a:moveTo>
                <a:lnTo>
                  <a:pt x="0" y="212318"/>
                </a:lnTo>
                <a:lnTo>
                  <a:pt x="35191" y="282130"/>
                </a:lnTo>
                <a:lnTo>
                  <a:pt x="61596" y="229768"/>
                </a:lnTo>
                <a:lnTo>
                  <a:pt x="31940" y="229768"/>
                </a:lnTo>
                <a:lnTo>
                  <a:pt x="29298" y="227190"/>
                </a:lnTo>
                <a:lnTo>
                  <a:pt x="29298" y="212318"/>
                </a:lnTo>
                <a:close/>
              </a:path>
              <a:path w="70485" h="282575">
                <a:moveTo>
                  <a:pt x="38404" y="0"/>
                </a:moveTo>
                <a:lnTo>
                  <a:pt x="31940" y="0"/>
                </a:lnTo>
                <a:lnTo>
                  <a:pt x="29298" y="2565"/>
                </a:lnTo>
                <a:lnTo>
                  <a:pt x="29298" y="227190"/>
                </a:lnTo>
                <a:lnTo>
                  <a:pt x="31940" y="229768"/>
                </a:lnTo>
                <a:lnTo>
                  <a:pt x="38404" y="229768"/>
                </a:lnTo>
                <a:lnTo>
                  <a:pt x="41046" y="227190"/>
                </a:lnTo>
                <a:lnTo>
                  <a:pt x="41046" y="2565"/>
                </a:lnTo>
                <a:lnTo>
                  <a:pt x="38404" y="0"/>
                </a:lnTo>
                <a:close/>
              </a:path>
              <a:path w="70485" h="282575">
                <a:moveTo>
                  <a:pt x="70396" y="212318"/>
                </a:moveTo>
                <a:lnTo>
                  <a:pt x="41046" y="212318"/>
                </a:lnTo>
                <a:lnTo>
                  <a:pt x="41046" y="227190"/>
                </a:lnTo>
                <a:lnTo>
                  <a:pt x="38404" y="229768"/>
                </a:lnTo>
                <a:lnTo>
                  <a:pt x="61596" y="229768"/>
                </a:lnTo>
                <a:lnTo>
                  <a:pt x="70396" y="21231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8353" y="1662380"/>
            <a:ext cx="441325" cy="69850"/>
          </a:xfrm>
          <a:custGeom>
            <a:avLst/>
            <a:gdLst/>
            <a:ahLst/>
            <a:cxnLst/>
            <a:rect l="l" t="t" r="r" b="b"/>
            <a:pathLst>
              <a:path w="441325" h="69850">
                <a:moveTo>
                  <a:pt x="70408" y="0"/>
                </a:moveTo>
                <a:lnTo>
                  <a:pt x="0" y="34899"/>
                </a:lnTo>
                <a:lnTo>
                  <a:pt x="70408" y="69811"/>
                </a:lnTo>
                <a:lnTo>
                  <a:pt x="70408" y="40741"/>
                </a:lnTo>
                <a:lnTo>
                  <a:pt x="55435" y="40741"/>
                </a:lnTo>
                <a:lnTo>
                  <a:pt x="52793" y="38125"/>
                </a:lnTo>
                <a:lnTo>
                  <a:pt x="52793" y="31673"/>
                </a:lnTo>
                <a:lnTo>
                  <a:pt x="55435" y="29044"/>
                </a:lnTo>
                <a:lnTo>
                  <a:pt x="70408" y="29044"/>
                </a:lnTo>
                <a:lnTo>
                  <a:pt x="70408" y="0"/>
                </a:lnTo>
                <a:close/>
              </a:path>
              <a:path w="441325" h="69850">
                <a:moveTo>
                  <a:pt x="70408" y="29044"/>
                </a:moveTo>
                <a:lnTo>
                  <a:pt x="55435" y="29044"/>
                </a:lnTo>
                <a:lnTo>
                  <a:pt x="52793" y="31673"/>
                </a:lnTo>
                <a:lnTo>
                  <a:pt x="52793" y="38125"/>
                </a:lnTo>
                <a:lnTo>
                  <a:pt x="55435" y="40741"/>
                </a:lnTo>
                <a:lnTo>
                  <a:pt x="70408" y="40741"/>
                </a:lnTo>
                <a:lnTo>
                  <a:pt x="70408" y="29044"/>
                </a:lnTo>
                <a:close/>
              </a:path>
              <a:path w="441325" h="69850">
                <a:moveTo>
                  <a:pt x="438594" y="29044"/>
                </a:moveTo>
                <a:lnTo>
                  <a:pt x="70408" y="29044"/>
                </a:lnTo>
                <a:lnTo>
                  <a:pt x="70408" y="40741"/>
                </a:lnTo>
                <a:lnTo>
                  <a:pt x="438594" y="40741"/>
                </a:lnTo>
                <a:lnTo>
                  <a:pt x="441236" y="38125"/>
                </a:lnTo>
                <a:lnTo>
                  <a:pt x="441236" y="31673"/>
                </a:lnTo>
                <a:lnTo>
                  <a:pt x="438594" y="2904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48353" y="2001581"/>
            <a:ext cx="441325" cy="69850"/>
          </a:xfrm>
          <a:custGeom>
            <a:avLst/>
            <a:gdLst/>
            <a:ahLst/>
            <a:cxnLst/>
            <a:rect l="l" t="t" r="r" b="b"/>
            <a:pathLst>
              <a:path w="441325" h="69850">
                <a:moveTo>
                  <a:pt x="70408" y="0"/>
                </a:moveTo>
                <a:lnTo>
                  <a:pt x="0" y="34899"/>
                </a:lnTo>
                <a:lnTo>
                  <a:pt x="70408" y="69811"/>
                </a:lnTo>
                <a:lnTo>
                  <a:pt x="70408" y="40652"/>
                </a:lnTo>
                <a:lnTo>
                  <a:pt x="55435" y="40652"/>
                </a:lnTo>
                <a:lnTo>
                  <a:pt x="52793" y="38138"/>
                </a:lnTo>
                <a:lnTo>
                  <a:pt x="52793" y="31661"/>
                </a:lnTo>
                <a:lnTo>
                  <a:pt x="55435" y="29044"/>
                </a:lnTo>
                <a:lnTo>
                  <a:pt x="70408" y="29044"/>
                </a:lnTo>
                <a:lnTo>
                  <a:pt x="70408" y="0"/>
                </a:lnTo>
                <a:close/>
              </a:path>
              <a:path w="441325" h="69850">
                <a:moveTo>
                  <a:pt x="70408" y="29044"/>
                </a:moveTo>
                <a:lnTo>
                  <a:pt x="55435" y="29044"/>
                </a:lnTo>
                <a:lnTo>
                  <a:pt x="52793" y="31661"/>
                </a:lnTo>
                <a:lnTo>
                  <a:pt x="52793" y="38138"/>
                </a:lnTo>
                <a:lnTo>
                  <a:pt x="55435" y="40652"/>
                </a:lnTo>
                <a:lnTo>
                  <a:pt x="70408" y="40652"/>
                </a:lnTo>
                <a:lnTo>
                  <a:pt x="70408" y="29044"/>
                </a:lnTo>
                <a:close/>
              </a:path>
              <a:path w="441325" h="69850">
                <a:moveTo>
                  <a:pt x="438594" y="29044"/>
                </a:moveTo>
                <a:lnTo>
                  <a:pt x="70408" y="29044"/>
                </a:lnTo>
                <a:lnTo>
                  <a:pt x="70408" y="40652"/>
                </a:lnTo>
                <a:lnTo>
                  <a:pt x="438594" y="40652"/>
                </a:lnTo>
                <a:lnTo>
                  <a:pt x="441236" y="38138"/>
                </a:lnTo>
                <a:lnTo>
                  <a:pt x="441236" y="31661"/>
                </a:lnTo>
                <a:lnTo>
                  <a:pt x="438594" y="2904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92039" y="1831659"/>
            <a:ext cx="267335" cy="69850"/>
          </a:xfrm>
          <a:custGeom>
            <a:avLst/>
            <a:gdLst/>
            <a:ahLst/>
            <a:cxnLst/>
            <a:rect l="l" t="t" r="r" b="b"/>
            <a:pathLst>
              <a:path w="267335" h="69850">
                <a:moveTo>
                  <a:pt x="70396" y="0"/>
                </a:moveTo>
                <a:lnTo>
                  <a:pt x="0" y="34912"/>
                </a:lnTo>
                <a:lnTo>
                  <a:pt x="70396" y="69824"/>
                </a:lnTo>
                <a:lnTo>
                  <a:pt x="70396" y="40754"/>
                </a:lnTo>
                <a:lnTo>
                  <a:pt x="55448" y="40754"/>
                </a:lnTo>
                <a:lnTo>
                  <a:pt x="52793" y="38150"/>
                </a:lnTo>
                <a:lnTo>
                  <a:pt x="52793" y="31673"/>
                </a:lnTo>
                <a:lnTo>
                  <a:pt x="55448" y="29070"/>
                </a:lnTo>
                <a:lnTo>
                  <a:pt x="70396" y="29070"/>
                </a:lnTo>
                <a:lnTo>
                  <a:pt x="70396" y="0"/>
                </a:lnTo>
                <a:close/>
              </a:path>
              <a:path w="267335" h="69850">
                <a:moveTo>
                  <a:pt x="70396" y="29070"/>
                </a:moveTo>
                <a:lnTo>
                  <a:pt x="55448" y="29070"/>
                </a:lnTo>
                <a:lnTo>
                  <a:pt x="52793" y="31673"/>
                </a:lnTo>
                <a:lnTo>
                  <a:pt x="52793" y="38150"/>
                </a:lnTo>
                <a:lnTo>
                  <a:pt x="55448" y="40754"/>
                </a:lnTo>
                <a:lnTo>
                  <a:pt x="70396" y="40754"/>
                </a:lnTo>
                <a:lnTo>
                  <a:pt x="70396" y="29070"/>
                </a:lnTo>
                <a:close/>
              </a:path>
              <a:path w="267335" h="69850">
                <a:moveTo>
                  <a:pt x="264350" y="29070"/>
                </a:moveTo>
                <a:lnTo>
                  <a:pt x="70396" y="29070"/>
                </a:lnTo>
                <a:lnTo>
                  <a:pt x="70396" y="40754"/>
                </a:lnTo>
                <a:lnTo>
                  <a:pt x="264350" y="40754"/>
                </a:lnTo>
                <a:lnTo>
                  <a:pt x="266992" y="38150"/>
                </a:lnTo>
                <a:lnTo>
                  <a:pt x="266992" y="31673"/>
                </a:lnTo>
                <a:lnTo>
                  <a:pt x="264350" y="2907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360988" y="896774"/>
            <a:ext cx="532765" cy="716280"/>
            <a:chOff x="3505868" y="896774"/>
            <a:chExt cx="532765" cy="716280"/>
          </a:xfrm>
        </p:grpSpPr>
        <p:sp>
          <p:nvSpPr>
            <p:cNvPr id="9" name="object 9"/>
            <p:cNvSpPr/>
            <p:nvPr/>
          </p:nvSpPr>
          <p:spPr>
            <a:xfrm>
              <a:off x="3911912" y="1268532"/>
              <a:ext cx="70485" cy="344805"/>
            </a:xfrm>
            <a:custGeom>
              <a:avLst/>
              <a:gdLst/>
              <a:ahLst/>
              <a:cxnLst/>
              <a:rect l="l" t="t" r="r" b="b"/>
              <a:pathLst>
                <a:path w="70485" h="344805">
                  <a:moveTo>
                    <a:pt x="29387" y="274548"/>
                  </a:moveTo>
                  <a:lnTo>
                    <a:pt x="0" y="274548"/>
                  </a:lnTo>
                  <a:lnTo>
                    <a:pt x="35191" y="344360"/>
                  </a:lnTo>
                  <a:lnTo>
                    <a:pt x="61606" y="291998"/>
                  </a:lnTo>
                  <a:lnTo>
                    <a:pt x="32029" y="291998"/>
                  </a:lnTo>
                  <a:lnTo>
                    <a:pt x="29387" y="289560"/>
                  </a:lnTo>
                  <a:lnTo>
                    <a:pt x="29387" y="274548"/>
                  </a:lnTo>
                  <a:close/>
                </a:path>
                <a:path w="70485" h="344805">
                  <a:moveTo>
                    <a:pt x="38531" y="0"/>
                  </a:moveTo>
                  <a:lnTo>
                    <a:pt x="32029" y="0"/>
                  </a:lnTo>
                  <a:lnTo>
                    <a:pt x="29387" y="2616"/>
                  </a:lnTo>
                  <a:lnTo>
                    <a:pt x="29387" y="289560"/>
                  </a:lnTo>
                  <a:lnTo>
                    <a:pt x="32029" y="291998"/>
                  </a:lnTo>
                  <a:lnTo>
                    <a:pt x="38531" y="291998"/>
                  </a:lnTo>
                  <a:lnTo>
                    <a:pt x="41008" y="289560"/>
                  </a:lnTo>
                  <a:lnTo>
                    <a:pt x="41008" y="2616"/>
                  </a:lnTo>
                  <a:lnTo>
                    <a:pt x="38531" y="0"/>
                  </a:lnTo>
                  <a:close/>
                </a:path>
                <a:path w="70485" h="344805">
                  <a:moveTo>
                    <a:pt x="70408" y="274548"/>
                  </a:moveTo>
                  <a:lnTo>
                    <a:pt x="41008" y="274548"/>
                  </a:lnTo>
                  <a:lnTo>
                    <a:pt x="41008" y="289560"/>
                  </a:lnTo>
                  <a:lnTo>
                    <a:pt x="38531" y="291998"/>
                  </a:lnTo>
                  <a:lnTo>
                    <a:pt x="61606" y="291998"/>
                  </a:lnTo>
                  <a:lnTo>
                    <a:pt x="70408" y="27454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3822" y="1185750"/>
              <a:ext cx="184289" cy="1788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05860" y="896785"/>
              <a:ext cx="476884" cy="412750"/>
            </a:xfrm>
            <a:custGeom>
              <a:avLst/>
              <a:gdLst/>
              <a:ahLst/>
              <a:cxnLst/>
              <a:rect l="l" t="t" r="r" b="b"/>
              <a:pathLst>
                <a:path w="476885" h="412750">
                  <a:moveTo>
                    <a:pt x="352717" y="377520"/>
                  </a:moveTo>
                  <a:lnTo>
                    <a:pt x="341096" y="371754"/>
                  </a:lnTo>
                  <a:lnTo>
                    <a:pt x="282308" y="342607"/>
                  </a:lnTo>
                  <a:lnTo>
                    <a:pt x="282308" y="371754"/>
                  </a:lnTo>
                  <a:lnTo>
                    <a:pt x="2654" y="371754"/>
                  </a:lnTo>
                  <a:lnTo>
                    <a:pt x="0" y="374370"/>
                  </a:lnTo>
                  <a:lnTo>
                    <a:pt x="0" y="380834"/>
                  </a:lnTo>
                  <a:lnTo>
                    <a:pt x="2654" y="383451"/>
                  </a:lnTo>
                  <a:lnTo>
                    <a:pt x="282308" y="383451"/>
                  </a:lnTo>
                  <a:lnTo>
                    <a:pt x="282308" y="412419"/>
                  </a:lnTo>
                  <a:lnTo>
                    <a:pt x="340753" y="383451"/>
                  </a:lnTo>
                  <a:lnTo>
                    <a:pt x="352717" y="377520"/>
                  </a:lnTo>
                  <a:close/>
                </a:path>
                <a:path w="476885" h="412750">
                  <a:moveTo>
                    <a:pt x="476453" y="223926"/>
                  </a:moveTo>
                  <a:lnTo>
                    <a:pt x="447052" y="223926"/>
                  </a:lnTo>
                  <a:lnTo>
                    <a:pt x="447052" y="2616"/>
                  </a:lnTo>
                  <a:lnTo>
                    <a:pt x="444576" y="0"/>
                  </a:lnTo>
                  <a:lnTo>
                    <a:pt x="438073" y="0"/>
                  </a:lnTo>
                  <a:lnTo>
                    <a:pt x="435432" y="2616"/>
                  </a:lnTo>
                  <a:lnTo>
                    <a:pt x="435432" y="223926"/>
                  </a:lnTo>
                  <a:lnTo>
                    <a:pt x="406044" y="223926"/>
                  </a:lnTo>
                  <a:lnTo>
                    <a:pt x="441236" y="293738"/>
                  </a:lnTo>
                  <a:lnTo>
                    <a:pt x="467639" y="241388"/>
                  </a:lnTo>
                  <a:lnTo>
                    <a:pt x="476453" y="22392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404435" y="763255"/>
            <a:ext cx="8890" cy="1867535"/>
          </a:xfrm>
          <a:custGeom>
            <a:avLst/>
            <a:gdLst/>
            <a:ahLst/>
            <a:cxnLst/>
            <a:rect l="l" t="t" r="r" b="b"/>
            <a:pathLst>
              <a:path w="8889" h="1867535">
                <a:moveTo>
                  <a:pt x="6858" y="1832597"/>
                </a:moveTo>
                <a:lnTo>
                  <a:pt x="2019" y="1832597"/>
                </a:lnTo>
                <a:lnTo>
                  <a:pt x="0" y="1834515"/>
                </a:lnTo>
                <a:lnTo>
                  <a:pt x="0" y="1865515"/>
                </a:lnTo>
                <a:lnTo>
                  <a:pt x="2019" y="1867509"/>
                </a:lnTo>
                <a:lnTo>
                  <a:pt x="6858" y="1867509"/>
                </a:lnTo>
                <a:lnTo>
                  <a:pt x="8801" y="1865515"/>
                </a:lnTo>
                <a:lnTo>
                  <a:pt x="8801" y="1834515"/>
                </a:lnTo>
                <a:lnTo>
                  <a:pt x="6858" y="1832597"/>
                </a:lnTo>
                <a:close/>
              </a:path>
              <a:path w="8889" h="1867535">
                <a:moveTo>
                  <a:pt x="6858" y="1771523"/>
                </a:moveTo>
                <a:lnTo>
                  <a:pt x="2019" y="1771523"/>
                </a:lnTo>
                <a:lnTo>
                  <a:pt x="0" y="1773440"/>
                </a:lnTo>
                <a:lnTo>
                  <a:pt x="0" y="1804416"/>
                </a:lnTo>
                <a:lnTo>
                  <a:pt x="2019" y="1806422"/>
                </a:lnTo>
                <a:lnTo>
                  <a:pt x="6858" y="1806422"/>
                </a:lnTo>
                <a:lnTo>
                  <a:pt x="8801" y="1804416"/>
                </a:lnTo>
                <a:lnTo>
                  <a:pt x="8801" y="1773440"/>
                </a:lnTo>
                <a:lnTo>
                  <a:pt x="6858" y="1771523"/>
                </a:lnTo>
                <a:close/>
              </a:path>
              <a:path w="8889" h="1867535">
                <a:moveTo>
                  <a:pt x="6858" y="1710436"/>
                </a:moveTo>
                <a:lnTo>
                  <a:pt x="2019" y="1710436"/>
                </a:lnTo>
                <a:lnTo>
                  <a:pt x="0" y="1712341"/>
                </a:lnTo>
                <a:lnTo>
                  <a:pt x="0" y="1743341"/>
                </a:lnTo>
                <a:lnTo>
                  <a:pt x="2019" y="1745335"/>
                </a:lnTo>
                <a:lnTo>
                  <a:pt x="6858" y="1745335"/>
                </a:lnTo>
                <a:lnTo>
                  <a:pt x="8801" y="1743341"/>
                </a:lnTo>
                <a:lnTo>
                  <a:pt x="8801" y="1712341"/>
                </a:lnTo>
                <a:lnTo>
                  <a:pt x="6858" y="1710436"/>
                </a:lnTo>
                <a:close/>
              </a:path>
              <a:path w="8889" h="1867535">
                <a:moveTo>
                  <a:pt x="6858" y="1649336"/>
                </a:moveTo>
                <a:lnTo>
                  <a:pt x="2019" y="1649336"/>
                </a:lnTo>
                <a:lnTo>
                  <a:pt x="0" y="1651266"/>
                </a:lnTo>
                <a:lnTo>
                  <a:pt x="0" y="1682242"/>
                </a:lnTo>
                <a:lnTo>
                  <a:pt x="2019" y="1684248"/>
                </a:lnTo>
                <a:lnTo>
                  <a:pt x="6858" y="1684248"/>
                </a:lnTo>
                <a:lnTo>
                  <a:pt x="8801" y="1682242"/>
                </a:lnTo>
                <a:lnTo>
                  <a:pt x="8801" y="1651266"/>
                </a:lnTo>
                <a:lnTo>
                  <a:pt x="6858" y="1649336"/>
                </a:lnTo>
                <a:close/>
              </a:path>
              <a:path w="8889" h="1867535">
                <a:moveTo>
                  <a:pt x="6858" y="1588262"/>
                </a:moveTo>
                <a:lnTo>
                  <a:pt x="2019" y="1588262"/>
                </a:lnTo>
                <a:lnTo>
                  <a:pt x="0" y="1590179"/>
                </a:lnTo>
                <a:lnTo>
                  <a:pt x="0" y="1621167"/>
                </a:lnTo>
                <a:lnTo>
                  <a:pt x="2019" y="1623161"/>
                </a:lnTo>
                <a:lnTo>
                  <a:pt x="6858" y="1623161"/>
                </a:lnTo>
                <a:lnTo>
                  <a:pt x="8801" y="1621167"/>
                </a:lnTo>
                <a:lnTo>
                  <a:pt x="8801" y="1590179"/>
                </a:lnTo>
                <a:lnTo>
                  <a:pt x="6858" y="1588262"/>
                </a:lnTo>
                <a:close/>
              </a:path>
              <a:path w="8889" h="1867535">
                <a:moveTo>
                  <a:pt x="6858" y="1527162"/>
                </a:moveTo>
                <a:lnTo>
                  <a:pt x="2019" y="1527162"/>
                </a:lnTo>
                <a:lnTo>
                  <a:pt x="0" y="1529092"/>
                </a:lnTo>
                <a:lnTo>
                  <a:pt x="0" y="1560080"/>
                </a:lnTo>
                <a:lnTo>
                  <a:pt x="2019" y="1562074"/>
                </a:lnTo>
                <a:lnTo>
                  <a:pt x="6858" y="1562074"/>
                </a:lnTo>
                <a:lnTo>
                  <a:pt x="8801" y="1560080"/>
                </a:lnTo>
                <a:lnTo>
                  <a:pt x="8801" y="1529092"/>
                </a:lnTo>
                <a:lnTo>
                  <a:pt x="6858" y="1527162"/>
                </a:lnTo>
                <a:close/>
              </a:path>
              <a:path w="8889" h="1867535">
                <a:moveTo>
                  <a:pt x="6858" y="1466088"/>
                </a:moveTo>
                <a:lnTo>
                  <a:pt x="2019" y="1466088"/>
                </a:lnTo>
                <a:lnTo>
                  <a:pt x="0" y="1468005"/>
                </a:lnTo>
                <a:lnTo>
                  <a:pt x="0" y="1498993"/>
                </a:lnTo>
                <a:lnTo>
                  <a:pt x="2019" y="1500987"/>
                </a:lnTo>
                <a:lnTo>
                  <a:pt x="6858" y="1500987"/>
                </a:lnTo>
                <a:lnTo>
                  <a:pt x="8801" y="1498993"/>
                </a:lnTo>
                <a:lnTo>
                  <a:pt x="8801" y="1468005"/>
                </a:lnTo>
                <a:lnTo>
                  <a:pt x="6858" y="1466088"/>
                </a:lnTo>
                <a:close/>
              </a:path>
              <a:path w="8889" h="1867535">
                <a:moveTo>
                  <a:pt x="6858" y="1404988"/>
                </a:moveTo>
                <a:lnTo>
                  <a:pt x="2019" y="1404988"/>
                </a:lnTo>
                <a:lnTo>
                  <a:pt x="0" y="1406918"/>
                </a:lnTo>
                <a:lnTo>
                  <a:pt x="0" y="1437906"/>
                </a:lnTo>
                <a:lnTo>
                  <a:pt x="2019" y="1439900"/>
                </a:lnTo>
                <a:lnTo>
                  <a:pt x="6858" y="1439900"/>
                </a:lnTo>
                <a:lnTo>
                  <a:pt x="8801" y="1437906"/>
                </a:lnTo>
                <a:lnTo>
                  <a:pt x="8801" y="1406918"/>
                </a:lnTo>
                <a:lnTo>
                  <a:pt x="6858" y="1404988"/>
                </a:lnTo>
                <a:close/>
              </a:path>
              <a:path w="8889" h="1867535">
                <a:moveTo>
                  <a:pt x="6858" y="1343914"/>
                </a:moveTo>
                <a:lnTo>
                  <a:pt x="2019" y="1343914"/>
                </a:lnTo>
                <a:lnTo>
                  <a:pt x="0" y="1345831"/>
                </a:lnTo>
                <a:lnTo>
                  <a:pt x="0" y="1376807"/>
                </a:lnTo>
                <a:lnTo>
                  <a:pt x="2019" y="1378813"/>
                </a:lnTo>
                <a:lnTo>
                  <a:pt x="6858" y="1378813"/>
                </a:lnTo>
                <a:lnTo>
                  <a:pt x="8801" y="1376807"/>
                </a:lnTo>
                <a:lnTo>
                  <a:pt x="8801" y="1345831"/>
                </a:lnTo>
                <a:lnTo>
                  <a:pt x="6858" y="1343914"/>
                </a:lnTo>
                <a:close/>
              </a:path>
              <a:path w="8889" h="1867535">
                <a:moveTo>
                  <a:pt x="6858" y="1282827"/>
                </a:moveTo>
                <a:lnTo>
                  <a:pt x="2019" y="1282827"/>
                </a:lnTo>
                <a:lnTo>
                  <a:pt x="0" y="1284732"/>
                </a:lnTo>
                <a:lnTo>
                  <a:pt x="0" y="1315732"/>
                </a:lnTo>
                <a:lnTo>
                  <a:pt x="2019" y="1317726"/>
                </a:lnTo>
                <a:lnTo>
                  <a:pt x="6858" y="1317726"/>
                </a:lnTo>
                <a:lnTo>
                  <a:pt x="8801" y="1315732"/>
                </a:lnTo>
                <a:lnTo>
                  <a:pt x="8801" y="1284732"/>
                </a:lnTo>
                <a:lnTo>
                  <a:pt x="6858" y="1282827"/>
                </a:lnTo>
                <a:close/>
              </a:path>
              <a:path w="8889" h="1867535">
                <a:moveTo>
                  <a:pt x="6858" y="1221727"/>
                </a:moveTo>
                <a:lnTo>
                  <a:pt x="2019" y="1221727"/>
                </a:lnTo>
                <a:lnTo>
                  <a:pt x="0" y="1223657"/>
                </a:lnTo>
                <a:lnTo>
                  <a:pt x="0" y="1254633"/>
                </a:lnTo>
                <a:lnTo>
                  <a:pt x="2019" y="1256639"/>
                </a:lnTo>
                <a:lnTo>
                  <a:pt x="6858" y="1256639"/>
                </a:lnTo>
                <a:lnTo>
                  <a:pt x="8801" y="1254633"/>
                </a:lnTo>
                <a:lnTo>
                  <a:pt x="8801" y="1223657"/>
                </a:lnTo>
                <a:lnTo>
                  <a:pt x="6858" y="1221727"/>
                </a:lnTo>
                <a:close/>
              </a:path>
              <a:path w="8889" h="1867535">
                <a:moveTo>
                  <a:pt x="6858" y="1160653"/>
                </a:moveTo>
                <a:lnTo>
                  <a:pt x="2019" y="1160653"/>
                </a:lnTo>
                <a:lnTo>
                  <a:pt x="0" y="1162570"/>
                </a:lnTo>
                <a:lnTo>
                  <a:pt x="0" y="1193558"/>
                </a:lnTo>
                <a:lnTo>
                  <a:pt x="2019" y="1195552"/>
                </a:lnTo>
                <a:lnTo>
                  <a:pt x="6858" y="1195552"/>
                </a:lnTo>
                <a:lnTo>
                  <a:pt x="8801" y="1193558"/>
                </a:lnTo>
                <a:lnTo>
                  <a:pt x="8801" y="1162570"/>
                </a:lnTo>
                <a:lnTo>
                  <a:pt x="6858" y="1160653"/>
                </a:lnTo>
                <a:close/>
              </a:path>
              <a:path w="8889" h="1867535">
                <a:moveTo>
                  <a:pt x="6858" y="1099553"/>
                </a:moveTo>
                <a:lnTo>
                  <a:pt x="2019" y="1099553"/>
                </a:lnTo>
                <a:lnTo>
                  <a:pt x="0" y="1101496"/>
                </a:lnTo>
                <a:lnTo>
                  <a:pt x="0" y="1132471"/>
                </a:lnTo>
                <a:lnTo>
                  <a:pt x="2019" y="1134465"/>
                </a:lnTo>
                <a:lnTo>
                  <a:pt x="6858" y="1134465"/>
                </a:lnTo>
                <a:lnTo>
                  <a:pt x="8801" y="1132471"/>
                </a:lnTo>
                <a:lnTo>
                  <a:pt x="8801" y="1101496"/>
                </a:lnTo>
                <a:lnTo>
                  <a:pt x="6858" y="1099553"/>
                </a:lnTo>
                <a:close/>
              </a:path>
              <a:path w="8889" h="1867535">
                <a:moveTo>
                  <a:pt x="6858" y="1038479"/>
                </a:moveTo>
                <a:lnTo>
                  <a:pt x="2019" y="1038479"/>
                </a:lnTo>
                <a:lnTo>
                  <a:pt x="0" y="1040409"/>
                </a:lnTo>
                <a:lnTo>
                  <a:pt x="0" y="1071384"/>
                </a:lnTo>
                <a:lnTo>
                  <a:pt x="2019" y="1073378"/>
                </a:lnTo>
                <a:lnTo>
                  <a:pt x="6858" y="1073378"/>
                </a:lnTo>
                <a:lnTo>
                  <a:pt x="8801" y="1071384"/>
                </a:lnTo>
                <a:lnTo>
                  <a:pt x="8801" y="1040409"/>
                </a:lnTo>
                <a:lnTo>
                  <a:pt x="6858" y="1038479"/>
                </a:lnTo>
                <a:close/>
              </a:path>
              <a:path w="8889" h="1867535">
                <a:moveTo>
                  <a:pt x="6858" y="977379"/>
                </a:moveTo>
                <a:lnTo>
                  <a:pt x="2019" y="977379"/>
                </a:lnTo>
                <a:lnTo>
                  <a:pt x="0" y="979322"/>
                </a:lnTo>
                <a:lnTo>
                  <a:pt x="0" y="1010297"/>
                </a:lnTo>
                <a:lnTo>
                  <a:pt x="2019" y="1012291"/>
                </a:lnTo>
                <a:lnTo>
                  <a:pt x="6858" y="1012291"/>
                </a:lnTo>
                <a:lnTo>
                  <a:pt x="8801" y="1010297"/>
                </a:lnTo>
                <a:lnTo>
                  <a:pt x="8801" y="979322"/>
                </a:lnTo>
                <a:lnTo>
                  <a:pt x="6858" y="977379"/>
                </a:lnTo>
                <a:close/>
              </a:path>
              <a:path w="8889" h="1867535">
                <a:moveTo>
                  <a:pt x="6858" y="916305"/>
                </a:moveTo>
                <a:lnTo>
                  <a:pt x="2019" y="916305"/>
                </a:lnTo>
                <a:lnTo>
                  <a:pt x="0" y="918235"/>
                </a:lnTo>
                <a:lnTo>
                  <a:pt x="0" y="949198"/>
                </a:lnTo>
                <a:lnTo>
                  <a:pt x="2019" y="951217"/>
                </a:lnTo>
                <a:lnTo>
                  <a:pt x="6858" y="951217"/>
                </a:lnTo>
                <a:lnTo>
                  <a:pt x="8801" y="949198"/>
                </a:lnTo>
                <a:lnTo>
                  <a:pt x="8801" y="918235"/>
                </a:lnTo>
                <a:lnTo>
                  <a:pt x="6858" y="916305"/>
                </a:lnTo>
                <a:close/>
              </a:path>
              <a:path w="8889" h="1867535">
                <a:moveTo>
                  <a:pt x="6858" y="855218"/>
                </a:moveTo>
                <a:lnTo>
                  <a:pt x="2019" y="855218"/>
                </a:lnTo>
                <a:lnTo>
                  <a:pt x="0" y="857148"/>
                </a:lnTo>
                <a:lnTo>
                  <a:pt x="0" y="888123"/>
                </a:lnTo>
                <a:lnTo>
                  <a:pt x="2019" y="890117"/>
                </a:lnTo>
                <a:lnTo>
                  <a:pt x="6858" y="890117"/>
                </a:lnTo>
                <a:lnTo>
                  <a:pt x="8801" y="888123"/>
                </a:lnTo>
                <a:lnTo>
                  <a:pt x="8801" y="857148"/>
                </a:lnTo>
                <a:lnTo>
                  <a:pt x="6858" y="855218"/>
                </a:lnTo>
                <a:close/>
              </a:path>
              <a:path w="8889" h="1867535">
                <a:moveTo>
                  <a:pt x="6858" y="794131"/>
                </a:moveTo>
                <a:lnTo>
                  <a:pt x="2019" y="794131"/>
                </a:lnTo>
                <a:lnTo>
                  <a:pt x="0" y="796061"/>
                </a:lnTo>
                <a:lnTo>
                  <a:pt x="0" y="827024"/>
                </a:lnTo>
                <a:lnTo>
                  <a:pt x="2019" y="829043"/>
                </a:lnTo>
                <a:lnTo>
                  <a:pt x="6858" y="829043"/>
                </a:lnTo>
                <a:lnTo>
                  <a:pt x="8801" y="827024"/>
                </a:lnTo>
                <a:lnTo>
                  <a:pt x="8801" y="796061"/>
                </a:lnTo>
                <a:lnTo>
                  <a:pt x="6858" y="794131"/>
                </a:lnTo>
                <a:close/>
              </a:path>
              <a:path w="8889" h="1867535">
                <a:moveTo>
                  <a:pt x="6858" y="733031"/>
                </a:moveTo>
                <a:lnTo>
                  <a:pt x="2019" y="733031"/>
                </a:lnTo>
                <a:lnTo>
                  <a:pt x="0" y="734974"/>
                </a:lnTo>
                <a:lnTo>
                  <a:pt x="0" y="765949"/>
                </a:lnTo>
                <a:lnTo>
                  <a:pt x="2019" y="767943"/>
                </a:lnTo>
                <a:lnTo>
                  <a:pt x="6858" y="767943"/>
                </a:lnTo>
                <a:lnTo>
                  <a:pt x="8801" y="765949"/>
                </a:lnTo>
                <a:lnTo>
                  <a:pt x="8801" y="734974"/>
                </a:lnTo>
                <a:lnTo>
                  <a:pt x="6858" y="733031"/>
                </a:lnTo>
                <a:close/>
              </a:path>
              <a:path w="8889" h="1867535">
                <a:moveTo>
                  <a:pt x="6858" y="671957"/>
                </a:moveTo>
                <a:lnTo>
                  <a:pt x="2019" y="671957"/>
                </a:lnTo>
                <a:lnTo>
                  <a:pt x="0" y="673874"/>
                </a:lnTo>
                <a:lnTo>
                  <a:pt x="0" y="704862"/>
                </a:lnTo>
                <a:lnTo>
                  <a:pt x="2019" y="706869"/>
                </a:lnTo>
                <a:lnTo>
                  <a:pt x="6858" y="706869"/>
                </a:lnTo>
                <a:lnTo>
                  <a:pt x="8801" y="704862"/>
                </a:lnTo>
                <a:lnTo>
                  <a:pt x="8801" y="673874"/>
                </a:lnTo>
                <a:lnTo>
                  <a:pt x="6858" y="671957"/>
                </a:lnTo>
                <a:close/>
              </a:path>
              <a:path w="8889" h="1867535">
                <a:moveTo>
                  <a:pt x="6858" y="610870"/>
                </a:moveTo>
                <a:lnTo>
                  <a:pt x="2019" y="610870"/>
                </a:lnTo>
                <a:lnTo>
                  <a:pt x="0" y="612787"/>
                </a:lnTo>
                <a:lnTo>
                  <a:pt x="0" y="643775"/>
                </a:lnTo>
                <a:lnTo>
                  <a:pt x="2019" y="645782"/>
                </a:lnTo>
                <a:lnTo>
                  <a:pt x="6858" y="645782"/>
                </a:lnTo>
                <a:lnTo>
                  <a:pt x="8801" y="643775"/>
                </a:lnTo>
                <a:lnTo>
                  <a:pt x="8801" y="612787"/>
                </a:lnTo>
                <a:lnTo>
                  <a:pt x="6858" y="610870"/>
                </a:lnTo>
                <a:close/>
              </a:path>
              <a:path w="8889" h="1867535">
                <a:moveTo>
                  <a:pt x="6858" y="549783"/>
                </a:moveTo>
                <a:lnTo>
                  <a:pt x="2019" y="549783"/>
                </a:lnTo>
                <a:lnTo>
                  <a:pt x="0" y="551700"/>
                </a:lnTo>
                <a:lnTo>
                  <a:pt x="0" y="582688"/>
                </a:lnTo>
                <a:lnTo>
                  <a:pt x="2019" y="584695"/>
                </a:lnTo>
                <a:lnTo>
                  <a:pt x="6858" y="584695"/>
                </a:lnTo>
                <a:lnTo>
                  <a:pt x="8801" y="582688"/>
                </a:lnTo>
                <a:lnTo>
                  <a:pt x="8801" y="551700"/>
                </a:lnTo>
                <a:lnTo>
                  <a:pt x="6858" y="549783"/>
                </a:lnTo>
                <a:close/>
              </a:path>
              <a:path w="8889" h="1867535">
                <a:moveTo>
                  <a:pt x="6858" y="488696"/>
                </a:moveTo>
                <a:lnTo>
                  <a:pt x="2019" y="488696"/>
                </a:lnTo>
                <a:lnTo>
                  <a:pt x="0" y="490626"/>
                </a:lnTo>
                <a:lnTo>
                  <a:pt x="0" y="521601"/>
                </a:lnTo>
                <a:lnTo>
                  <a:pt x="2019" y="523608"/>
                </a:lnTo>
                <a:lnTo>
                  <a:pt x="6858" y="523608"/>
                </a:lnTo>
                <a:lnTo>
                  <a:pt x="8801" y="521601"/>
                </a:lnTo>
                <a:lnTo>
                  <a:pt x="8801" y="490626"/>
                </a:lnTo>
                <a:lnTo>
                  <a:pt x="6858" y="488696"/>
                </a:lnTo>
                <a:close/>
              </a:path>
              <a:path w="8889" h="1867535">
                <a:moveTo>
                  <a:pt x="6858" y="427609"/>
                </a:moveTo>
                <a:lnTo>
                  <a:pt x="2019" y="427609"/>
                </a:lnTo>
                <a:lnTo>
                  <a:pt x="0" y="429539"/>
                </a:lnTo>
                <a:lnTo>
                  <a:pt x="0" y="460514"/>
                </a:lnTo>
                <a:lnTo>
                  <a:pt x="2019" y="462521"/>
                </a:lnTo>
                <a:lnTo>
                  <a:pt x="6858" y="462521"/>
                </a:lnTo>
                <a:lnTo>
                  <a:pt x="8801" y="460514"/>
                </a:lnTo>
                <a:lnTo>
                  <a:pt x="8801" y="429539"/>
                </a:lnTo>
                <a:lnTo>
                  <a:pt x="6858" y="427609"/>
                </a:lnTo>
                <a:close/>
              </a:path>
              <a:path w="8889" h="1867535">
                <a:moveTo>
                  <a:pt x="6858" y="366522"/>
                </a:moveTo>
                <a:lnTo>
                  <a:pt x="2019" y="366522"/>
                </a:lnTo>
                <a:lnTo>
                  <a:pt x="0" y="368439"/>
                </a:lnTo>
                <a:lnTo>
                  <a:pt x="0" y="399427"/>
                </a:lnTo>
                <a:lnTo>
                  <a:pt x="2019" y="401434"/>
                </a:lnTo>
                <a:lnTo>
                  <a:pt x="6858" y="401434"/>
                </a:lnTo>
                <a:lnTo>
                  <a:pt x="8801" y="399427"/>
                </a:lnTo>
                <a:lnTo>
                  <a:pt x="8801" y="368439"/>
                </a:lnTo>
                <a:lnTo>
                  <a:pt x="6858" y="366522"/>
                </a:lnTo>
                <a:close/>
              </a:path>
              <a:path w="8889" h="1867535">
                <a:moveTo>
                  <a:pt x="6858" y="305435"/>
                </a:moveTo>
                <a:lnTo>
                  <a:pt x="2019" y="305435"/>
                </a:lnTo>
                <a:lnTo>
                  <a:pt x="0" y="307365"/>
                </a:lnTo>
                <a:lnTo>
                  <a:pt x="0" y="338340"/>
                </a:lnTo>
                <a:lnTo>
                  <a:pt x="2019" y="340347"/>
                </a:lnTo>
                <a:lnTo>
                  <a:pt x="6858" y="340347"/>
                </a:lnTo>
                <a:lnTo>
                  <a:pt x="8801" y="338340"/>
                </a:lnTo>
                <a:lnTo>
                  <a:pt x="8801" y="307365"/>
                </a:lnTo>
                <a:lnTo>
                  <a:pt x="6858" y="305435"/>
                </a:lnTo>
                <a:close/>
              </a:path>
              <a:path w="8889" h="1867535">
                <a:moveTo>
                  <a:pt x="6858" y="244348"/>
                </a:moveTo>
                <a:lnTo>
                  <a:pt x="2019" y="244348"/>
                </a:lnTo>
                <a:lnTo>
                  <a:pt x="0" y="246265"/>
                </a:lnTo>
                <a:lnTo>
                  <a:pt x="0" y="277253"/>
                </a:lnTo>
                <a:lnTo>
                  <a:pt x="2019" y="279260"/>
                </a:lnTo>
                <a:lnTo>
                  <a:pt x="6858" y="279260"/>
                </a:lnTo>
                <a:lnTo>
                  <a:pt x="8801" y="277253"/>
                </a:lnTo>
                <a:lnTo>
                  <a:pt x="8801" y="246265"/>
                </a:lnTo>
                <a:lnTo>
                  <a:pt x="6858" y="244348"/>
                </a:lnTo>
                <a:close/>
              </a:path>
              <a:path w="8889" h="1867535">
                <a:moveTo>
                  <a:pt x="6858" y="183261"/>
                </a:moveTo>
                <a:lnTo>
                  <a:pt x="2019" y="183261"/>
                </a:lnTo>
                <a:lnTo>
                  <a:pt x="0" y="185178"/>
                </a:lnTo>
                <a:lnTo>
                  <a:pt x="0" y="216166"/>
                </a:lnTo>
                <a:lnTo>
                  <a:pt x="2019" y="218173"/>
                </a:lnTo>
                <a:lnTo>
                  <a:pt x="6858" y="218173"/>
                </a:lnTo>
                <a:lnTo>
                  <a:pt x="8801" y="216166"/>
                </a:lnTo>
                <a:lnTo>
                  <a:pt x="8801" y="185178"/>
                </a:lnTo>
                <a:lnTo>
                  <a:pt x="6858" y="183261"/>
                </a:lnTo>
                <a:close/>
              </a:path>
              <a:path w="8889" h="1867535">
                <a:moveTo>
                  <a:pt x="6858" y="122174"/>
                </a:moveTo>
                <a:lnTo>
                  <a:pt x="2019" y="122174"/>
                </a:lnTo>
                <a:lnTo>
                  <a:pt x="0" y="124104"/>
                </a:lnTo>
                <a:lnTo>
                  <a:pt x="0" y="155079"/>
                </a:lnTo>
                <a:lnTo>
                  <a:pt x="2019" y="157086"/>
                </a:lnTo>
                <a:lnTo>
                  <a:pt x="6858" y="157086"/>
                </a:lnTo>
                <a:lnTo>
                  <a:pt x="8801" y="155079"/>
                </a:lnTo>
                <a:lnTo>
                  <a:pt x="8801" y="124104"/>
                </a:lnTo>
                <a:lnTo>
                  <a:pt x="6858" y="122174"/>
                </a:lnTo>
                <a:close/>
              </a:path>
              <a:path w="8889" h="1867535">
                <a:moveTo>
                  <a:pt x="6858" y="61087"/>
                </a:moveTo>
                <a:lnTo>
                  <a:pt x="2019" y="61087"/>
                </a:lnTo>
                <a:lnTo>
                  <a:pt x="0" y="63017"/>
                </a:lnTo>
                <a:lnTo>
                  <a:pt x="0" y="93992"/>
                </a:lnTo>
                <a:lnTo>
                  <a:pt x="2019" y="95999"/>
                </a:lnTo>
                <a:lnTo>
                  <a:pt x="6858" y="95999"/>
                </a:lnTo>
                <a:lnTo>
                  <a:pt x="8801" y="93992"/>
                </a:lnTo>
                <a:lnTo>
                  <a:pt x="8801" y="63017"/>
                </a:lnTo>
                <a:lnTo>
                  <a:pt x="6858" y="61087"/>
                </a:lnTo>
                <a:close/>
              </a:path>
              <a:path w="8889" h="1867535">
                <a:moveTo>
                  <a:pt x="6858" y="0"/>
                </a:moveTo>
                <a:lnTo>
                  <a:pt x="2019" y="0"/>
                </a:lnTo>
                <a:lnTo>
                  <a:pt x="0" y="1930"/>
                </a:lnTo>
                <a:lnTo>
                  <a:pt x="0" y="32905"/>
                </a:lnTo>
                <a:lnTo>
                  <a:pt x="2019" y="34912"/>
                </a:lnTo>
                <a:lnTo>
                  <a:pt x="6858" y="34912"/>
                </a:lnTo>
                <a:lnTo>
                  <a:pt x="8801" y="32905"/>
                </a:lnTo>
                <a:lnTo>
                  <a:pt x="8801" y="1930"/>
                </a:lnTo>
                <a:lnTo>
                  <a:pt x="6858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1450" y="1143393"/>
            <a:ext cx="218440" cy="33274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460144" y="1427318"/>
            <a:ext cx="693420" cy="802005"/>
            <a:chOff x="1605025" y="1427317"/>
            <a:chExt cx="693420" cy="802005"/>
          </a:xfrm>
        </p:grpSpPr>
        <p:sp>
          <p:nvSpPr>
            <p:cNvPr id="15" name="object 15"/>
            <p:cNvSpPr/>
            <p:nvPr/>
          </p:nvSpPr>
          <p:spPr>
            <a:xfrm>
              <a:off x="1609788" y="1623365"/>
              <a:ext cx="683895" cy="473709"/>
            </a:xfrm>
            <a:custGeom>
              <a:avLst/>
              <a:gdLst/>
              <a:ahLst/>
              <a:cxnLst/>
              <a:rect l="l" t="t" r="r" b="b"/>
              <a:pathLst>
                <a:path w="683894" h="473710">
                  <a:moveTo>
                    <a:pt x="683450" y="0"/>
                  </a:moveTo>
                  <a:lnTo>
                    <a:pt x="0" y="0"/>
                  </a:lnTo>
                  <a:lnTo>
                    <a:pt x="0" y="473595"/>
                  </a:lnTo>
                  <a:lnTo>
                    <a:pt x="683450" y="473595"/>
                  </a:lnTo>
                  <a:lnTo>
                    <a:pt x="68345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09788" y="1623365"/>
              <a:ext cx="683895" cy="473709"/>
            </a:xfrm>
            <a:custGeom>
              <a:avLst/>
              <a:gdLst/>
              <a:ahLst/>
              <a:cxnLst/>
              <a:rect l="l" t="t" r="r" b="b"/>
              <a:pathLst>
                <a:path w="683894" h="473710">
                  <a:moveTo>
                    <a:pt x="0" y="473595"/>
                  </a:moveTo>
                  <a:lnTo>
                    <a:pt x="683450" y="473595"/>
                  </a:lnTo>
                  <a:lnTo>
                    <a:pt x="683450" y="0"/>
                  </a:lnTo>
                  <a:lnTo>
                    <a:pt x="0" y="0"/>
                  </a:lnTo>
                  <a:lnTo>
                    <a:pt x="0" y="47359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47061" y="1712372"/>
              <a:ext cx="391160" cy="283210"/>
            </a:xfrm>
            <a:custGeom>
              <a:avLst/>
              <a:gdLst/>
              <a:ahLst/>
              <a:cxnLst/>
              <a:rect l="l" t="t" r="r" b="b"/>
              <a:pathLst>
                <a:path w="391160" h="283210">
                  <a:moveTo>
                    <a:pt x="0" y="0"/>
                  </a:moveTo>
                  <a:lnTo>
                    <a:pt x="390715" y="0"/>
                  </a:lnTo>
                </a:path>
                <a:path w="391160" h="283210">
                  <a:moveTo>
                    <a:pt x="0" y="282740"/>
                  </a:moveTo>
                  <a:lnTo>
                    <a:pt x="390715" y="282740"/>
                  </a:lnTo>
                </a:path>
              </a:pathLst>
            </a:custGeom>
            <a:ln w="1586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3032" y="1801855"/>
              <a:ext cx="130962" cy="7646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47061" y="1712372"/>
              <a:ext cx="391160" cy="283210"/>
            </a:xfrm>
            <a:custGeom>
              <a:avLst/>
              <a:gdLst/>
              <a:ahLst/>
              <a:cxnLst/>
              <a:rect l="l" t="t" r="r" b="b"/>
              <a:pathLst>
                <a:path w="391160" h="283210">
                  <a:moveTo>
                    <a:pt x="0" y="0"/>
                  </a:moveTo>
                  <a:lnTo>
                    <a:pt x="0" y="282740"/>
                  </a:lnTo>
                </a:path>
                <a:path w="391160" h="283210">
                  <a:moveTo>
                    <a:pt x="390715" y="0"/>
                  </a:moveTo>
                  <a:lnTo>
                    <a:pt x="390715" y="28274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41233" y="1427317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h="284480">
                  <a:moveTo>
                    <a:pt x="0" y="0"/>
                  </a:moveTo>
                  <a:lnTo>
                    <a:pt x="0" y="283908"/>
                  </a:lnTo>
                </a:path>
              </a:pathLst>
            </a:custGeom>
            <a:ln w="15862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41233" y="1995109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883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47930" y="1758929"/>
              <a:ext cx="586740" cy="190500"/>
            </a:xfrm>
            <a:custGeom>
              <a:avLst/>
              <a:gdLst/>
              <a:ahLst/>
              <a:cxnLst/>
              <a:rect l="l" t="t" r="r" b="b"/>
              <a:pathLst>
                <a:path w="586739" h="190500">
                  <a:moveTo>
                    <a:pt x="0" y="47688"/>
                  </a:moveTo>
                  <a:lnTo>
                    <a:pt x="195935" y="47688"/>
                  </a:lnTo>
                </a:path>
                <a:path w="586739" h="190500">
                  <a:moveTo>
                    <a:pt x="392480" y="142557"/>
                  </a:moveTo>
                  <a:lnTo>
                    <a:pt x="586651" y="142557"/>
                  </a:lnTo>
                </a:path>
                <a:path w="586739" h="190500">
                  <a:moveTo>
                    <a:pt x="49847" y="0"/>
                  </a:moveTo>
                  <a:lnTo>
                    <a:pt x="99136" y="47117"/>
                  </a:lnTo>
                </a:path>
                <a:path w="586739" h="190500">
                  <a:moveTo>
                    <a:pt x="489851" y="142557"/>
                  </a:moveTo>
                  <a:lnTo>
                    <a:pt x="537375" y="188493"/>
                  </a:lnTo>
                </a:path>
                <a:path w="586739" h="190500">
                  <a:moveTo>
                    <a:pt x="0" y="0"/>
                  </a:moveTo>
                  <a:lnTo>
                    <a:pt x="49276" y="0"/>
                  </a:lnTo>
                </a:path>
                <a:path w="586739" h="190500">
                  <a:moveTo>
                    <a:pt x="537375" y="190246"/>
                  </a:moveTo>
                  <a:lnTo>
                    <a:pt x="586651" y="190246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4258977" y="1047402"/>
            <a:ext cx="537845" cy="142875"/>
          </a:xfrm>
          <a:custGeom>
            <a:avLst/>
            <a:gdLst/>
            <a:ahLst/>
            <a:cxnLst/>
            <a:rect l="l" t="t" r="r" b="b"/>
            <a:pathLst>
              <a:path w="537844" h="142875">
                <a:moveTo>
                  <a:pt x="537375" y="0"/>
                </a:moveTo>
                <a:lnTo>
                  <a:pt x="537375" y="142557"/>
                </a:lnTo>
              </a:path>
              <a:path w="537844" h="142875">
                <a:moveTo>
                  <a:pt x="0" y="8153"/>
                </a:moveTo>
                <a:lnTo>
                  <a:pt x="537375" y="8153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59027" y="2228987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4">
                <a:moveTo>
                  <a:pt x="0" y="0"/>
                </a:moveTo>
                <a:lnTo>
                  <a:pt x="537324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62115" y="902539"/>
            <a:ext cx="70485" cy="1412875"/>
          </a:xfrm>
          <a:custGeom>
            <a:avLst/>
            <a:gdLst/>
            <a:ahLst/>
            <a:cxnLst/>
            <a:rect l="l" t="t" r="r" b="b"/>
            <a:pathLst>
              <a:path w="70484" h="1412875">
                <a:moveTo>
                  <a:pt x="38455" y="52349"/>
                </a:moveTo>
                <a:lnTo>
                  <a:pt x="32029" y="52349"/>
                </a:lnTo>
                <a:lnTo>
                  <a:pt x="29387" y="54978"/>
                </a:lnTo>
                <a:lnTo>
                  <a:pt x="29387" y="1409966"/>
                </a:lnTo>
                <a:lnTo>
                  <a:pt x="32029" y="1412595"/>
                </a:lnTo>
                <a:lnTo>
                  <a:pt x="38455" y="1412595"/>
                </a:lnTo>
                <a:lnTo>
                  <a:pt x="41084" y="1409966"/>
                </a:lnTo>
                <a:lnTo>
                  <a:pt x="41084" y="54978"/>
                </a:lnTo>
                <a:lnTo>
                  <a:pt x="38455" y="52349"/>
                </a:lnTo>
                <a:close/>
              </a:path>
              <a:path w="70484" h="1412875">
                <a:moveTo>
                  <a:pt x="35191" y="0"/>
                </a:moveTo>
                <a:lnTo>
                  <a:pt x="0" y="69811"/>
                </a:lnTo>
                <a:lnTo>
                  <a:pt x="29387" y="69811"/>
                </a:lnTo>
                <a:lnTo>
                  <a:pt x="29387" y="54978"/>
                </a:lnTo>
                <a:lnTo>
                  <a:pt x="32029" y="52349"/>
                </a:lnTo>
                <a:lnTo>
                  <a:pt x="61590" y="52349"/>
                </a:lnTo>
                <a:lnTo>
                  <a:pt x="35191" y="0"/>
                </a:lnTo>
                <a:close/>
              </a:path>
              <a:path w="70484" h="1412875">
                <a:moveTo>
                  <a:pt x="61590" y="52349"/>
                </a:moveTo>
                <a:lnTo>
                  <a:pt x="38455" y="52349"/>
                </a:lnTo>
                <a:lnTo>
                  <a:pt x="41084" y="54978"/>
                </a:lnTo>
                <a:lnTo>
                  <a:pt x="41084" y="69811"/>
                </a:lnTo>
                <a:lnTo>
                  <a:pt x="70396" y="69811"/>
                </a:lnTo>
                <a:lnTo>
                  <a:pt x="61590" y="5234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58976" y="1047401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401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67206" y="1680436"/>
            <a:ext cx="0" cy="548640"/>
          </a:xfrm>
          <a:custGeom>
            <a:avLst/>
            <a:gdLst/>
            <a:ahLst/>
            <a:cxnLst/>
            <a:rect l="l" t="t" r="r" b="b"/>
            <a:pathLst>
              <a:path h="548639">
                <a:moveTo>
                  <a:pt x="0" y="548551"/>
                </a:moveTo>
                <a:lnTo>
                  <a:pt x="0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62178" y="1616985"/>
            <a:ext cx="196215" cy="0"/>
          </a:xfrm>
          <a:custGeom>
            <a:avLst/>
            <a:gdLst/>
            <a:ahLst/>
            <a:cxnLst/>
            <a:rect l="l" t="t" r="r" b="b"/>
            <a:pathLst>
              <a:path w="196215">
                <a:moveTo>
                  <a:pt x="0" y="0"/>
                </a:moveTo>
                <a:lnTo>
                  <a:pt x="195935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62178" y="1680396"/>
            <a:ext cx="196215" cy="0"/>
          </a:xfrm>
          <a:custGeom>
            <a:avLst/>
            <a:gdLst/>
            <a:ahLst/>
            <a:cxnLst/>
            <a:rect l="l" t="t" r="r" b="b"/>
            <a:pathLst>
              <a:path w="196215">
                <a:moveTo>
                  <a:pt x="0" y="0"/>
                </a:moveTo>
                <a:lnTo>
                  <a:pt x="195935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03045" y="858339"/>
            <a:ext cx="0" cy="188595"/>
          </a:xfrm>
          <a:custGeom>
            <a:avLst/>
            <a:gdLst/>
            <a:ahLst/>
            <a:cxnLst/>
            <a:rect l="l" t="t" r="r" b="b"/>
            <a:pathLst>
              <a:path h="188594">
                <a:moveTo>
                  <a:pt x="0" y="188493"/>
                </a:moveTo>
                <a:lnTo>
                  <a:pt x="0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03049" y="2228988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985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16673" y="852530"/>
            <a:ext cx="486409" cy="0"/>
          </a:xfrm>
          <a:custGeom>
            <a:avLst/>
            <a:gdLst/>
            <a:ahLst/>
            <a:cxnLst/>
            <a:rect l="l" t="t" r="r" b="b"/>
            <a:pathLst>
              <a:path w="486410">
                <a:moveTo>
                  <a:pt x="0" y="0"/>
                </a:moveTo>
                <a:lnTo>
                  <a:pt x="486371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16673" y="2466972"/>
            <a:ext cx="486409" cy="0"/>
          </a:xfrm>
          <a:custGeom>
            <a:avLst/>
            <a:gdLst/>
            <a:ahLst/>
            <a:cxnLst/>
            <a:rect l="l" t="t" r="r" b="b"/>
            <a:pathLst>
              <a:path w="486410">
                <a:moveTo>
                  <a:pt x="0" y="0"/>
                </a:moveTo>
                <a:lnTo>
                  <a:pt x="486371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3590" y="1814697"/>
            <a:ext cx="153847" cy="89801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03101" y="776697"/>
            <a:ext cx="819150" cy="2257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endParaRPr sz="500">
              <a:latin typeface="Arial Unicode MS"/>
              <a:cs typeface="Arial Unicode MS"/>
            </a:endParaRPr>
          </a:p>
          <a:p>
            <a:pPr marR="19050" algn="ctr">
              <a:spcBef>
                <a:spcPts val="415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83020" y="741871"/>
            <a:ext cx="120014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50414" y="1032206"/>
            <a:ext cx="2438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53379" y="1002426"/>
            <a:ext cx="90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26007" y="1095605"/>
            <a:ext cx="153035" cy="46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>
              <a:lnSpc>
                <a:spcPct val="138300"/>
              </a:lnSpc>
              <a:spcBef>
                <a:spcPts val="100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50" i="1" spc="-5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40236" y="1102122"/>
            <a:ext cx="3206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68605" algn="l"/>
              </a:tabLst>
            </a:pPr>
            <a:r>
              <a:rPr sz="1575" i="1" spc="-37" baseline="264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975" i="1" spc="-37" baseline="4273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75" i="1" baseline="4273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48038" y="1403655"/>
            <a:ext cx="1016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0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10330" y="1358288"/>
            <a:ext cx="920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6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65380" y="1372289"/>
            <a:ext cx="15494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LF</a:t>
            </a:r>
            <a:endParaRPr sz="6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95691" y="1612901"/>
            <a:ext cx="696595" cy="466153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algn="ctr">
              <a:spcBef>
                <a:spcPts val="715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endParaRPr sz="600">
              <a:latin typeface="Arial Unicode MS"/>
              <a:cs typeface="Arial Unicode MS"/>
            </a:endParaRPr>
          </a:p>
          <a:p>
            <a:pPr marR="12065" algn="ctr">
              <a:spcBef>
                <a:spcPts val="58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legumbres</a:t>
            </a:r>
            <a:endParaRPr sz="350">
              <a:latin typeface="Arial Unicode MS"/>
              <a:cs typeface="Arial Unicode MS"/>
            </a:endParaRPr>
          </a:p>
          <a:p>
            <a:pPr marR="21590" algn="ctr">
              <a:spcBef>
                <a:spcPts val="350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90236" y="1627728"/>
            <a:ext cx="10350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15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53232" y="1612901"/>
            <a:ext cx="971550" cy="480901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238125">
              <a:spcBef>
                <a:spcPts val="67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Actual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endParaRPr sz="850">
              <a:latin typeface="Arial Unicode MS"/>
              <a:cs typeface="Arial Unicode MS"/>
            </a:endParaRPr>
          </a:p>
          <a:p>
            <a:pPr marL="208279">
              <a:spcBef>
                <a:spcPts val="430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4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endParaRPr sz="450">
              <a:latin typeface="Arial Unicode MS"/>
              <a:cs typeface="Arial Unicode MS"/>
            </a:endParaRPr>
          </a:p>
          <a:p>
            <a:pPr marL="256540">
              <a:spcBef>
                <a:spcPts val="365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66276" y="2364081"/>
            <a:ext cx="1058545" cy="343043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75565" rIns="0" bIns="0" rtlCol="0">
            <a:spAutoFit/>
          </a:bodyPr>
          <a:lstStyle/>
          <a:p>
            <a:pPr marL="215900">
              <a:spcBef>
                <a:spcPts val="595"/>
              </a:spcBef>
            </a:pP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Sincrónico</a:t>
            </a:r>
            <a:endParaRPr sz="850">
              <a:latin typeface="Arial Unicode MS"/>
              <a:cs typeface="Arial Unicode MS"/>
            </a:endParaRPr>
          </a:p>
          <a:p>
            <a:pPr marL="215900">
              <a:spcBef>
                <a:spcPts val="35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488301" y="2878827"/>
            <a:ext cx="4334510" cy="456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2.21</a:t>
            </a:r>
            <a:r>
              <a:rPr sz="65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funcional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1100">
              <a:latin typeface="Arial Unicode MS"/>
              <a:cs typeface="Arial Unicode MS"/>
            </a:endParaRPr>
          </a:p>
          <a:p>
            <a:pPr marL="50800" marR="86995" indent="152400">
              <a:lnSpc>
                <a:spcPct val="125000"/>
              </a:lnSpc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consta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fijo,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VAR,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2,20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: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254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800" i="1" spc="-170" dirty="0">
                <a:solidFill>
                  <a:srgbClr val="211F1F"/>
                </a:solidFill>
                <a:latin typeface="Arial"/>
                <a:cs typeface="Arial"/>
              </a:rPr>
              <a:t>AR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fijo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opone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absorción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8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5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975" i="1" spc="-225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00" spc="-150" dirty="0">
                <a:solidFill>
                  <a:srgbClr val="211F1F"/>
                </a:solidFill>
                <a:latin typeface="Arial Unicode MS"/>
                <a:cs typeface="Arial Unicode MS"/>
              </a:rPr>
              <a:t>CR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obtener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total:</a:t>
            </a:r>
            <a:endParaRPr sz="800">
              <a:latin typeface="Arial Unicode MS"/>
              <a:cs typeface="Arial Unicode MS"/>
            </a:endParaRPr>
          </a:p>
          <a:p>
            <a:pPr marR="106045" algn="ctr">
              <a:spcBef>
                <a:spcPts val="680"/>
              </a:spcBef>
            </a:pPr>
            <a:r>
              <a:rPr sz="1000" i="1" spc="-11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8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i="1" spc="-8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650" i="1" spc="-8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7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1000" i="1" spc="-7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650" i="1" spc="-7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6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 marL="50800" marR="74295">
              <a:lnSpc>
                <a:spcPct val="133300"/>
              </a:lnSpc>
              <a:spcBef>
                <a:spcPts val="509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apagado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°).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disminuir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capacitiva,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disminuyendo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retardo.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salida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igualan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cancelan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perfectamente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VAR.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disminución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(asumiendo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capacitor)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grande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capacitiva,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resulta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neta.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cero,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conduce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intervalo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completo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180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grados,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resultado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capacitor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completamente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conductor.</a:t>
            </a:r>
            <a:endParaRPr sz="750">
              <a:latin typeface="Arial Unicode MS"/>
              <a:cs typeface="Arial Unicode MS"/>
            </a:endParaRPr>
          </a:p>
          <a:p>
            <a:pPr marL="50800" marR="298450" indent="152400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cumplir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cuatro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básicas,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314A97"/>
                </a:solidFill>
                <a:latin typeface="Arial Unicode MS"/>
                <a:cs typeface="Arial Unicode MS"/>
              </a:rPr>
              <a:t>2.21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sz="750">
              <a:latin typeface="Arial Unicode MS"/>
              <a:cs typeface="Arial Unicode MS"/>
            </a:endParaRPr>
          </a:p>
          <a:p>
            <a:pPr marL="149225" marR="173990" indent="-149225">
              <a:lnSpc>
                <a:spcPct val="142900"/>
              </a:lnSpc>
              <a:spcBef>
                <a:spcPts val="590"/>
              </a:spcBef>
              <a:buFont typeface="Arial Unicode MS"/>
              <a:buAutoNum type="arabicPeriod"/>
              <a:tabLst>
                <a:tab pos="149225" algn="l"/>
              </a:tabLst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Función</a:t>
            </a:r>
            <a:r>
              <a:rPr sz="700" i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i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sincronización</a:t>
            </a:r>
            <a:r>
              <a:rPr sz="700" i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sincrónica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proporcionado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bloqueo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sincronismo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preciso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pulsos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apropiados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pico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00">
              <a:latin typeface="Arial Unicode MS"/>
              <a:cs typeface="Arial Unicode MS"/>
            </a:endParaRPr>
          </a:p>
          <a:p>
            <a:pPr marL="203200" marR="43180" indent="-152400">
              <a:lnSpc>
                <a:spcPct val="133300"/>
              </a:lnSpc>
              <a:spcBef>
                <a:spcPts val="10"/>
              </a:spcBef>
              <a:buFont typeface="Arial Unicode MS"/>
              <a:buAutoNum type="arabicPeriod"/>
              <a:tabLst>
                <a:tab pos="156210" algn="l"/>
              </a:tabLst>
            </a:pP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Conversión</a:t>
            </a:r>
            <a:r>
              <a:rPr sz="750" i="1" spc="1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75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r>
              <a:rPr sz="75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75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ángulo</a:t>
            </a:r>
            <a:r>
              <a:rPr sz="75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i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disparo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proporcionado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función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real,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implementa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matemática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dela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corriente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fundamental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Yo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(α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))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75" i="1" spc="-60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Ec.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(2,3).</a:t>
            </a:r>
            <a:endParaRPr sz="750">
              <a:latin typeface="Arial Unicode MS"/>
              <a:cs typeface="Arial Unicode MS"/>
            </a:endParaRPr>
          </a:p>
          <a:p>
            <a:pPr marL="203200" marR="93980" indent="-152400">
              <a:lnSpc>
                <a:spcPts val="1200"/>
              </a:lnSpc>
              <a:spcBef>
                <a:spcPts val="90"/>
              </a:spcBef>
              <a:buFont typeface="Arial Unicode MS"/>
              <a:buAutoNum type="arabicPeriod"/>
              <a:tabLst>
                <a:tab pos="163195" algn="l"/>
              </a:tabLst>
            </a:pP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Cálculo</a:t>
            </a:r>
            <a:r>
              <a:rPr sz="8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la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8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fundamental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requerida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8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reactor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):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85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975" i="1" spc="-127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31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deriva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corriente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8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VAR.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simplemente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restando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escalada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19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75" i="1" spc="262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9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10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975" baseline="-2991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3266" y="6576009"/>
            <a:ext cx="530860" cy="589280"/>
            <a:chOff x="1588147" y="6576009"/>
            <a:chExt cx="530860" cy="589280"/>
          </a:xfrm>
        </p:grpSpPr>
        <p:sp>
          <p:nvSpPr>
            <p:cNvPr id="3" name="object 3"/>
            <p:cNvSpPr/>
            <p:nvPr/>
          </p:nvSpPr>
          <p:spPr>
            <a:xfrm>
              <a:off x="1592910" y="6580771"/>
              <a:ext cx="521334" cy="579755"/>
            </a:xfrm>
            <a:custGeom>
              <a:avLst/>
              <a:gdLst/>
              <a:ahLst/>
              <a:cxnLst/>
              <a:rect l="l" t="t" r="r" b="b"/>
              <a:pathLst>
                <a:path w="521335" h="579754">
                  <a:moveTo>
                    <a:pt x="520788" y="0"/>
                  </a:moveTo>
                  <a:lnTo>
                    <a:pt x="0" y="0"/>
                  </a:lnTo>
                  <a:lnTo>
                    <a:pt x="0" y="579615"/>
                  </a:lnTo>
                  <a:lnTo>
                    <a:pt x="520788" y="579615"/>
                  </a:lnTo>
                  <a:lnTo>
                    <a:pt x="520788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92910" y="6580771"/>
              <a:ext cx="521334" cy="579755"/>
            </a:xfrm>
            <a:custGeom>
              <a:avLst/>
              <a:gdLst/>
              <a:ahLst/>
              <a:cxnLst/>
              <a:rect l="l" t="t" r="r" b="b"/>
              <a:pathLst>
                <a:path w="521335" h="579754">
                  <a:moveTo>
                    <a:pt x="0" y="579615"/>
                  </a:moveTo>
                  <a:lnTo>
                    <a:pt x="520788" y="579615"/>
                  </a:lnTo>
                  <a:lnTo>
                    <a:pt x="520788" y="0"/>
                  </a:lnTo>
                  <a:lnTo>
                    <a:pt x="0" y="0"/>
                  </a:lnTo>
                  <a:lnTo>
                    <a:pt x="0" y="57961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086267" y="6576010"/>
            <a:ext cx="525780" cy="587375"/>
            <a:chOff x="2231148" y="6576009"/>
            <a:chExt cx="525780" cy="587375"/>
          </a:xfrm>
        </p:grpSpPr>
        <p:sp>
          <p:nvSpPr>
            <p:cNvPr id="6" name="object 6"/>
            <p:cNvSpPr/>
            <p:nvPr/>
          </p:nvSpPr>
          <p:spPr>
            <a:xfrm>
              <a:off x="2235911" y="6580771"/>
              <a:ext cx="516255" cy="577850"/>
            </a:xfrm>
            <a:custGeom>
              <a:avLst/>
              <a:gdLst/>
              <a:ahLst/>
              <a:cxnLst/>
              <a:rect l="l" t="t" r="r" b="b"/>
              <a:pathLst>
                <a:path w="516255" h="577850">
                  <a:moveTo>
                    <a:pt x="516089" y="0"/>
                  </a:moveTo>
                  <a:lnTo>
                    <a:pt x="0" y="0"/>
                  </a:lnTo>
                  <a:lnTo>
                    <a:pt x="0" y="577595"/>
                  </a:lnTo>
                  <a:lnTo>
                    <a:pt x="516089" y="577595"/>
                  </a:lnTo>
                  <a:lnTo>
                    <a:pt x="51608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35911" y="6580771"/>
              <a:ext cx="516255" cy="577850"/>
            </a:xfrm>
            <a:custGeom>
              <a:avLst/>
              <a:gdLst/>
              <a:ahLst/>
              <a:cxnLst/>
              <a:rect l="l" t="t" r="r" b="b"/>
              <a:pathLst>
                <a:path w="516255" h="577850">
                  <a:moveTo>
                    <a:pt x="0" y="577595"/>
                  </a:moveTo>
                  <a:lnTo>
                    <a:pt x="516089" y="577595"/>
                  </a:lnTo>
                  <a:lnTo>
                    <a:pt x="516089" y="0"/>
                  </a:lnTo>
                  <a:lnTo>
                    <a:pt x="0" y="0"/>
                  </a:lnTo>
                  <a:lnTo>
                    <a:pt x="0" y="57759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600997" y="6567310"/>
            <a:ext cx="518159" cy="606425"/>
            <a:chOff x="3745877" y="6567309"/>
            <a:chExt cx="518159" cy="606425"/>
          </a:xfrm>
        </p:grpSpPr>
        <p:sp>
          <p:nvSpPr>
            <p:cNvPr id="9" name="object 9"/>
            <p:cNvSpPr/>
            <p:nvPr/>
          </p:nvSpPr>
          <p:spPr>
            <a:xfrm>
              <a:off x="3750640" y="6572072"/>
              <a:ext cx="508634" cy="596900"/>
            </a:xfrm>
            <a:custGeom>
              <a:avLst/>
              <a:gdLst/>
              <a:ahLst/>
              <a:cxnLst/>
              <a:rect l="l" t="t" r="r" b="b"/>
              <a:pathLst>
                <a:path w="508635" h="596900">
                  <a:moveTo>
                    <a:pt x="508317" y="0"/>
                  </a:moveTo>
                  <a:lnTo>
                    <a:pt x="0" y="0"/>
                  </a:lnTo>
                  <a:lnTo>
                    <a:pt x="0" y="596696"/>
                  </a:lnTo>
                  <a:lnTo>
                    <a:pt x="508317" y="596696"/>
                  </a:lnTo>
                  <a:lnTo>
                    <a:pt x="508317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50640" y="6572072"/>
              <a:ext cx="508634" cy="596900"/>
            </a:xfrm>
            <a:custGeom>
              <a:avLst/>
              <a:gdLst/>
              <a:ahLst/>
              <a:cxnLst/>
              <a:rect l="l" t="t" r="r" b="b"/>
              <a:pathLst>
                <a:path w="508635" h="596900">
                  <a:moveTo>
                    <a:pt x="0" y="596696"/>
                  </a:moveTo>
                  <a:lnTo>
                    <a:pt x="508317" y="596696"/>
                  </a:lnTo>
                  <a:lnTo>
                    <a:pt x="508317" y="0"/>
                  </a:lnTo>
                  <a:lnTo>
                    <a:pt x="0" y="0"/>
                  </a:lnTo>
                  <a:lnTo>
                    <a:pt x="0" y="596696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715184" y="6576010"/>
            <a:ext cx="537210" cy="587375"/>
            <a:chOff x="2860065" y="6576009"/>
            <a:chExt cx="537210" cy="587375"/>
          </a:xfrm>
        </p:grpSpPr>
        <p:sp>
          <p:nvSpPr>
            <p:cNvPr id="12" name="object 12"/>
            <p:cNvSpPr/>
            <p:nvPr/>
          </p:nvSpPr>
          <p:spPr>
            <a:xfrm>
              <a:off x="2864827" y="6580771"/>
              <a:ext cx="527685" cy="577850"/>
            </a:xfrm>
            <a:custGeom>
              <a:avLst/>
              <a:gdLst/>
              <a:ahLst/>
              <a:cxnLst/>
              <a:rect l="l" t="t" r="r" b="b"/>
              <a:pathLst>
                <a:path w="527685" h="577850">
                  <a:moveTo>
                    <a:pt x="527596" y="0"/>
                  </a:moveTo>
                  <a:lnTo>
                    <a:pt x="0" y="0"/>
                  </a:lnTo>
                  <a:lnTo>
                    <a:pt x="0" y="577595"/>
                  </a:lnTo>
                  <a:lnTo>
                    <a:pt x="527596" y="577595"/>
                  </a:lnTo>
                  <a:lnTo>
                    <a:pt x="52759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4827" y="6580771"/>
              <a:ext cx="527685" cy="577850"/>
            </a:xfrm>
            <a:custGeom>
              <a:avLst/>
              <a:gdLst/>
              <a:ahLst/>
              <a:cxnLst/>
              <a:rect l="l" t="t" r="r" b="b"/>
              <a:pathLst>
                <a:path w="527685" h="577850">
                  <a:moveTo>
                    <a:pt x="0" y="577595"/>
                  </a:moveTo>
                  <a:lnTo>
                    <a:pt x="527596" y="577595"/>
                  </a:lnTo>
                  <a:lnTo>
                    <a:pt x="527596" y="0"/>
                  </a:lnTo>
                  <a:lnTo>
                    <a:pt x="0" y="0"/>
                  </a:lnTo>
                  <a:lnTo>
                    <a:pt x="0" y="57759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9579" y="6016511"/>
            <a:ext cx="205676" cy="464502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5216940" y="6739263"/>
            <a:ext cx="289560" cy="0"/>
          </a:xfrm>
          <a:custGeom>
            <a:avLst/>
            <a:gdLst/>
            <a:ahLst/>
            <a:cxnLst/>
            <a:rect l="l" t="t" r="r" b="b"/>
            <a:pathLst>
              <a:path w="289560">
                <a:moveTo>
                  <a:pt x="0" y="0"/>
                </a:moveTo>
                <a:lnTo>
                  <a:pt x="289344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16940" y="7055810"/>
            <a:ext cx="289560" cy="0"/>
          </a:xfrm>
          <a:custGeom>
            <a:avLst/>
            <a:gdLst/>
            <a:ahLst/>
            <a:cxnLst/>
            <a:rect l="l" t="t" r="r" b="b"/>
            <a:pathLst>
              <a:path w="289560">
                <a:moveTo>
                  <a:pt x="0" y="0"/>
                </a:moveTo>
                <a:lnTo>
                  <a:pt x="289344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8929" y="6861957"/>
            <a:ext cx="115493" cy="9704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47244" y="6861954"/>
            <a:ext cx="114947" cy="97040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216940" y="6739264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5">
                <a:moveTo>
                  <a:pt x="0" y="0"/>
                </a:moveTo>
                <a:lnTo>
                  <a:pt x="0" y="316547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04177" y="6741371"/>
            <a:ext cx="635" cy="317500"/>
          </a:xfrm>
          <a:custGeom>
            <a:avLst/>
            <a:gdLst/>
            <a:ahLst/>
            <a:cxnLst/>
            <a:rect l="l" t="t" r="r" b="b"/>
            <a:pathLst>
              <a:path w="635" h="317500">
                <a:moveTo>
                  <a:pt x="0" y="0"/>
                </a:moveTo>
                <a:lnTo>
                  <a:pt x="533" y="316991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69962" y="6353425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569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43765" y="6845488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32638" y="695060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716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80353" y="6790549"/>
            <a:ext cx="36830" cy="52705"/>
          </a:xfrm>
          <a:custGeom>
            <a:avLst/>
            <a:gdLst/>
            <a:ahLst/>
            <a:cxnLst/>
            <a:rect l="l" t="t" r="r" b="b"/>
            <a:pathLst>
              <a:path w="36830" h="52704">
                <a:moveTo>
                  <a:pt x="0" y="0"/>
                </a:moveTo>
                <a:lnTo>
                  <a:pt x="36588" y="5237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6285" y="6950606"/>
            <a:ext cx="35560" cy="52705"/>
          </a:xfrm>
          <a:custGeom>
            <a:avLst/>
            <a:gdLst/>
            <a:ahLst/>
            <a:cxnLst/>
            <a:rect l="l" t="t" r="r" b="b"/>
            <a:pathLst>
              <a:path w="35560" h="52704">
                <a:moveTo>
                  <a:pt x="0" y="0"/>
                </a:moveTo>
                <a:lnTo>
                  <a:pt x="35496" y="52362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43765" y="6790548"/>
            <a:ext cx="36195" cy="0"/>
          </a:xfrm>
          <a:custGeom>
            <a:avLst/>
            <a:gdLst/>
            <a:ahLst/>
            <a:cxnLst/>
            <a:rect l="l" t="t" r="r" b="b"/>
            <a:pathLst>
              <a:path w="36194">
                <a:moveTo>
                  <a:pt x="0" y="0"/>
                </a:moveTo>
                <a:lnTo>
                  <a:pt x="36042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41783" y="7004517"/>
            <a:ext cx="36195" cy="0"/>
          </a:xfrm>
          <a:custGeom>
            <a:avLst/>
            <a:gdLst/>
            <a:ahLst/>
            <a:cxnLst/>
            <a:rect l="l" t="t" r="r" b="b"/>
            <a:pathLst>
              <a:path w="36194">
                <a:moveTo>
                  <a:pt x="0" y="0"/>
                </a:moveTo>
                <a:lnTo>
                  <a:pt x="35572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284797" y="6038454"/>
            <a:ext cx="168275" cy="217804"/>
            <a:chOff x="2429677" y="6038454"/>
            <a:chExt cx="168275" cy="217804"/>
          </a:xfrm>
        </p:grpSpPr>
        <p:sp>
          <p:nvSpPr>
            <p:cNvPr id="29" name="object 29"/>
            <p:cNvSpPr/>
            <p:nvPr/>
          </p:nvSpPr>
          <p:spPr>
            <a:xfrm>
              <a:off x="2514843" y="6038454"/>
              <a:ext cx="0" cy="208915"/>
            </a:xfrm>
            <a:custGeom>
              <a:avLst/>
              <a:gdLst/>
              <a:ahLst/>
              <a:cxnLst/>
              <a:rect l="l" t="t" r="r" b="b"/>
              <a:pathLst>
                <a:path h="208914">
                  <a:moveTo>
                    <a:pt x="0" y="0"/>
                  </a:moveTo>
                  <a:lnTo>
                    <a:pt x="0" y="208775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9677" y="6248235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8211" y="0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287464" y="6350331"/>
            <a:ext cx="165735" cy="3175"/>
          </a:xfrm>
          <a:custGeom>
            <a:avLst/>
            <a:gdLst/>
            <a:ahLst/>
            <a:cxnLst/>
            <a:rect l="l" t="t" r="r" b="b"/>
            <a:pathLst>
              <a:path w="165735" h="3175">
                <a:moveTo>
                  <a:pt x="0" y="0"/>
                </a:moveTo>
                <a:lnTo>
                  <a:pt x="165544" y="2565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55789" y="6739263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89890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55789" y="7055810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89890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97787" y="6861957"/>
            <a:ext cx="115404" cy="97104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7043" y="6861952"/>
            <a:ext cx="115112" cy="97104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5855725" y="6739264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5">
                <a:moveTo>
                  <a:pt x="0" y="0"/>
                </a:moveTo>
                <a:lnTo>
                  <a:pt x="0" y="316547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43025" y="6743925"/>
            <a:ext cx="635" cy="316865"/>
          </a:xfrm>
          <a:custGeom>
            <a:avLst/>
            <a:gdLst/>
            <a:ahLst/>
            <a:cxnLst/>
            <a:rect l="l" t="t" r="r" b="b"/>
            <a:pathLst>
              <a:path w="635" h="316865">
                <a:moveTo>
                  <a:pt x="0" y="0"/>
                </a:moveTo>
                <a:lnTo>
                  <a:pt x="469" y="316547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08266" y="6353425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569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83081" y="684556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17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72031" y="695060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64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18667" y="6790547"/>
            <a:ext cx="37465" cy="52705"/>
          </a:xfrm>
          <a:custGeom>
            <a:avLst/>
            <a:gdLst/>
            <a:ahLst/>
            <a:cxnLst/>
            <a:rect l="l" t="t" r="r" b="b"/>
            <a:pathLst>
              <a:path w="37464" h="52704">
                <a:moveTo>
                  <a:pt x="0" y="0"/>
                </a:moveTo>
                <a:lnTo>
                  <a:pt x="37058" y="5237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45679" y="6950606"/>
            <a:ext cx="36830" cy="52705"/>
          </a:xfrm>
          <a:custGeom>
            <a:avLst/>
            <a:gdLst/>
            <a:ahLst/>
            <a:cxnLst/>
            <a:rect l="l" t="t" r="r" b="b"/>
            <a:pathLst>
              <a:path w="36829" h="52704">
                <a:moveTo>
                  <a:pt x="0" y="0"/>
                </a:moveTo>
                <a:lnTo>
                  <a:pt x="36512" y="5237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83081" y="6790546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01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82192" y="7004529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48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08266" y="6038455"/>
            <a:ext cx="0" cy="208915"/>
          </a:xfrm>
          <a:custGeom>
            <a:avLst/>
            <a:gdLst/>
            <a:ahLst/>
            <a:cxnLst/>
            <a:rect l="l" t="t" r="r" b="b"/>
            <a:pathLst>
              <a:path h="208914">
                <a:moveTo>
                  <a:pt x="0" y="0"/>
                </a:moveTo>
                <a:lnTo>
                  <a:pt x="0" y="208838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16102" y="7040738"/>
            <a:ext cx="0" cy="357505"/>
          </a:xfrm>
          <a:custGeom>
            <a:avLst/>
            <a:gdLst/>
            <a:ahLst/>
            <a:cxnLst/>
            <a:rect l="l" t="t" r="r" b="b"/>
            <a:pathLst>
              <a:path h="357504">
                <a:moveTo>
                  <a:pt x="0" y="0"/>
                </a:moveTo>
                <a:lnTo>
                  <a:pt x="0" y="357403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23188" y="6248232"/>
            <a:ext cx="170180" cy="0"/>
          </a:xfrm>
          <a:custGeom>
            <a:avLst/>
            <a:gdLst/>
            <a:ahLst/>
            <a:cxnLst/>
            <a:rect l="l" t="t" r="r" b="b"/>
            <a:pathLst>
              <a:path w="170180">
                <a:moveTo>
                  <a:pt x="0" y="0"/>
                </a:moveTo>
                <a:lnTo>
                  <a:pt x="170167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27252" y="6350328"/>
            <a:ext cx="166370" cy="3175"/>
          </a:xfrm>
          <a:custGeom>
            <a:avLst/>
            <a:gdLst/>
            <a:ahLst/>
            <a:cxnLst/>
            <a:rect l="l" t="t" r="r" b="b"/>
            <a:pathLst>
              <a:path w="166369" h="3175">
                <a:moveTo>
                  <a:pt x="0" y="0"/>
                </a:moveTo>
                <a:lnTo>
                  <a:pt x="166103" y="2628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60384" y="6723734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0" y="0"/>
                </a:moveTo>
                <a:lnTo>
                  <a:pt x="288315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560384" y="7041285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0" y="0"/>
                </a:moveTo>
                <a:lnTo>
                  <a:pt x="288315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02365" y="6847523"/>
            <a:ext cx="114935" cy="96926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90134" y="6847520"/>
            <a:ext cx="115493" cy="96926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4560383" y="6723735"/>
            <a:ext cx="0" cy="318135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55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848698" y="6723735"/>
            <a:ext cx="0" cy="318135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55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13944" y="6338357"/>
            <a:ext cx="0" cy="385445"/>
          </a:xfrm>
          <a:custGeom>
            <a:avLst/>
            <a:gdLst/>
            <a:ahLst/>
            <a:cxnLst/>
            <a:rect l="l" t="t" r="r" b="b"/>
            <a:pathLst>
              <a:path h="385445">
                <a:moveTo>
                  <a:pt x="0" y="0"/>
                </a:moveTo>
                <a:lnTo>
                  <a:pt x="0" y="384911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487748" y="6830952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141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775531" y="6936160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49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524300" y="6776060"/>
            <a:ext cx="36195" cy="53340"/>
          </a:xfrm>
          <a:custGeom>
            <a:avLst/>
            <a:gdLst/>
            <a:ahLst/>
            <a:cxnLst/>
            <a:rect l="l" t="t" r="r" b="b"/>
            <a:pathLst>
              <a:path w="36194" h="53340">
                <a:moveTo>
                  <a:pt x="0" y="0"/>
                </a:moveTo>
                <a:lnTo>
                  <a:pt x="36042" y="53339"/>
                </a:lnTo>
              </a:path>
            </a:pathLst>
          </a:custGeom>
          <a:ln w="1271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848706" y="6936163"/>
            <a:ext cx="37465" cy="52705"/>
          </a:xfrm>
          <a:custGeom>
            <a:avLst/>
            <a:gdLst/>
            <a:ahLst/>
            <a:cxnLst/>
            <a:rect l="l" t="t" r="r" b="b"/>
            <a:pathLst>
              <a:path w="37464" h="52704">
                <a:moveTo>
                  <a:pt x="0" y="0"/>
                </a:moveTo>
                <a:lnTo>
                  <a:pt x="37058" y="52273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87749" y="6776060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467" y="0"/>
                </a:lnTo>
              </a:path>
            </a:pathLst>
          </a:custGeom>
          <a:ln w="1271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85762" y="6989998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013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4628782" y="6024006"/>
            <a:ext cx="168275" cy="217804"/>
            <a:chOff x="1773662" y="6024006"/>
            <a:chExt cx="168275" cy="217804"/>
          </a:xfrm>
        </p:grpSpPr>
        <p:sp>
          <p:nvSpPr>
            <p:cNvPr id="63" name="object 63"/>
            <p:cNvSpPr/>
            <p:nvPr/>
          </p:nvSpPr>
          <p:spPr>
            <a:xfrm>
              <a:off x="1857725" y="6024006"/>
              <a:ext cx="0" cy="210185"/>
            </a:xfrm>
            <a:custGeom>
              <a:avLst/>
              <a:gdLst/>
              <a:ahLst/>
              <a:cxnLst/>
              <a:rect l="l" t="t" r="r" b="b"/>
              <a:pathLst>
                <a:path h="210185">
                  <a:moveTo>
                    <a:pt x="0" y="0"/>
                  </a:moveTo>
                  <a:lnTo>
                    <a:pt x="0" y="209778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773662" y="6233785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8211" y="0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4630902" y="6335792"/>
            <a:ext cx="166370" cy="3175"/>
          </a:xfrm>
          <a:custGeom>
            <a:avLst/>
            <a:gdLst/>
            <a:ahLst/>
            <a:cxnLst/>
            <a:rect l="l" t="t" r="r" b="b"/>
            <a:pathLst>
              <a:path w="166369" h="3175">
                <a:moveTo>
                  <a:pt x="0" y="0"/>
                </a:moveTo>
                <a:lnTo>
                  <a:pt x="166090" y="3111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96845" y="5910567"/>
            <a:ext cx="241935" cy="62230"/>
          </a:xfrm>
          <a:custGeom>
            <a:avLst/>
            <a:gdLst/>
            <a:ahLst/>
            <a:cxnLst/>
            <a:rect l="l" t="t" r="r" b="b"/>
            <a:pathLst>
              <a:path w="241935" h="62229">
                <a:moveTo>
                  <a:pt x="178638" y="0"/>
                </a:moveTo>
                <a:lnTo>
                  <a:pt x="178638" y="62153"/>
                </a:lnTo>
                <a:lnTo>
                  <a:pt x="230975" y="36207"/>
                </a:lnTo>
                <a:lnTo>
                  <a:pt x="191947" y="36207"/>
                </a:lnTo>
                <a:lnTo>
                  <a:pt x="194297" y="34036"/>
                </a:lnTo>
                <a:lnTo>
                  <a:pt x="194297" y="28282"/>
                </a:lnTo>
                <a:lnTo>
                  <a:pt x="191947" y="25946"/>
                </a:lnTo>
                <a:lnTo>
                  <a:pt x="230975" y="25946"/>
                </a:lnTo>
                <a:lnTo>
                  <a:pt x="178638" y="0"/>
                </a:lnTo>
                <a:close/>
              </a:path>
              <a:path w="241935" h="62229">
                <a:moveTo>
                  <a:pt x="178638" y="25946"/>
                </a:moveTo>
                <a:lnTo>
                  <a:pt x="2336" y="25946"/>
                </a:lnTo>
                <a:lnTo>
                  <a:pt x="0" y="28282"/>
                </a:lnTo>
                <a:lnTo>
                  <a:pt x="0" y="34036"/>
                </a:lnTo>
                <a:lnTo>
                  <a:pt x="2336" y="36207"/>
                </a:lnTo>
                <a:lnTo>
                  <a:pt x="178638" y="36207"/>
                </a:lnTo>
                <a:lnTo>
                  <a:pt x="178638" y="25946"/>
                </a:lnTo>
                <a:close/>
              </a:path>
              <a:path w="241935" h="62229">
                <a:moveTo>
                  <a:pt x="230975" y="25946"/>
                </a:moveTo>
                <a:lnTo>
                  <a:pt x="191947" y="25946"/>
                </a:lnTo>
                <a:lnTo>
                  <a:pt x="194297" y="28282"/>
                </a:lnTo>
                <a:lnTo>
                  <a:pt x="194297" y="34036"/>
                </a:lnTo>
                <a:lnTo>
                  <a:pt x="191947" y="36207"/>
                </a:lnTo>
                <a:lnTo>
                  <a:pt x="230975" y="36207"/>
                </a:lnTo>
                <a:lnTo>
                  <a:pt x="241325" y="31076"/>
                </a:lnTo>
                <a:lnTo>
                  <a:pt x="230975" y="2594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821551" y="7119518"/>
            <a:ext cx="2883535" cy="219710"/>
          </a:xfrm>
          <a:custGeom>
            <a:avLst/>
            <a:gdLst/>
            <a:ahLst/>
            <a:cxnLst/>
            <a:rect l="l" t="t" r="r" b="b"/>
            <a:pathLst>
              <a:path w="2883535" h="219709">
                <a:moveTo>
                  <a:pt x="15113" y="176060"/>
                </a:moveTo>
                <a:lnTo>
                  <a:pt x="13385" y="174282"/>
                </a:lnTo>
                <a:lnTo>
                  <a:pt x="9080" y="174282"/>
                </a:lnTo>
                <a:lnTo>
                  <a:pt x="7277" y="176060"/>
                </a:lnTo>
                <a:lnTo>
                  <a:pt x="7277" y="203657"/>
                </a:lnTo>
                <a:lnTo>
                  <a:pt x="9080" y="205359"/>
                </a:lnTo>
                <a:lnTo>
                  <a:pt x="13385" y="205359"/>
                </a:lnTo>
                <a:lnTo>
                  <a:pt x="15113" y="203657"/>
                </a:lnTo>
                <a:lnTo>
                  <a:pt x="15113" y="176060"/>
                </a:lnTo>
                <a:close/>
              </a:path>
              <a:path w="2883535" h="219709">
                <a:moveTo>
                  <a:pt x="15113" y="121666"/>
                </a:moveTo>
                <a:lnTo>
                  <a:pt x="13385" y="119888"/>
                </a:lnTo>
                <a:lnTo>
                  <a:pt x="9080" y="119888"/>
                </a:lnTo>
                <a:lnTo>
                  <a:pt x="7277" y="121666"/>
                </a:lnTo>
                <a:lnTo>
                  <a:pt x="7277" y="149250"/>
                </a:lnTo>
                <a:lnTo>
                  <a:pt x="9080" y="150964"/>
                </a:lnTo>
                <a:lnTo>
                  <a:pt x="13385" y="150964"/>
                </a:lnTo>
                <a:lnTo>
                  <a:pt x="15113" y="149250"/>
                </a:lnTo>
                <a:lnTo>
                  <a:pt x="15113" y="121666"/>
                </a:lnTo>
                <a:close/>
              </a:path>
              <a:path w="2883535" h="219709">
                <a:moveTo>
                  <a:pt x="15113" y="67284"/>
                </a:moveTo>
                <a:lnTo>
                  <a:pt x="13385" y="65506"/>
                </a:lnTo>
                <a:lnTo>
                  <a:pt x="9080" y="65506"/>
                </a:lnTo>
                <a:lnTo>
                  <a:pt x="7277" y="67284"/>
                </a:lnTo>
                <a:lnTo>
                  <a:pt x="7277" y="94869"/>
                </a:lnTo>
                <a:lnTo>
                  <a:pt x="9080" y="96583"/>
                </a:lnTo>
                <a:lnTo>
                  <a:pt x="13385" y="96583"/>
                </a:lnTo>
                <a:lnTo>
                  <a:pt x="15113" y="94869"/>
                </a:lnTo>
                <a:lnTo>
                  <a:pt x="15113" y="67284"/>
                </a:lnTo>
                <a:close/>
              </a:path>
              <a:path w="2883535" h="219709">
                <a:moveTo>
                  <a:pt x="15113" y="12903"/>
                </a:moveTo>
                <a:lnTo>
                  <a:pt x="13385" y="11112"/>
                </a:lnTo>
                <a:lnTo>
                  <a:pt x="9080" y="11112"/>
                </a:lnTo>
                <a:lnTo>
                  <a:pt x="7277" y="12903"/>
                </a:lnTo>
                <a:lnTo>
                  <a:pt x="7277" y="40487"/>
                </a:lnTo>
                <a:lnTo>
                  <a:pt x="9080" y="42202"/>
                </a:lnTo>
                <a:lnTo>
                  <a:pt x="13385" y="42202"/>
                </a:lnTo>
                <a:lnTo>
                  <a:pt x="15113" y="40487"/>
                </a:lnTo>
                <a:lnTo>
                  <a:pt x="15113" y="12903"/>
                </a:lnTo>
                <a:close/>
              </a:path>
              <a:path w="2883535" h="219709">
                <a:moveTo>
                  <a:pt x="31343" y="211797"/>
                </a:moveTo>
                <a:lnTo>
                  <a:pt x="29616" y="210083"/>
                </a:lnTo>
                <a:lnTo>
                  <a:pt x="1727" y="210083"/>
                </a:lnTo>
                <a:lnTo>
                  <a:pt x="0" y="211797"/>
                </a:lnTo>
                <a:lnTo>
                  <a:pt x="0" y="216154"/>
                </a:lnTo>
                <a:lnTo>
                  <a:pt x="1727" y="217868"/>
                </a:lnTo>
                <a:lnTo>
                  <a:pt x="29616" y="217868"/>
                </a:lnTo>
                <a:lnTo>
                  <a:pt x="31343" y="216154"/>
                </a:lnTo>
                <a:lnTo>
                  <a:pt x="31343" y="211797"/>
                </a:lnTo>
                <a:close/>
              </a:path>
              <a:path w="2883535" h="219709">
                <a:moveTo>
                  <a:pt x="86182" y="211797"/>
                </a:moveTo>
                <a:lnTo>
                  <a:pt x="84455" y="210083"/>
                </a:lnTo>
                <a:lnTo>
                  <a:pt x="56565" y="210083"/>
                </a:lnTo>
                <a:lnTo>
                  <a:pt x="54838" y="211797"/>
                </a:lnTo>
                <a:lnTo>
                  <a:pt x="54838" y="216154"/>
                </a:lnTo>
                <a:lnTo>
                  <a:pt x="56565" y="217868"/>
                </a:lnTo>
                <a:lnTo>
                  <a:pt x="84455" y="217868"/>
                </a:lnTo>
                <a:lnTo>
                  <a:pt x="86182" y="216154"/>
                </a:lnTo>
                <a:lnTo>
                  <a:pt x="86182" y="211797"/>
                </a:lnTo>
                <a:close/>
              </a:path>
              <a:path w="2883535" h="219709">
                <a:moveTo>
                  <a:pt x="141020" y="211797"/>
                </a:moveTo>
                <a:lnTo>
                  <a:pt x="139306" y="210083"/>
                </a:lnTo>
                <a:lnTo>
                  <a:pt x="111404" y="210083"/>
                </a:lnTo>
                <a:lnTo>
                  <a:pt x="109689" y="211797"/>
                </a:lnTo>
                <a:lnTo>
                  <a:pt x="109689" y="216154"/>
                </a:lnTo>
                <a:lnTo>
                  <a:pt x="111404" y="217868"/>
                </a:lnTo>
                <a:lnTo>
                  <a:pt x="139306" y="217868"/>
                </a:lnTo>
                <a:lnTo>
                  <a:pt x="141020" y="216154"/>
                </a:lnTo>
                <a:lnTo>
                  <a:pt x="141020" y="211797"/>
                </a:lnTo>
                <a:close/>
              </a:path>
              <a:path w="2883535" h="219709">
                <a:moveTo>
                  <a:pt x="195872" y="211797"/>
                </a:moveTo>
                <a:lnTo>
                  <a:pt x="194144" y="210083"/>
                </a:lnTo>
                <a:lnTo>
                  <a:pt x="166255" y="210083"/>
                </a:lnTo>
                <a:lnTo>
                  <a:pt x="164528" y="211797"/>
                </a:lnTo>
                <a:lnTo>
                  <a:pt x="164528" y="216154"/>
                </a:lnTo>
                <a:lnTo>
                  <a:pt x="166255" y="217868"/>
                </a:lnTo>
                <a:lnTo>
                  <a:pt x="194144" y="217868"/>
                </a:lnTo>
                <a:lnTo>
                  <a:pt x="195872" y="216154"/>
                </a:lnTo>
                <a:lnTo>
                  <a:pt x="195872" y="211797"/>
                </a:lnTo>
                <a:close/>
              </a:path>
              <a:path w="2883535" h="219709">
                <a:moveTo>
                  <a:pt x="250710" y="211797"/>
                </a:moveTo>
                <a:lnTo>
                  <a:pt x="248996" y="210083"/>
                </a:lnTo>
                <a:lnTo>
                  <a:pt x="221094" y="210083"/>
                </a:lnTo>
                <a:lnTo>
                  <a:pt x="219379" y="211797"/>
                </a:lnTo>
                <a:lnTo>
                  <a:pt x="219379" y="216154"/>
                </a:lnTo>
                <a:lnTo>
                  <a:pt x="221094" y="217868"/>
                </a:lnTo>
                <a:lnTo>
                  <a:pt x="248996" y="217868"/>
                </a:lnTo>
                <a:lnTo>
                  <a:pt x="250710" y="216154"/>
                </a:lnTo>
                <a:lnTo>
                  <a:pt x="250710" y="211797"/>
                </a:lnTo>
                <a:close/>
              </a:path>
              <a:path w="2883535" h="219709">
                <a:moveTo>
                  <a:pt x="305562" y="211797"/>
                </a:moveTo>
                <a:lnTo>
                  <a:pt x="303834" y="210083"/>
                </a:lnTo>
                <a:lnTo>
                  <a:pt x="275945" y="210083"/>
                </a:lnTo>
                <a:lnTo>
                  <a:pt x="274218" y="211797"/>
                </a:lnTo>
                <a:lnTo>
                  <a:pt x="274218" y="216154"/>
                </a:lnTo>
                <a:lnTo>
                  <a:pt x="275945" y="217868"/>
                </a:lnTo>
                <a:lnTo>
                  <a:pt x="303834" y="217868"/>
                </a:lnTo>
                <a:lnTo>
                  <a:pt x="305562" y="216154"/>
                </a:lnTo>
                <a:lnTo>
                  <a:pt x="305562" y="211797"/>
                </a:lnTo>
                <a:close/>
              </a:path>
              <a:path w="2883535" h="219709">
                <a:moveTo>
                  <a:pt x="360400" y="211797"/>
                </a:moveTo>
                <a:lnTo>
                  <a:pt x="358673" y="210083"/>
                </a:lnTo>
                <a:lnTo>
                  <a:pt x="330784" y="210083"/>
                </a:lnTo>
                <a:lnTo>
                  <a:pt x="329057" y="211797"/>
                </a:lnTo>
                <a:lnTo>
                  <a:pt x="329057" y="216154"/>
                </a:lnTo>
                <a:lnTo>
                  <a:pt x="330784" y="217868"/>
                </a:lnTo>
                <a:lnTo>
                  <a:pt x="358673" y="217868"/>
                </a:lnTo>
                <a:lnTo>
                  <a:pt x="360400" y="216154"/>
                </a:lnTo>
                <a:lnTo>
                  <a:pt x="360400" y="211797"/>
                </a:lnTo>
                <a:close/>
              </a:path>
              <a:path w="2883535" h="219709">
                <a:moveTo>
                  <a:pt x="415251" y="211797"/>
                </a:moveTo>
                <a:lnTo>
                  <a:pt x="413524" y="210083"/>
                </a:lnTo>
                <a:lnTo>
                  <a:pt x="385635" y="210083"/>
                </a:lnTo>
                <a:lnTo>
                  <a:pt x="383908" y="211797"/>
                </a:lnTo>
                <a:lnTo>
                  <a:pt x="383908" y="216154"/>
                </a:lnTo>
                <a:lnTo>
                  <a:pt x="385635" y="217868"/>
                </a:lnTo>
                <a:lnTo>
                  <a:pt x="413524" y="217868"/>
                </a:lnTo>
                <a:lnTo>
                  <a:pt x="415251" y="216154"/>
                </a:lnTo>
                <a:lnTo>
                  <a:pt x="415251" y="211797"/>
                </a:lnTo>
                <a:close/>
              </a:path>
              <a:path w="2883535" h="219709">
                <a:moveTo>
                  <a:pt x="470090" y="211797"/>
                </a:moveTo>
                <a:lnTo>
                  <a:pt x="468363" y="210083"/>
                </a:lnTo>
                <a:lnTo>
                  <a:pt x="440474" y="210083"/>
                </a:lnTo>
                <a:lnTo>
                  <a:pt x="438746" y="211797"/>
                </a:lnTo>
                <a:lnTo>
                  <a:pt x="438746" y="216154"/>
                </a:lnTo>
                <a:lnTo>
                  <a:pt x="440474" y="217868"/>
                </a:lnTo>
                <a:lnTo>
                  <a:pt x="468363" y="217868"/>
                </a:lnTo>
                <a:lnTo>
                  <a:pt x="470090" y="216154"/>
                </a:lnTo>
                <a:lnTo>
                  <a:pt x="470090" y="211797"/>
                </a:lnTo>
                <a:close/>
              </a:path>
              <a:path w="2883535" h="219709">
                <a:moveTo>
                  <a:pt x="524929" y="211797"/>
                </a:moveTo>
                <a:lnTo>
                  <a:pt x="523214" y="210083"/>
                </a:lnTo>
                <a:lnTo>
                  <a:pt x="495325" y="210083"/>
                </a:lnTo>
                <a:lnTo>
                  <a:pt x="493598" y="211797"/>
                </a:lnTo>
                <a:lnTo>
                  <a:pt x="493598" y="216154"/>
                </a:lnTo>
                <a:lnTo>
                  <a:pt x="495325" y="217868"/>
                </a:lnTo>
                <a:lnTo>
                  <a:pt x="523214" y="217868"/>
                </a:lnTo>
                <a:lnTo>
                  <a:pt x="524929" y="216154"/>
                </a:lnTo>
                <a:lnTo>
                  <a:pt x="524929" y="211797"/>
                </a:lnTo>
                <a:close/>
              </a:path>
              <a:path w="2883535" h="219709">
                <a:moveTo>
                  <a:pt x="579780" y="211797"/>
                </a:moveTo>
                <a:lnTo>
                  <a:pt x="578053" y="210083"/>
                </a:lnTo>
                <a:lnTo>
                  <a:pt x="550164" y="210083"/>
                </a:lnTo>
                <a:lnTo>
                  <a:pt x="548436" y="211797"/>
                </a:lnTo>
                <a:lnTo>
                  <a:pt x="548436" y="216154"/>
                </a:lnTo>
                <a:lnTo>
                  <a:pt x="550164" y="217868"/>
                </a:lnTo>
                <a:lnTo>
                  <a:pt x="578053" y="217868"/>
                </a:lnTo>
                <a:lnTo>
                  <a:pt x="579780" y="216154"/>
                </a:lnTo>
                <a:lnTo>
                  <a:pt x="579780" y="211797"/>
                </a:lnTo>
                <a:close/>
              </a:path>
              <a:path w="2883535" h="219709">
                <a:moveTo>
                  <a:pt x="634631" y="211797"/>
                </a:moveTo>
                <a:lnTo>
                  <a:pt x="632891" y="210083"/>
                </a:lnTo>
                <a:lnTo>
                  <a:pt x="605002" y="210083"/>
                </a:lnTo>
                <a:lnTo>
                  <a:pt x="603288" y="211797"/>
                </a:lnTo>
                <a:lnTo>
                  <a:pt x="603288" y="216154"/>
                </a:lnTo>
                <a:lnTo>
                  <a:pt x="605002" y="217868"/>
                </a:lnTo>
                <a:lnTo>
                  <a:pt x="632891" y="217868"/>
                </a:lnTo>
                <a:lnTo>
                  <a:pt x="634631" y="216154"/>
                </a:lnTo>
                <a:lnTo>
                  <a:pt x="634631" y="211797"/>
                </a:lnTo>
                <a:close/>
              </a:path>
              <a:path w="2883535" h="219709">
                <a:moveTo>
                  <a:pt x="689457" y="211797"/>
                </a:moveTo>
                <a:lnTo>
                  <a:pt x="687743" y="210083"/>
                </a:lnTo>
                <a:lnTo>
                  <a:pt x="659853" y="210083"/>
                </a:lnTo>
                <a:lnTo>
                  <a:pt x="658126" y="211797"/>
                </a:lnTo>
                <a:lnTo>
                  <a:pt x="658126" y="216154"/>
                </a:lnTo>
                <a:lnTo>
                  <a:pt x="659853" y="217868"/>
                </a:lnTo>
                <a:lnTo>
                  <a:pt x="687743" y="217868"/>
                </a:lnTo>
                <a:lnTo>
                  <a:pt x="689457" y="216154"/>
                </a:lnTo>
                <a:lnTo>
                  <a:pt x="689457" y="211797"/>
                </a:lnTo>
                <a:close/>
              </a:path>
              <a:path w="2883535" h="219709">
                <a:moveTo>
                  <a:pt x="744308" y="211797"/>
                </a:moveTo>
                <a:lnTo>
                  <a:pt x="742581" y="210083"/>
                </a:lnTo>
                <a:lnTo>
                  <a:pt x="714692" y="210083"/>
                </a:lnTo>
                <a:lnTo>
                  <a:pt x="712965" y="211797"/>
                </a:lnTo>
                <a:lnTo>
                  <a:pt x="712965" y="216154"/>
                </a:lnTo>
                <a:lnTo>
                  <a:pt x="714692" y="217868"/>
                </a:lnTo>
                <a:lnTo>
                  <a:pt x="742581" y="217868"/>
                </a:lnTo>
                <a:lnTo>
                  <a:pt x="744308" y="216154"/>
                </a:lnTo>
                <a:lnTo>
                  <a:pt x="744308" y="211797"/>
                </a:lnTo>
                <a:close/>
              </a:path>
              <a:path w="2883535" h="219709">
                <a:moveTo>
                  <a:pt x="761238" y="164414"/>
                </a:moveTo>
                <a:lnTo>
                  <a:pt x="758952" y="162077"/>
                </a:lnTo>
                <a:lnTo>
                  <a:pt x="753160" y="162077"/>
                </a:lnTo>
                <a:lnTo>
                  <a:pt x="750811" y="164414"/>
                </a:lnTo>
                <a:lnTo>
                  <a:pt x="750811" y="201244"/>
                </a:lnTo>
                <a:lnTo>
                  <a:pt x="753160" y="203568"/>
                </a:lnTo>
                <a:lnTo>
                  <a:pt x="758952" y="203568"/>
                </a:lnTo>
                <a:lnTo>
                  <a:pt x="761238" y="201244"/>
                </a:lnTo>
                <a:lnTo>
                  <a:pt x="761238" y="164414"/>
                </a:lnTo>
                <a:close/>
              </a:path>
              <a:path w="2883535" h="219709">
                <a:moveTo>
                  <a:pt x="761238" y="91922"/>
                </a:moveTo>
                <a:lnTo>
                  <a:pt x="758952" y="89585"/>
                </a:lnTo>
                <a:lnTo>
                  <a:pt x="753160" y="89585"/>
                </a:lnTo>
                <a:lnTo>
                  <a:pt x="750811" y="91922"/>
                </a:lnTo>
                <a:lnTo>
                  <a:pt x="750811" y="128739"/>
                </a:lnTo>
                <a:lnTo>
                  <a:pt x="753160" y="131000"/>
                </a:lnTo>
                <a:lnTo>
                  <a:pt x="758952" y="131000"/>
                </a:lnTo>
                <a:lnTo>
                  <a:pt x="761238" y="128739"/>
                </a:lnTo>
                <a:lnTo>
                  <a:pt x="761238" y="91922"/>
                </a:lnTo>
                <a:close/>
              </a:path>
              <a:path w="2883535" h="219709">
                <a:moveTo>
                  <a:pt x="787400" y="62153"/>
                </a:moveTo>
                <a:lnTo>
                  <a:pt x="785558" y="58508"/>
                </a:lnTo>
                <a:lnTo>
                  <a:pt x="779564" y="46609"/>
                </a:lnTo>
                <a:lnTo>
                  <a:pt x="756056" y="0"/>
                </a:lnTo>
                <a:lnTo>
                  <a:pt x="724725" y="62153"/>
                </a:lnTo>
                <a:lnTo>
                  <a:pt x="787400" y="62153"/>
                </a:lnTo>
                <a:close/>
              </a:path>
              <a:path w="2883535" h="219709">
                <a:moveTo>
                  <a:pt x="799160" y="211797"/>
                </a:moveTo>
                <a:lnTo>
                  <a:pt x="797433" y="210083"/>
                </a:lnTo>
                <a:lnTo>
                  <a:pt x="769543" y="210083"/>
                </a:lnTo>
                <a:lnTo>
                  <a:pt x="767816" y="211797"/>
                </a:lnTo>
                <a:lnTo>
                  <a:pt x="767816" y="216154"/>
                </a:lnTo>
                <a:lnTo>
                  <a:pt x="769543" y="217868"/>
                </a:lnTo>
                <a:lnTo>
                  <a:pt x="797433" y="217868"/>
                </a:lnTo>
                <a:lnTo>
                  <a:pt x="799160" y="216154"/>
                </a:lnTo>
                <a:lnTo>
                  <a:pt x="799160" y="211797"/>
                </a:lnTo>
                <a:close/>
              </a:path>
              <a:path w="2883535" h="219709">
                <a:moveTo>
                  <a:pt x="853998" y="211797"/>
                </a:moveTo>
                <a:lnTo>
                  <a:pt x="852284" y="210083"/>
                </a:lnTo>
                <a:lnTo>
                  <a:pt x="824382" y="210083"/>
                </a:lnTo>
                <a:lnTo>
                  <a:pt x="822667" y="211797"/>
                </a:lnTo>
                <a:lnTo>
                  <a:pt x="822667" y="216154"/>
                </a:lnTo>
                <a:lnTo>
                  <a:pt x="824382" y="217868"/>
                </a:lnTo>
                <a:lnTo>
                  <a:pt x="852284" y="217868"/>
                </a:lnTo>
                <a:lnTo>
                  <a:pt x="853998" y="216154"/>
                </a:lnTo>
                <a:lnTo>
                  <a:pt x="853998" y="211797"/>
                </a:lnTo>
                <a:close/>
              </a:path>
              <a:path w="2883535" h="219709">
                <a:moveTo>
                  <a:pt x="908850" y="211797"/>
                </a:moveTo>
                <a:lnTo>
                  <a:pt x="907122" y="210083"/>
                </a:lnTo>
                <a:lnTo>
                  <a:pt x="879233" y="210083"/>
                </a:lnTo>
                <a:lnTo>
                  <a:pt x="877506" y="211797"/>
                </a:lnTo>
                <a:lnTo>
                  <a:pt x="877506" y="216154"/>
                </a:lnTo>
                <a:lnTo>
                  <a:pt x="879233" y="217868"/>
                </a:lnTo>
                <a:lnTo>
                  <a:pt x="907122" y="217868"/>
                </a:lnTo>
                <a:lnTo>
                  <a:pt x="908850" y="216154"/>
                </a:lnTo>
                <a:lnTo>
                  <a:pt x="908850" y="211797"/>
                </a:lnTo>
                <a:close/>
              </a:path>
              <a:path w="2883535" h="219709">
                <a:moveTo>
                  <a:pt x="963688" y="211797"/>
                </a:moveTo>
                <a:lnTo>
                  <a:pt x="961961" y="210083"/>
                </a:lnTo>
                <a:lnTo>
                  <a:pt x="934072" y="210083"/>
                </a:lnTo>
                <a:lnTo>
                  <a:pt x="932345" y="211797"/>
                </a:lnTo>
                <a:lnTo>
                  <a:pt x="932345" y="216154"/>
                </a:lnTo>
                <a:lnTo>
                  <a:pt x="934072" y="217868"/>
                </a:lnTo>
                <a:lnTo>
                  <a:pt x="961961" y="217868"/>
                </a:lnTo>
                <a:lnTo>
                  <a:pt x="963688" y="216154"/>
                </a:lnTo>
                <a:lnTo>
                  <a:pt x="963688" y="211797"/>
                </a:lnTo>
                <a:close/>
              </a:path>
              <a:path w="2883535" h="219709">
                <a:moveTo>
                  <a:pt x="1018527" y="211797"/>
                </a:moveTo>
                <a:lnTo>
                  <a:pt x="1016812" y="210083"/>
                </a:lnTo>
                <a:lnTo>
                  <a:pt x="988910" y="210083"/>
                </a:lnTo>
                <a:lnTo>
                  <a:pt x="987196" y="211797"/>
                </a:lnTo>
                <a:lnTo>
                  <a:pt x="987196" y="216154"/>
                </a:lnTo>
                <a:lnTo>
                  <a:pt x="988910" y="217868"/>
                </a:lnTo>
                <a:lnTo>
                  <a:pt x="1016812" y="217868"/>
                </a:lnTo>
                <a:lnTo>
                  <a:pt x="1018527" y="216154"/>
                </a:lnTo>
                <a:lnTo>
                  <a:pt x="1018527" y="211797"/>
                </a:lnTo>
                <a:close/>
              </a:path>
              <a:path w="2883535" h="219709">
                <a:moveTo>
                  <a:pt x="1073378" y="211797"/>
                </a:moveTo>
                <a:lnTo>
                  <a:pt x="1071651" y="210083"/>
                </a:lnTo>
                <a:lnTo>
                  <a:pt x="1043762" y="210083"/>
                </a:lnTo>
                <a:lnTo>
                  <a:pt x="1042035" y="211797"/>
                </a:lnTo>
                <a:lnTo>
                  <a:pt x="1042035" y="216154"/>
                </a:lnTo>
                <a:lnTo>
                  <a:pt x="1043762" y="217868"/>
                </a:lnTo>
                <a:lnTo>
                  <a:pt x="1071651" y="217868"/>
                </a:lnTo>
                <a:lnTo>
                  <a:pt x="1073378" y="216154"/>
                </a:lnTo>
                <a:lnTo>
                  <a:pt x="1073378" y="211797"/>
                </a:lnTo>
                <a:close/>
              </a:path>
              <a:path w="2883535" h="219709">
                <a:moveTo>
                  <a:pt x="1128217" y="211797"/>
                </a:moveTo>
                <a:lnTo>
                  <a:pt x="1126502" y="210083"/>
                </a:lnTo>
                <a:lnTo>
                  <a:pt x="1098600" y="210083"/>
                </a:lnTo>
                <a:lnTo>
                  <a:pt x="1096886" y="211797"/>
                </a:lnTo>
                <a:lnTo>
                  <a:pt x="1096886" y="216154"/>
                </a:lnTo>
                <a:lnTo>
                  <a:pt x="1098600" y="217868"/>
                </a:lnTo>
                <a:lnTo>
                  <a:pt x="1126502" y="217868"/>
                </a:lnTo>
                <a:lnTo>
                  <a:pt x="1128217" y="216154"/>
                </a:lnTo>
                <a:lnTo>
                  <a:pt x="1128217" y="211797"/>
                </a:lnTo>
                <a:close/>
              </a:path>
              <a:path w="2883535" h="219709">
                <a:moveTo>
                  <a:pt x="1183068" y="211797"/>
                </a:moveTo>
                <a:lnTo>
                  <a:pt x="1181341" y="210083"/>
                </a:lnTo>
                <a:lnTo>
                  <a:pt x="1153452" y="210083"/>
                </a:lnTo>
                <a:lnTo>
                  <a:pt x="1151724" y="211797"/>
                </a:lnTo>
                <a:lnTo>
                  <a:pt x="1151724" y="216154"/>
                </a:lnTo>
                <a:lnTo>
                  <a:pt x="1153452" y="217868"/>
                </a:lnTo>
                <a:lnTo>
                  <a:pt x="1181341" y="217868"/>
                </a:lnTo>
                <a:lnTo>
                  <a:pt x="1183068" y="216154"/>
                </a:lnTo>
                <a:lnTo>
                  <a:pt x="1183068" y="211797"/>
                </a:lnTo>
                <a:close/>
              </a:path>
              <a:path w="2883535" h="219709">
                <a:moveTo>
                  <a:pt x="1237907" y="211797"/>
                </a:moveTo>
                <a:lnTo>
                  <a:pt x="1236179" y="210083"/>
                </a:lnTo>
                <a:lnTo>
                  <a:pt x="1208290" y="210083"/>
                </a:lnTo>
                <a:lnTo>
                  <a:pt x="1206563" y="211797"/>
                </a:lnTo>
                <a:lnTo>
                  <a:pt x="1206563" y="216154"/>
                </a:lnTo>
                <a:lnTo>
                  <a:pt x="1208290" y="217868"/>
                </a:lnTo>
                <a:lnTo>
                  <a:pt x="1236179" y="217868"/>
                </a:lnTo>
                <a:lnTo>
                  <a:pt x="1237907" y="216154"/>
                </a:lnTo>
                <a:lnTo>
                  <a:pt x="1237907" y="211797"/>
                </a:lnTo>
                <a:close/>
              </a:path>
              <a:path w="2883535" h="219709">
                <a:moveTo>
                  <a:pt x="1292745" y="211797"/>
                </a:moveTo>
                <a:lnTo>
                  <a:pt x="1291031" y="210083"/>
                </a:lnTo>
                <a:lnTo>
                  <a:pt x="1263142" y="210083"/>
                </a:lnTo>
                <a:lnTo>
                  <a:pt x="1261414" y="211797"/>
                </a:lnTo>
                <a:lnTo>
                  <a:pt x="1261414" y="216154"/>
                </a:lnTo>
                <a:lnTo>
                  <a:pt x="1263142" y="217868"/>
                </a:lnTo>
                <a:lnTo>
                  <a:pt x="1291031" y="217868"/>
                </a:lnTo>
                <a:lnTo>
                  <a:pt x="1292745" y="216154"/>
                </a:lnTo>
                <a:lnTo>
                  <a:pt x="1292745" y="211797"/>
                </a:lnTo>
                <a:close/>
              </a:path>
              <a:path w="2883535" h="219709">
                <a:moveTo>
                  <a:pt x="1347597" y="211797"/>
                </a:moveTo>
                <a:lnTo>
                  <a:pt x="1345869" y="210083"/>
                </a:lnTo>
                <a:lnTo>
                  <a:pt x="1317980" y="210083"/>
                </a:lnTo>
                <a:lnTo>
                  <a:pt x="1316253" y="211797"/>
                </a:lnTo>
                <a:lnTo>
                  <a:pt x="1316253" y="216154"/>
                </a:lnTo>
                <a:lnTo>
                  <a:pt x="1317980" y="217868"/>
                </a:lnTo>
                <a:lnTo>
                  <a:pt x="1345869" y="217868"/>
                </a:lnTo>
                <a:lnTo>
                  <a:pt x="1347597" y="216154"/>
                </a:lnTo>
                <a:lnTo>
                  <a:pt x="1347597" y="211797"/>
                </a:lnTo>
                <a:close/>
              </a:path>
              <a:path w="2883535" h="219709">
                <a:moveTo>
                  <a:pt x="1402435" y="211797"/>
                </a:moveTo>
                <a:lnTo>
                  <a:pt x="1400721" y="210083"/>
                </a:lnTo>
                <a:lnTo>
                  <a:pt x="1372819" y="210083"/>
                </a:lnTo>
                <a:lnTo>
                  <a:pt x="1371104" y="211797"/>
                </a:lnTo>
                <a:lnTo>
                  <a:pt x="1371104" y="216154"/>
                </a:lnTo>
                <a:lnTo>
                  <a:pt x="1372819" y="217868"/>
                </a:lnTo>
                <a:lnTo>
                  <a:pt x="1400721" y="217868"/>
                </a:lnTo>
                <a:lnTo>
                  <a:pt x="1402435" y="216154"/>
                </a:lnTo>
                <a:lnTo>
                  <a:pt x="1402435" y="211797"/>
                </a:lnTo>
                <a:close/>
              </a:path>
              <a:path w="2883535" h="219709">
                <a:moveTo>
                  <a:pt x="1417789" y="179946"/>
                </a:moveTo>
                <a:lnTo>
                  <a:pt x="1415529" y="177622"/>
                </a:lnTo>
                <a:lnTo>
                  <a:pt x="1409725" y="177622"/>
                </a:lnTo>
                <a:lnTo>
                  <a:pt x="1407375" y="179946"/>
                </a:lnTo>
                <a:lnTo>
                  <a:pt x="1407375" y="216776"/>
                </a:lnTo>
                <a:lnTo>
                  <a:pt x="1409725" y="219100"/>
                </a:lnTo>
                <a:lnTo>
                  <a:pt x="1415529" y="219100"/>
                </a:lnTo>
                <a:lnTo>
                  <a:pt x="1417789" y="216776"/>
                </a:lnTo>
                <a:lnTo>
                  <a:pt x="1417789" y="179946"/>
                </a:lnTo>
                <a:close/>
              </a:path>
              <a:path w="2883535" h="219709">
                <a:moveTo>
                  <a:pt x="1417789" y="107454"/>
                </a:moveTo>
                <a:lnTo>
                  <a:pt x="1415529" y="105130"/>
                </a:lnTo>
                <a:lnTo>
                  <a:pt x="1409725" y="105130"/>
                </a:lnTo>
                <a:lnTo>
                  <a:pt x="1407375" y="107454"/>
                </a:lnTo>
                <a:lnTo>
                  <a:pt x="1407375" y="144284"/>
                </a:lnTo>
                <a:lnTo>
                  <a:pt x="1409725" y="146532"/>
                </a:lnTo>
                <a:lnTo>
                  <a:pt x="1415529" y="146532"/>
                </a:lnTo>
                <a:lnTo>
                  <a:pt x="1417789" y="144284"/>
                </a:lnTo>
                <a:lnTo>
                  <a:pt x="1417789" y="107454"/>
                </a:lnTo>
                <a:close/>
              </a:path>
              <a:path w="2883535" h="219709">
                <a:moveTo>
                  <a:pt x="1443964" y="77165"/>
                </a:moveTo>
                <a:lnTo>
                  <a:pt x="1442389" y="74041"/>
                </a:lnTo>
                <a:lnTo>
                  <a:pt x="1436128" y="61620"/>
                </a:lnTo>
                <a:lnTo>
                  <a:pt x="1412633" y="14998"/>
                </a:lnTo>
                <a:lnTo>
                  <a:pt x="1381290" y="77165"/>
                </a:lnTo>
                <a:lnTo>
                  <a:pt x="1443964" y="77165"/>
                </a:lnTo>
                <a:close/>
              </a:path>
              <a:path w="2883535" h="219709">
                <a:moveTo>
                  <a:pt x="1457286" y="211797"/>
                </a:moveTo>
                <a:lnTo>
                  <a:pt x="1455559" y="210083"/>
                </a:lnTo>
                <a:lnTo>
                  <a:pt x="1427670" y="210083"/>
                </a:lnTo>
                <a:lnTo>
                  <a:pt x="1425956" y="211797"/>
                </a:lnTo>
                <a:lnTo>
                  <a:pt x="1425956" y="216154"/>
                </a:lnTo>
                <a:lnTo>
                  <a:pt x="1427670" y="217868"/>
                </a:lnTo>
                <a:lnTo>
                  <a:pt x="1455559" y="217868"/>
                </a:lnTo>
                <a:lnTo>
                  <a:pt x="1457286" y="216154"/>
                </a:lnTo>
                <a:lnTo>
                  <a:pt x="1457286" y="211797"/>
                </a:lnTo>
                <a:close/>
              </a:path>
              <a:path w="2883535" h="219709">
                <a:moveTo>
                  <a:pt x="1512138" y="211797"/>
                </a:moveTo>
                <a:lnTo>
                  <a:pt x="1510398" y="210083"/>
                </a:lnTo>
                <a:lnTo>
                  <a:pt x="1482521" y="210083"/>
                </a:lnTo>
                <a:lnTo>
                  <a:pt x="1480781" y="211797"/>
                </a:lnTo>
                <a:lnTo>
                  <a:pt x="1480781" y="216154"/>
                </a:lnTo>
                <a:lnTo>
                  <a:pt x="1482521" y="217868"/>
                </a:lnTo>
                <a:lnTo>
                  <a:pt x="1510398" y="217868"/>
                </a:lnTo>
                <a:lnTo>
                  <a:pt x="1512138" y="216154"/>
                </a:lnTo>
                <a:lnTo>
                  <a:pt x="1512138" y="211797"/>
                </a:lnTo>
                <a:close/>
              </a:path>
              <a:path w="2883535" h="219709">
                <a:moveTo>
                  <a:pt x="1566976" y="211797"/>
                </a:moveTo>
                <a:lnTo>
                  <a:pt x="1565249" y="210083"/>
                </a:lnTo>
                <a:lnTo>
                  <a:pt x="1537360" y="210083"/>
                </a:lnTo>
                <a:lnTo>
                  <a:pt x="1535633" y="211797"/>
                </a:lnTo>
                <a:lnTo>
                  <a:pt x="1535633" y="216154"/>
                </a:lnTo>
                <a:lnTo>
                  <a:pt x="1537360" y="217868"/>
                </a:lnTo>
                <a:lnTo>
                  <a:pt x="1565249" y="217868"/>
                </a:lnTo>
                <a:lnTo>
                  <a:pt x="1566976" y="216154"/>
                </a:lnTo>
                <a:lnTo>
                  <a:pt x="1566976" y="211797"/>
                </a:lnTo>
                <a:close/>
              </a:path>
              <a:path w="2883535" h="219709">
                <a:moveTo>
                  <a:pt x="1621815" y="211797"/>
                </a:moveTo>
                <a:lnTo>
                  <a:pt x="1620100" y="210083"/>
                </a:lnTo>
                <a:lnTo>
                  <a:pt x="1592199" y="210083"/>
                </a:lnTo>
                <a:lnTo>
                  <a:pt x="1590484" y="211797"/>
                </a:lnTo>
                <a:lnTo>
                  <a:pt x="1590484" y="216154"/>
                </a:lnTo>
                <a:lnTo>
                  <a:pt x="1592199" y="217868"/>
                </a:lnTo>
                <a:lnTo>
                  <a:pt x="1620100" y="217868"/>
                </a:lnTo>
                <a:lnTo>
                  <a:pt x="1621815" y="216154"/>
                </a:lnTo>
                <a:lnTo>
                  <a:pt x="1621815" y="211797"/>
                </a:lnTo>
                <a:close/>
              </a:path>
              <a:path w="2883535" h="219709">
                <a:moveTo>
                  <a:pt x="1676666" y="211797"/>
                </a:moveTo>
                <a:lnTo>
                  <a:pt x="1674939" y="210083"/>
                </a:lnTo>
                <a:lnTo>
                  <a:pt x="1647050" y="210083"/>
                </a:lnTo>
                <a:lnTo>
                  <a:pt x="1645323" y="211797"/>
                </a:lnTo>
                <a:lnTo>
                  <a:pt x="1645323" y="216154"/>
                </a:lnTo>
                <a:lnTo>
                  <a:pt x="1647050" y="217868"/>
                </a:lnTo>
                <a:lnTo>
                  <a:pt x="1674939" y="217868"/>
                </a:lnTo>
                <a:lnTo>
                  <a:pt x="1676666" y="216154"/>
                </a:lnTo>
                <a:lnTo>
                  <a:pt x="1676666" y="211797"/>
                </a:lnTo>
                <a:close/>
              </a:path>
              <a:path w="2883535" h="219709">
                <a:moveTo>
                  <a:pt x="1731505" y="211797"/>
                </a:moveTo>
                <a:lnTo>
                  <a:pt x="1729778" y="210083"/>
                </a:lnTo>
                <a:lnTo>
                  <a:pt x="1701888" y="210083"/>
                </a:lnTo>
                <a:lnTo>
                  <a:pt x="1700174" y="211797"/>
                </a:lnTo>
                <a:lnTo>
                  <a:pt x="1700174" y="216154"/>
                </a:lnTo>
                <a:lnTo>
                  <a:pt x="1701888" y="217868"/>
                </a:lnTo>
                <a:lnTo>
                  <a:pt x="1729778" y="217868"/>
                </a:lnTo>
                <a:lnTo>
                  <a:pt x="1731505" y="216154"/>
                </a:lnTo>
                <a:lnTo>
                  <a:pt x="1731505" y="211797"/>
                </a:lnTo>
                <a:close/>
              </a:path>
              <a:path w="2883535" h="219709">
                <a:moveTo>
                  <a:pt x="1786356" y="211797"/>
                </a:moveTo>
                <a:lnTo>
                  <a:pt x="1784629" y="210083"/>
                </a:lnTo>
                <a:lnTo>
                  <a:pt x="1756740" y="210083"/>
                </a:lnTo>
                <a:lnTo>
                  <a:pt x="1755013" y="211797"/>
                </a:lnTo>
                <a:lnTo>
                  <a:pt x="1755013" y="216154"/>
                </a:lnTo>
                <a:lnTo>
                  <a:pt x="1756740" y="217868"/>
                </a:lnTo>
                <a:lnTo>
                  <a:pt x="1784629" y="217868"/>
                </a:lnTo>
                <a:lnTo>
                  <a:pt x="1786356" y="216154"/>
                </a:lnTo>
                <a:lnTo>
                  <a:pt x="1786356" y="211797"/>
                </a:lnTo>
                <a:close/>
              </a:path>
              <a:path w="2883535" h="219709">
                <a:moveTo>
                  <a:pt x="1841195" y="211797"/>
                </a:moveTo>
                <a:lnTo>
                  <a:pt x="1839468" y="210083"/>
                </a:lnTo>
                <a:lnTo>
                  <a:pt x="1811578" y="210083"/>
                </a:lnTo>
                <a:lnTo>
                  <a:pt x="1809851" y="211797"/>
                </a:lnTo>
                <a:lnTo>
                  <a:pt x="1809851" y="216154"/>
                </a:lnTo>
                <a:lnTo>
                  <a:pt x="1811578" y="217868"/>
                </a:lnTo>
                <a:lnTo>
                  <a:pt x="1839468" y="217868"/>
                </a:lnTo>
                <a:lnTo>
                  <a:pt x="1841195" y="216154"/>
                </a:lnTo>
                <a:lnTo>
                  <a:pt x="1841195" y="211797"/>
                </a:lnTo>
                <a:close/>
              </a:path>
              <a:path w="2883535" h="219709">
                <a:moveTo>
                  <a:pt x="1896033" y="211797"/>
                </a:moveTo>
                <a:lnTo>
                  <a:pt x="1894306" y="210083"/>
                </a:lnTo>
                <a:lnTo>
                  <a:pt x="1866417" y="210083"/>
                </a:lnTo>
                <a:lnTo>
                  <a:pt x="1864690" y="211797"/>
                </a:lnTo>
                <a:lnTo>
                  <a:pt x="1864690" y="216154"/>
                </a:lnTo>
                <a:lnTo>
                  <a:pt x="1866417" y="217868"/>
                </a:lnTo>
                <a:lnTo>
                  <a:pt x="1894306" y="217868"/>
                </a:lnTo>
                <a:lnTo>
                  <a:pt x="1896033" y="216154"/>
                </a:lnTo>
                <a:lnTo>
                  <a:pt x="1896033" y="211797"/>
                </a:lnTo>
                <a:close/>
              </a:path>
              <a:path w="2883535" h="219709">
                <a:moveTo>
                  <a:pt x="1950897" y="211797"/>
                </a:moveTo>
                <a:lnTo>
                  <a:pt x="1949157" y="210083"/>
                </a:lnTo>
                <a:lnTo>
                  <a:pt x="1921281" y="210083"/>
                </a:lnTo>
                <a:lnTo>
                  <a:pt x="1919541" y="211797"/>
                </a:lnTo>
                <a:lnTo>
                  <a:pt x="1919541" y="216154"/>
                </a:lnTo>
                <a:lnTo>
                  <a:pt x="1921281" y="217868"/>
                </a:lnTo>
                <a:lnTo>
                  <a:pt x="1949157" y="217868"/>
                </a:lnTo>
                <a:lnTo>
                  <a:pt x="1950897" y="216154"/>
                </a:lnTo>
                <a:lnTo>
                  <a:pt x="1950897" y="211797"/>
                </a:lnTo>
                <a:close/>
              </a:path>
              <a:path w="2883535" h="219709">
                <a:moveTo>
                  <a:pt x="2005736" y="211797"/>
                </a:moveTo>
                <a:lnTo>
                  <a:pt x="2003996" y="210083"/>
                </a:lnTo>
                <a:lnTo>
                  <a:pt x="1976120" y="210083"/>
                </a:lnTo>
                <a:lnTo>
                  <a:pt x="1974380" y="211797"/>
                </a:lnTo>
                <a:lnTo>
                  <a:pt x="1974380" y="216154"/>
                </a:lnTo>
                <a:lnTo>
                  <a:pt x="1976120" y="217868"/>
                </a:lnTo>
                <a:lnTo>
                  <a:pt x="2003996" y="217868"/>
                </a:lnTo>
                <a:lnTo>
                  <a:pt x="2005736" y="216154"/>
                </a:lnTo>
                <a:lnTo>
                  <a:pt x="2005736" y="211797"/>
                </a:lnTo>
                <a:close/>
              </a:path>
              <a:path w="2883535" h="219709">
                <a:moveTo>
                  <a:pt x="2058695" y="107530"/>
                </a:moveTo>
                <a:lnTo>
                  <a:pt x="2056498" y="105206"/>
                </a:lnTo>
                <a:lnTo>
                  <a:pt x="2050707" y="105206"/>
                </a:lnTo>
                <a:lnTo>
                  <a:pt x="2048344" y="107530"/>
                </a:lnTo>
                <a:lnTo>
                  <a:pt x="2048344" y="144373"/>
                </a:lnTo>
                <a:lnTo>
                  <a:pt x="2050707" y="146532"/>
                </a:lnTo>
                <a:lnTo>
                  <a:pt x="2056498" y="146532"/>
                </a:lnTo>
                <a:lnTo>
                  <a:pt x="2058695" y="144373"/>
                </a:lnTo>
                <a:lnTo>
                  <a:pt x="2058695" y="107530"/>
                </a:lnTo>
                <a:close/>
              </a:path>
              <a:path w="2883535" h="219709">
                <a:moveTo>
                  <a:pt x="2060575" y="211797"/>
                </a:moveTo>
                <a:lnTo>
                  <a:pt x="2058847" y="210083"/>
                </a:lnTo>
                <a:lnTo>
                  <a:pt x="2058695" y="210083"/>
                </a:lnTo>
                <a:lnTo>
                  <a:pt x="2058695" y="179946"/>
                </a:lnTo>
                <a:lnTo>
                  <a:pt x="2056498" y="177622"/>
                </a:lnTo>
                <a:lnTo>
                  <a:pt x="2050707" y="177622"/>
                </a:lnTo>
                <a:lnTo>
                  <a:pt x="2048344" y="179946"/>
                </a:lnTo>
                <a:lnTo>
                  <a:pt x="2048344" y="210083"/>
                </a:lnTo>
                <a:lnTo>
                  <a:pt x="2030958" y="210083"/>
                </a:lnTo>
                <a:lnTo>
                  <a:pt x="2029231" y="211797"/>
                </a:lnTo>
                <a:lnTo>
                  <a:pt x="2029231" y="216154"/>
                </a:lnTo>
                <a:lnTo>
                  <a:pt x="2030958" y="217868"/>
                </a:lnTo>
                <a:lnTo>
                  <a:pt x="2049449" y="217868"/>
                </a:lnTo>
                <a:lnTo>
                  <a:pt x="2050707" y="219100"/>
                </a:lnTo>
                <a:lnTo>
                  <a:pt x="2056498" y="219100"/>
                </a:lnTo>
                <a:lnTo>
                  <a:pt x="2057654" y="217868"/>
                </a:lnTo>
                <a:lnTo>
                  <a:pt x="2058847" y="217868"/>
                </a:lnTo>
                <a:lnTo>
                  <a:pt x="2060575" y="216154"/>
                </a:lnTo>
                <a:lnTo>
                  <a:pt x="2060575" y="211797"/>
                </a:lnTo>
                <a:close/>
              </a:path>
              <a:path w="2883535" h="219709">
                <a:moveTo>
                  <a:pt x="2084857" y="77228"/>
                </a:moveTo>
                <a:lnTo>
                  <a:pt x="2083282" y="74117"/>
                </a:lnTo>
                <a:lnTo>
                  <a:pt x="2077021" y="61696"/>
                </a:lnTo>
                <a:lnTo>
                  <a:pt x="2053526" y="15074"/>
                </a:lnTo>
                <a:lnTo>
                  <a:pt x="2022182" y="77228"/>
                </a:lnTo>
                <a:lnTo>
                  <a:pt x="2084857" y="77228"/>
                </a:lnTo>
                <a:close/>
              </a:path>
              <a:path w="2883535" h="219709">
                <a:moveTo>
                  <a:pt x="2115426" y="211797"/>
                </a:moveTo>
                <a:lnTo>
                  <a:pt x="2113686" y="210083"/>
                </a:lnTo>
                <a:lnTo>
                  <a:pt x="2085809" y="210083"/>
                </a:lnTo>
                <a:lnTo>
                  <a:pt x="2084070" y="211797"/>
                </a:lnTo>
                <a:lnTo>
                  <a:pt x="2084070" y="216154"/>
                </a:lnTo>
                <a:lnTo>
                  <a:pt x="2085809" y="217868"/>
                </a:lnTo>
                <a:lnTo>
                  <a:pt x="2113686" y="217868"/>
                </a:lnTo>
                <a:lnTo>
                  <a:pt x="2115426" y="216154"/>
                </a:lnTo>
                <a:lnTo>
                  <a:pt x="2115426" y="211797"/>
                </a:lnTo>
                <a:close/>
              </a:path>
              <a:path w="2883535" h="219709">
                <a:moveTo>
                  <a:pt x="2170265" y="211797"/>
                </a:moveTo>
                <a:lnTo>
                  <a:pt x="2168537" y="210083"/>
                </a:lnTo>
                <a:lnTo>
                  <a:pt x="2140648" y="210083"/>
                </a:lnTo>
                <a:lnTo>
                  <a:pt x="2138908" y="211797"/>
                </a:lnTo>
                <a:lnTo>
                  <a:pt x="2138908" y="216154"/>
                </a:lnTo>
                <a:lnTo>
                  <a:pt x="2140648" y="217868"/>
                </a:lnTo>
                <a:lnTo>
                  <a:pt x="2168537" y="217868"/>
                </a:lnTo>
                <a:lnTo>
                  <a:pt x="2170265" y="216154"/>
                </a:lnTo>
                <a:lnTo>
                  <a:pt x="2170265" y="211797"/>
                </a:lnTo>
                <a:close/>
              </a:path>
              <a:path w="2883535" h="219709">
                <a:moveTo>
                  <a:pt x="2225103" y="211797"/>
                </a:moveTo>
                <a:lnTo>
                  <a:pt x="2223389" y="210083"/>
                </a:lnTo>
                <a:lnTo>
                  <a:pt x="2195487" y="210083"/>
                </a:lnTo>
                <a:lnTo>
                  <a:pt x="2193760" y="211797"/>
                </a:lnTo>
                <a:lnTo>
                  <a:pt x="2193760" y="216154"/>
                </a:lnTo>
                <a:lnTo>
                  <a:pt x="2195487" y="217868"/>
                </a:lnTo>
                <a:lnTo>
                  <a:pt x="2223389" y="217868"/>
                </a:lnTo>
                <a:lnTo>
                  <a:pt x="2225103" y="216154"/>
                </a:lnTo>
                <a:lnTo>
                  <a:pt x="2225103" y="211797"/>
                </a:lnTo>
                <a:close/>
              </a:path>
              <a:path w="2883535" h="219709">
                <a:moveTo>
                  <a:pt x="2279954" y="211797"/>
                </a:moveTo>
                <a:lnTo>
                  <a:pt x="2278227" y="210083"/>
                </a:lnTo>
                <a:lnTo>
                  <a:pt x="2250338" y="210083"/>
                </a:lnTo>
                <a:lnTo>
                  <a:pt x="2248624" y="211797"/>
                </a:lnTo>
                <a:lnTo>
                  <a:pt x="2248624" y="216154"/>
                </a:lnTo>
                <a:lnTo>
                  <a:pt x="2250338" y="217868"/>
                </a:lnTo>
                <a:lnTo>
                  <a:pt x="2278227" y="217868"/>
                </a:lnTo>
                <a:lnTo>
                  <a:pt x="2279954" y="216154"/>
                </a:lnTo>
                <a:lnTo>
                  <a:pt x="2279954" y="211797"/>
                </a:lnTo>
                <a:close/>
              </a:path>
              <a:path w="2883535" h="219709">
                <a:moveTo>
                  <a:pt x="2334793" y="211797"/>
                </a:moveTo>
                <a:lnTo>
                  <a:pt x="2333066" y="210083"/>
                </a:lnTo>
                <a:lnTo>
                  <a:pt x="2305177" y="210083"/>
                </a:lnTo>
                <a:lnTo>
                  <a:pt x="2303449" y="211797"/>
                </a:lnTo>
                <a:lnTo>
                  <a:pt x="2303449" y="216154"/>
                </a:lnTo>
                <a:lnTo>
                  <a:pt x="2305177" y="217868"/>
                </a:lnTo>
                <a:lnTo>
                  <a:pt x="2333066" y="217868"/>
                </a:lnTo>
                <a:lnTo>
                  <a:pt x="2334793" y="216154"/>
                </a:lnTo>
                <a:lnTo>
                  <a:pt x="2334793" y="211797"/>
                </a:lnTo>
                <a:close/>
              </a:path>
              <a:path w="2883535" h="219709">
                <a:moveTo>
                  <a:pt x="2389632" y="211797"/>
                </a:moveTo>
                <a:lnTo>
                  <a:pt x="2387904" y="210083"/>
                </a:lnTo>
                <a:lnTo>
                  <a:pt x="2360015" y="210083"/>
                </a:lnTo>
                <a:lnTo>
                  <a:pt x="2358301" y="211797"/>
                </a:lnTo>
                <a:lnTo>
                  <a:pt x="2358301" y="216154"/>
                </a:lnTo>
                <a:lnTo>
                  <a:pt x="2360015" y="217868"/>
                </a:lnTo>
                <a:lnTo>
                  <a:pt x="2387904" y="217868"/>
                </a:lnTo>
                <a:lnTo>
                  <a:pt x="2389632" y="216154"/>
                </a:lnTo>
                <a:lnTo>
                  <a:pt x="2389632" y="211797"/>
                </a:lnTo>
                <a:close/>
              </a:path>
              <a:path w="2883535" h="219709">
                <a:moveTo>
                  <a:pt x="2444483" y="211797"/>
                </a:moveTo>
                <a:lnTo>
                  <a:pt x="2442768" y="210083"/>
                </a:lnTo>
                <a:lnTo>
                  <a:pt x="2414867" y="210083"/>
                </a:lnTo>
                <a:lnTo>
                  <a:pt x="2413139" y="211797"/>
                </a:lnTo>
                <a:lnTo>
                  <a:pt x="2413139" y="216154"/>
                </a:lnTo>
                <a:lnTo>
                  <a:pt x="2414867" y="217868"/>
                </a:lnTo>
                <a:lnTo>
                  <a:pt x="2442768" y="217868"/>
                </a:lnTo>
                <a:lnTo>
                  <a:pt x="2444483" y="216154"/>
                </a:lnTo>
                <a:lnTo>
                  <a:pt x="2444483" y="211797"/>
                </a:lnTo>
                <a:close/>
              </a:path>
              <a:path w="2883535" h="219709">
                <a:moveTo>
                  <a:pt x="2499322" y="211797"/>
                </a:moveTo>
                <a:lnTo>
                  <a:pt x="2497607" y="210083"/>
                </a:lnTo>
                <a:lnTo>
                  <a:pt x="2469705" y="210083"/>
                </a:lnTo>
                <a:lnTo>
                  <a:pt x="2467978" y="211797"/>
                </a:lnTo>
                <a:lnTo>
                  <a:pt x="2467978" y="216154"/>
                </a:lnTo>
                <a:lnTo>
                  <a:pt x="2469705" y="217868"/>
                </a:lnTo>
                <a:lnTo>
                  <a:pt x="2497607" y="217868"/>
                </a:lnTo>
                <a:lnTo>
                  <a:pt x="2499322" y="216154"/>
                </a:lnTo>
                <a:lnTo>
                  <a:pt x="2499322" y="211797"/>
                </a:lnTo>
                <a:close/>
              </a:path>
              <a:path w="2883535" h="219709">
                <a:moveTo>
                  <a:pt x="2554160" y="211797"/>
                </a:moveTo>
                <a:lnTo>
                  <a:pt x="2552458" y="210083"/>
                </a:lnTo>
                <a:lnTo>
                  <a:pt x="2524544" y="210083"/>
                </a:lnTo>
                <a:lnTo>
                  <a:pt x="2522829" y="211797"/>
                </a:lnTo>
                <a:lnTo>
                  <a:pt x="2522829" y="216154"/>
                </a:lnTo>
                <a:lnTo>
                  <a:pt x="2524544" y="217868"/>
                </a:lnTo>
                <a:lnTo>
                  <a:pt x="2552458" y="217868"/>
                </a:lnTo>
                <a:lnTo>
                  <a:pt x="2554160" y="216154"/>
                </a:lnTo>
                <a:lnTo>
                  <a:pt x="2554160" y="211797"/>
                </a:lnTo>
                <a:close/>
              </a:path>
              <a:path w="2883535" h="219709">
                <a:moveTo>
                  <a:pt x="2609011" y="211797"/>
                </a:moveTo>
                <a:lnTo>
                  <a:pt x="2607297" y="210083"/>
                </a:lnTo>
                <a:lnTo>
                  <a:pt x="2579395" y="210083"/>
                </a:lnTo>
                <a:lnTo>
                  <a:pt x="2577681" y="211797"/>
                </a:lnTo>
                <a:lnTo>
                  <a:pt x="2577681" y="216154"/>
                </a:lnTo>
                <a:lnTo>
                  <a:pt x="2579395" y="217868"/>
                </a:lnTo>
                <a:lnTo>
                  <a:pt x="2607297" y="217868"/>
                </a:lnTo>
                <a:lnTo>
                  <a:pt x="2609011" y="216154"/>
                </a:lnTo>
                <a:lnTo>
                  <a:pt x="2609011" y="211797"/>
                </a:lnTo>
                <a:close/>
              </a:path>
              <a:path w="2883535" h="219709">
                <a:moveTo>
                  <a:pt x="2663850" y="211797"/>
                </a:moveTo>
                <a:lnTo>
                  <a:pt x="2662123" y="210083"/>
                </a:lnTo>
                <a:lnTo>
                  <a:pt x="2634234" y="210083"/>
                </a:lnTo>
                <a:lnTo>
                  <a:pt x="2632519" y="211797"/>
                </a:lnTo>
                <a:lnTo>
                  <a:pt x="2632519" y="216154"/>
                </a:lnTo>
                <a:lnTo>
                  <a:pt x="2634234" y="217868"/>
                </a:lnTo>
                <a:lnTo>
                  <a:pt x="2662123" y="217868"/>
                </a:lnTo>
                <a:lnTo>
                  <a:pt x="2663850" y="216154"/>
                </a:lnTo>
                <a:lnTo>
                  <a:pt x="2663850" y="211797"/>
                </a:lnTo>
                <a:close/>
              </a:path>
              <a:path w="2883535" h="219709">
                <a:moveTo>
                  <a:pt x="2718701" y="211797"/>
                </a:moveTo>
                <a:lnTo>
                  <a:pt x="2716974" y="210083"/>
                </a:lnTo>
                <a:lnTo>
                  <a:pt x="2689085" y="210083"/>
                </a:lnTo>
                <a:lnTo>
                  <a:pt x="2687370" y="211797"/>
                </a:lnTo>
                <a:lnTo>
                  <a:pt x="2687370" y="216154"/>
                </a:lnTo>
                <a:lnTo>
                  <a:pt x="2689085" y="217868"/>
                </a:lnTo>
                <a:lnTo>
                  <a:pt x="2716974" y="217868"/>
                </a:lnTo>
                <a:lnTo>
                  <a:pt x="2718701" y="216154"/>
                </a:lnTo>
                <a:lnTo>
                  <a:pt x="2718701" y="211797"/>
                </a:lnTo>
                <a:close/>
              </a:path>
              <a:path w="2883535" h="219709">
                <a:moveTo>
                  <a:pt x="2773540" y="211797"/>
                </a:moveTo>
                <a:lnTo>
                  <a:pt x="2771825" y="210083"/>
                </a:lnTo>
                <a:lnTo>
                  <a:pt x="2743936" y="210083"/>
                </a:lnTo>
                <a:lnTo>
                  <a:pt x="2742209" y="211797"/>
                </a:lnTo>
                <a:lnTo>
                  <a:pt x="2742209" y="216154"/>
                </a:lnTo>
                <a:lnTo>
                  <a:pt x="2743936" y="217868"/>
                </a:lnTo>
                <a:lnTo>
                  <a:pt x="2771825" y="217868"/>
                </a:lnTo>
                <a:lnTo>
                  <a:pt x="2773540" y="216154"/>
                </a:lnTo>
                <a:lnTo>
                  <a:pt x="2773540" y="211797"/>
                </a:lnTo>
                <a:close/>
              </a:path>
              <a:path w="2883535" h="219709">
                <a:moveTo>
                  <a:pt x="2828391" y="211797"/>
                </a:moveTo>
                <a:lnTo>
                  <a:pt x="2826677" y="210083"/>
                </a:lnTo>
                <a:lnTo>
                  <a:pt x="2798762" y="210083"/>
                </a:lnTo>
                <a:lnTo>
                  <a:pt x="2797048" y="211797"/>
                </a:lnTo>
                <a:lnTo>
                  <a:pt x="2797048" y="216154"/>
                </a:lnTo>
                <a:lnTo>
                  <a:pt x="2798762" y="217868"/>
                </a:lnTo>
                <a:lnTo>
                  <a:pt x="2826677" y="217868"/>
                </a:lnTo>
                <a:lnTo>
                  <a:pt x="2828391" y="216154"/>
                </a:lnTo>
                <a:lnTo>
                  <a:pt x="2828391" y="211797"/>
                </a:lnTo>
                <a:close/>
              </a:path>
              <a:path w="2883535" h="219709">
                <a:moveTo>
                  <a:pt x="2883230" y="211797"/>
                </a:moveTo>
                <a:lnTo>
                  <a:pt x="2881515" y="210083"/>
                </a:lnTo>
                <a:lnTo>
                  <a:pt x="2853639" y="210083"/>
                </a:lnTo>
                <a:lnTo>
                  <a:pt x="2851886" y="211797"/>
                </a:lnTo>
                <a:lnTo>
                  <a:pt x="2851886" y="216154"/>
                </a:lnTo>
                <a:lnTo>
                  <a:pt x="2853639" y="217868"/>
                </a:lnTo>
                <a:lnTo>
                  <a:pt x="2881515" y="217868"/>
                </a:lnTo>
                <a:lnTo>
                  <a:pt x="2883230" y="216154"/>
                </a:lnTo>
                <a:lnTo>
                  <a:pt x="2883230" y="21179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976922" y="6598915"/>
            <a:ext cx="62865" cy="204470"/>
          </a:xfrm>
          <a:custGeom>
            <a:avLst/>
            <a:gdLst/>
            <a:ahLst/>
            <a:cxnLst/>
            <a:rect l="l" t="t" r="r" b="b"/>
            <a:pathLst>
              <a:path w="62865" h="204470">
                <a:moveTo>
                  <a:pt x="26085" y="141909"/>
                </a:moveTo>
                <a:lnTo>
                  <a:pt x="0" y="141909"/>
                </a:lnTo>
                <a:lnTo>
                  <a:pt x="31330" y="204076"/>
                </a:lnTo>
                <a:lnTo>
                  <a:pt x="54836" y="157454"/>
                </a:lnTo>
                <a:lnTo>
                  <a:pt x="28435" y="157454"/>
                </a:lnTo>
                <a:lnTo>
                  <a:pt x="26085" y="155155"/>
                </a:lnTo>
                <a:lnTo>
                  <a:pt x="26085" y="141909"/>
                </a:lnTo>
                <a:close/>
              </a:path>
              <a:path w="62865" h="204470">
                <a:moveTo>
                  <a:pt x="34188" y="0"/>
                </a:moveTo>
                <a:lnTo>
                  <a:pt x="28435" y="0"/>
                </a:lnTo>
                <a:lnTo>
                  <a:pt x="26085" y="2336"/>
                </a:lnTo>
                <a:lnTo>
                  <a:pt x="26085" y="155155"/>
                </a:lnTo>
                <a:lnTo>
                  <a:pt x="28435" y="157454"/>
                </a:lnTo>
                <a:lnTo>
                  <a:pt x="34188" y="157454"/>
                </a:lnTo>
                <a:lnTo>
                  <a:pt x="36537" y="155155"/>
                </a:lnTo>
                <a:lnTo>
                  <a:pt x="36537" y="2336"/>
                </a:lnTo>
                <a:lnTo>
                  <a:pt x="34188" y="0"/>
                </a:lnTo>
                <a:close/>
              </a:path>
              <a:path w="62865" h="204470">
                <a:moveTo>
                  <a:pt x="62674" y="141909"/>
                </a:moveTo>
                <a:lnTo>
                  <a:pt x="36537" y="141909"/>
                </a:lnTo>
                <a:lnTo>
                  <a:pt x="36537" y="155155"/>
                </a:lnTo>
                <a:lnTo>
                  <a:pt x="34188" y="157454"/>
                </a:lnTo>
                <a:lnTo>
                  <a:pt x="54836" y="157454"/>
                </a:lnTo>
                <a:lnTo>
                  <a:pt x="62674" y="14190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709976" y="6598915"/>
            <a:ext cx="62865" cy="204470"/>
          </a:xfrm>
          <a:custGeom>
            <a:avLst/>
            <a:gdLst/>
            <a:ahLst/>
            <a:cxnLst/>
            <a:rect l="l" t="t" r="r" b="b"/>
            <a:pathLst>
              <a:path w="62865" h="204470">
                <a:moveTo>
                  <a:pt x="26136" y="141909"/>
                </a:moveTo>
                <a:lnTo>
                  <a:pt x="0" y="141909"/>
                </a:lnTo>
                <a:lnTo>
                  <a:pt x="31343" y="204076"/>
                </a:lnTo>
                <a:lnTo>
                  <a:pt x="54849" y="157454"/>
                </a:lnTo>
                <a:lnTo>
                  <a:pt x="28486" y="157454"/>
                </a:lnTo>
                <a:lnTo>
                  <a:pt x="26136" y="155155"/>
                </a:lnTo>
                <a:lnTo>
                  <a:pt x="26136" y="141909"/>
                </a:lnTo>
                <a:close/>
              </a:path>
              <a:path w="62865" h="204470">
                <a:moveTo>
                  <a:pt x="34251" y="0"/>
                </a:moveTo>
                <a:lnTo>
                  <a:pt x="28486" y="0"/>
                </a:lnTo>
                <a:lnTo>
                  <a:pt x="26136" y="2336"/>
                </a:lnTo>
                <a:lnTo>
                  <a:pt x="26136" y="155155"/>
                </a:lnTo>
                <a:lnTo>
                  <a:pt x="28486" y="157454"/>
                </a:lnTo>
                <a:lnTo>
                  <a:pt x="34251" y="157454"/>
                </a:lnTo>
                <a:lnTo>
                  <a:pt x="36601" y="155155"/>
                </a:lnTo>
                <a:lnTo>
                  <a:pt x="36601" y="2336"/>
                </a:lnTo>
                <a:lnTo>
                  <a:pt x="34251" y="0"/>
                </a:lnTo>
                <a:close/>
              </a:path>
              <a:path w="62865" h="204470">
                <a:moveTo>
                  <a:pt x="62687" y="141909"/>
                </a:moveTo>
                <a:lnTo>
                  <a:pt x="36601" y="141909"/>
                </a:lnTo>
                <a:lnTo>
                  <a:pt x="36601" y="155155"/>
                </a:lnTo>
                <a:lnTo>
                  <a:pt x="34251" y="157454"/>
                </a:lnTo>
                <a:lnTo>
                  <a:pt x="54849" y="157454"/>
                </a:lnTo>
                <a:lnTo>
                  <a:pt x="62687" y="14190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706664" y="6739263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611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706664" y="7055810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611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object 7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38617" y="6860371"/>
            <a:ext cx="131267" cy="100279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9838" y="6860365"/>
            <a:ext cx="131267" cy="100279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6706663" y="6739264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5">
                <a:moveTo>
                  <a:pt x="0" y="0"/>
                </a:moveTo>
                <a:lnTo>
                  <a:pt x="0" y="316547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027274" y="6739264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5">
                <a:moveTo>
                  <a:pt x="0" y="0"/>
                </a:moveTo>
                <a:lnTo>
                  <a:pt x="0" y="316547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25180" y="6845561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>
                <a:moveTo>
                  <a:pt x="0" y="0"/>
                </a:moveTo>
                <a:lnTo>
                  <a:pt x="160781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46897" y="6950616"/>
            <a:ext cx="160655" cy="0"/>
          </a:xfrm>
          <a:custGeom>
            <a:avLst/>
            <a:gdLst/>
            <a:ahLst/>
            <a:cxnLst/>
            <a:rect l="l" t="t" r="r" b="b"/>
            <a:pathLst>
              <a:path w="160654">
                <a:moveTo>
                  <a:pt x="0" y="0"/>
                </a:moveTo>
                <a:lnTo>
                  <a:pt x="160286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665935" y="6790546"/>
            <a:ext cx="41275" cy="52705"/>
          </a:xfrm>
          <a:custGeom>
            <a:avLst/>
            <a:gdLst/>
            <a:ahLst/>
            <a:cxnLst/>
            <a:rect l="l" t="t" r="r" b="b"/>
            <a:pathLst>
              <a:path w="41275" h="52704">
                <a:moveTo>
                  <a:pt x="0" y="0"/>
                </a:moveTo>
                <a:lnTo>
                  <a:pt x="40728" y="5237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27274" y="6950617"/>
            <a:ext cx="41910" cy="52705"/>
          </a:xfrm>
          <a:custGeom>
            <a:avLst/>
            <a:gdLst/>
            <a:ahLst/>
            <a:cxnLst/>
            <a:rect l="l" t="t" r="r" b="b"/>
            <a:pathLst>
              <a:path w="41910" h="52704">
                <a:moveTo>
                  <a:pt x="0" y="0"/>
                </a:moveTo>
                <a:lnTo>
                  <a:pt x="41363" y="52362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625180" y="6790545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>
                <a:moveTo>
                  <a:pt x="0" y="0"/>
                </a:moveTo>
                <a:lnTo>
                  <a:pt x="40119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68639" y="7004528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544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845499" y="7067763"/>
            <a:ext cx="0" cy="331470"/>
          </a:xfrm>
          <a:custGeom>
            <a:avLst/>
            <a:gdLst/>
            <a:ahLst/>
            <a:cxnLst/>
            <a:rect l="l" t="t" r="r" b="b"/>
            <a:pathLst>
              <a:path h="331470">
                <a:moveTo>
                  <a:pt x="0" y="0"/>
                </a:moveTo>
                <a:lnTo>
                  <a:pt x="0" y="33100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657208" y="6090812"/>
            <a:ext cx="62865" cy="1196340"/>
          </a:xfrm>
          <a:custGeom>
            <a:avLst/>
            <a:gdLst/>
            <a:ahLst/>
            <a:cxnLst/>
            <a:rect l="l" t="t" r="r" b="b"/>
            <a:pathLst>
              <a:path w="62864" h="1196340">
                <a:moveTo>
                  <a:pt x="34315" y="46621"/>
                </a:moveTo>
                <a:lnTo>
                  <a:pt x="28511" y="46621"/>
                </a:lnTo>
                <a:lnTo>
                  <a:pt x="26149" y="48958"/>
                </a:lnTo>
                <a:lnTo>
                  <a:pt x="26149" y="1193736"/>
                </a:lnTo>
                <a:lnTo>
                  <a:pt x="28511" y="1196060"/>
                </a:lnTo>
                <a:lnTo>
                  <a:pt x="34315" y="1196060"/>
                </a:lnTo>
                <a:lnTo>
                  <a:pt x="36664" y="1193736"/>
                </a:lnTo>
                <a:lnTo>
                  <a:pt x="36664" y="48958"/>
                </a:lnTo>
                <a:lnTo>
                  <a:pt x="34315" y="46621"/>
                </a:lnTo>
                <a:close/>
              </a:path>
              <a:path w="62864" h="1196340">
                <a:moveTo>
                  <a:pt x="31343" y="0"/>
                </a:moveTo>
                <a:lnTo>
                  <a:pt x="0" y="62166"/>
                </a:lnTo>
                <a:lnTo>
                  <a:pt x="26149" y="62166"/>
                </a:lnTo>
                <a:lnTo>
                  <a:pt x="26149" y="48958"/>
                </a:lnTo>
                <a:lnTo>
                  <a:pt x="28511" y="46621"/>
                </a:lnTo>
                <a:lnTo>
                  <a:pt x="54840" y="46621"/>
                </a:lnTo>
                <a:lnTo>
                  <a:pt x="31343" y="0"/>
                </a:lnTo>
                <a:close/>
              </a:path>
              <a:path w="62864" h="1196340">
                <a:moveTo>
                  <a:pt x="54840" y="46621"/>
                </a:moveTo>
                <a:lnTo>
                  <a:pt x="34315" y="46621"/>
                </a:lnTo>
                <a:lnTo>
                  <a:pt x="36664" y="48958"/>
                </a:lnTo>
                <a:lnTo>
                  <a:pt x="36664" y="62166"/>
                </a:lnTo>
                <a:lnTo>
                  <a:pt x="62674" y="62166"/>
                </a:lnTo>
                <a:lnTo>
                  <a:pt x="54840" y="4662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712844" y="7398761"/>
            <a:ext cx="2961640" cy="0"/>
          </a:xfrm>
          <a:custGeom>
            <a:avLst/>
            <a:gdLst/>
            <a:ahLst/>
            <a:cxnLst/>
            <a:rect l="l" t="t" r="r" b="b"/>
            <a:pathLst>
              <a:path w="2961640">
                <a:moveTo>
                  <a:pt x="0" y="0"/>
                </a:moveTo>
                <a:lnTo>
                  <a:pt x="2961119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45504" y="6471992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5">
                <a:moveTo>
                  <a:pt x="0" y="0"/>
                </a:moveTo>
                <a:lnTo>
                  <a:pt x="0" y="265734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712844" y="6024012"/>
            <a:ext cx="2961640" cy="635"/>
          </a:xfrm>
          <a:custGeom>
            <a:avLst/>
            <a:gdLst/>
            <a:ahLst/>
            <a:cxnLst/>
            <a:rect l="l" t="t" r="r" b="b"/>
            <a:pathLst>
              <a:path w="2961640" h="635">
                <a:moveTo>
                  <a:pt x="0" y="0"/>
                </a:moveTo>
                <a:lnTo>
                  <a:pt x="2961119" y="457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636637" y="7134586"/>
            <a:ext cx="62865" cy="204470"/>
          </a:xfrm>
          <a:custGeom>
            <a:avLst/>
            <a:gdLst/>
            <a:ahLst/>
            <a:cxnLst/>
            <a:rect l="l" t="t" r="r" b="b"/>
            <a:pathLst>
              <a:path w="62864" h="204470">
                <a:moveTo>
                  <a:pt x="31318" y="0"/>
                </a:moveTo>
                <a:lnTo>
                  <a:pt x="0" y="62153"/>
                </a:lnTo>
                <a:lnTo>
                  <a:pt x="62661" y="62153"/>
                </a:lnTo>
                <a:lnTo>
                  <a:pt x="61092" y="59042"/>
                </a:lnTo>
                <a:lnTo>
                  <a:pt x="28511" y="59042"/>
                </a:lnTo>
                <a:lnTo>
                  <a:pt x="26161" y="56730"/>
                </a:lnTo>
                <a:lnTo>
                  <a:pt x="26161" y="48945"/>
                </a:lnTo>
                <a:lnTo>
                  <a:pt x="28511" y="46621"/>
                </a:lnTo>
                <a:lnTo>
                  <a:pt x="54829" y="46621"/>
                </a:lnTo>
                <a:lnTo>
                  <a:pt x="31318" y="0"/>
                </a:lnTo>
                <a:close/>
              </a:path>
              <a:path w="62864" h="204470">
                <a:moveTo>
                  <a:pt x="34315" y="46621"/>
                </a:moveTo>
                <a:lnTo>
                  <a:pt x="28511" y="46621"/>
                </a:lnTo>
                <a:lnTo>
                  <a:pt x="26161" y="48945"/>
                </a:lnTo>
                <a:lnTo>
                  <a:pt x="26161" y="56730"/>
                </a:lnTo>
                <a:lnTo>
                  <a:pt x="28511" y="59042"/>
                </a:lnTo>
                <a:lnTo>
                  <a:pt x="34315" y="59042"/>
                </a:lnTo>
                <a:lnTo>
                  <a:pt x="36487" y="56730"/>
                </a:lnTo>
                <a:lnTo>
                  <a:pt x="36487" y="48945"/>
                </a:lnTo>
                <a:lnTo>
                  <a:pt x="34315" y="46621"/>
                </a:lnTo>
                <a:close/>
              </a:path>
              <a:path w="62864" h="204470">
                <a:moveTo>
                  <a:pt x="54829" y="46621"/>
                </a:moveTo>
                <a:lnTo>
                  <a:pt x="34315" y="46621"/>
                </a:lnTo>
                <a:lnTo>
                  <a:pt x="36487" y="48945"/>
                </a:lnTo>
                <a:lnTo>
                  <a:pt x="36487" y="56730"/>
                </a:lnTo>
                <a:lnTo>
                  <a:pt x="34315" y="59042"/>
                </a:lnTo>
                <a:lnTo>
                  <a:pt x="61092" y="59042"/>
                </a:lnTo>
                <a:lnTo>
                  <a:pt x="54829" y="46621"/>
                </a:lnTo>
                <a:close/>
              </a:path>
              <a:path w="62864" h="204470">
                <a:moveTo>
                  <a:pt x="34315" y="90131"/>
                </a:moveTo>
                <a:lnTo>
                  <a:pt x="28511" y="90131"/>
                </a:lnTo>
                <a:lnTo>
                  <a:pt x="26161" y="92455"/>
                </a:lnTo>
                <a:lnTo>
                  <a:pt x="26161" y="129298"/>
                </a:lnTo>
                <a:lnTo>
                  <a:pt x="28511" y="131457"/>
                </a:lnTo>
                <a:lnTo>
                  <a:pt x="34315" y="131457"/>
                </a:lnTo>
                <a:lnTo>
                  <a:pt x="36487" y="129298"/>
                </a:lnTo>
                <a:lnTo>
                  <a:pt x="36487" y="92455"/>
                </a:lnTo>
                <a:lnTo>
                  <a:pt x="34315" y="90131"/>
                </a:lnTo>
                <a:close/>
              </a:path>
              <a:path w="62864" h="204470">
                <a:moveTo>
                  <a:pt x="34315" y="162547"/>
                </a:moveTo>
                <a:lnTo>
                  <a:pt x="28511" y="162547"/>
                </a:lnTo>
                <a:lnTo>
                  <a:pt x="26161" y="164871"/>
                </a:lnTo>
                <a:lnTo>
                  <a:pt x="26161" y="201701"/>
                </a:lnTo>
                <a:lnTo>
                  <a:pt x="28511" y="204025"/>
                </a:lnTo>
                <a:lnTo>
                  <a:pt x="34315" y="204025"/>
                </a:lnTo>
                <a:lnTo>
                  <a:pt x="36487" y="201701"/>
                </a:lnTo>
                <a:lnTo>
                  <a:pt x="36487" y="164871"/>
                </a:lnTo>
                <a:lnTo>
                  <a:pt x="34315" y="16254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712839" y="7040739"/>
            <a:ext cx="1270" cy="356235"/>
          </a:xfrm>
          <a:custGeom>
            <a:avLst/>
            <a:gdLst/>
            <a:ahLst/>
            <a:cxnLst/>
            <a:rect l="l" t="t" r="r" b="b"/>
            <a:pathLst>
              <a:path w="1269" h="356234">
                <a:moveTo>
                  <a:pt x="1104" y="0"/>
                </a:moveTo>
                <a:lnTo>
                  <a:pt x="0" y="355841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369417" y="7043380"/>
            <a:ext cx="635" cy="354965"/>
          </a:xfrm>
          <a:custGeom>
            <a:avLst/>
            <a:gdLst/>
            <a:ahLst/>
            <a:cxnLst/>
            <a:rect l="l" t="t" r="r" b="b"/>
            <a:pathLst>
              <a:path w="635" h="354965">
                <a:moveTo>
                  <a:pt x="546" y="0"/>
                </a:moveTo>
                <a:lnTo>
                  <a:pt x="0" y="354761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488289" y="692708"/>
            <a:ext cx="4309745" cy="2101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252095">
              <a:lnSpc>
                <a:spcPct val="1250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Polaridad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34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75" i="1" spc="352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indica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polaridad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negativa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indica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capacitiva.</a:t>
            </a:r>
            <a:endParaRPr sz="800">
              <a:latin typeface="Arial Unicode MS"/>
              <a:cs typeface="Arial Unicode MS"/>
            </a:endParaRPr>
          </a:p>
          <a:p>
            <a:pPr marL="202565" marR="171450" indent="-152400">
              <a:lnSpc>
                <a:spcPts val="1200"/>
              </a:lnSpc>
              <a:spcBef>
                <a:spcPts val="8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4.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Función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generación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pulsos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disparo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tiristor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impulsos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disparo,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pulso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puerta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relativamente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grande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disparo.</a:t>
            </a:r>
            <a:endParaRPr sz="650">
              <a:latin typeface="Arial Unicode MS"/>
              <a:cs typeface="Arial Unicode MS"/>
            </a:endParaRPr>
          </a:p>
          <a:p>
            <a:pPr marL="50165" marR="105410">
              <a:lnSpc>
                <a:spcPct val="133300"/>
              </a:lnSpc>
              <a:spcBef>
                <a:spcPts val="509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Tomando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perspectiva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"caja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negra",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considerarse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una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cuya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sigue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fielmente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señal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referencia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arbitraria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(ya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susceptancia)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frecuencia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especificada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Clasificaciones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inductivas.</a:t>
            </a:r>
            <a:endParaRPr sz="750">
              <a:latin typeface="Arial Unicode MS"/>
              <a:cs typeface="Arial Unicode MS"/>
            </a:endParaRPr>
          </a:p>
          <a:p>
            <a:pPr marL="50165" marR="17780" indent="152400">
              <a:lnSpc>
                <a:spcPts val="1200"/>
              </a:lnSpc>
              <a:spcBef>
                <a:spcPts val="9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limitado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disparo,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resultado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señal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entrada.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expresar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transporte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488288" y="2968295"/>
            <a:ext cx="4300220" cy="82753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31750" algn="ctr">
              <a:spcBef>
                <a:spcPts val="125"/>
              </a:spcBef>
            </a:pPr>
            <a:r>
              <a:rPr sz="600" i="1" spc="-20" dirty="0">
                <a:latin typeface="Arial"/>
                <a:cs typeface="Arial"/>
              </a:rPr>
              <a:t>GRAMO</a:t>
            </a:r>
            <a:r>
              <a:rPr sz="600" spc="-20" dirty="0">
                <a:latin typeface="Arial Unicode MS"/>
                <a:cs typeface="Arial Unicode MS"/>
              </a:rPr>
              <a:t>(</a:t>
            </a:r>
            <a:r>
              <a:rPr sz="600" i="1" spc="-20" dirty="0">
                <a:latin typeface="Arial"/>
                <a:cs typeface="Arial"/>
              </a:rPr>
              <a:t>s</a:t>
            </a:r>
            <a:r>
              <a:rPr sz="600" spc="-20" dirty="0">
                <a:latin typeface="Arial Unicode MS"/>
                <a:cs typeface="Arial Unicode MS"/>
              </a:rPr>
              <a:t>)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=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i="1" dirty="0">
                <a:latin typeface="Arial"/>
                <a:cs typeface="Arial"/>
              </a:rPr>
              <a:t>ke</a:t>
            </a:r>
            <a:r>
              <a:rPr sz="400" dirty="0">
                <a:latin typeface="Arial Unicode MS"/>
                <a:cs typeface="Arial Unicode MS"/>
              </a:rPr>
              <a:t>-</a:t>
            </a:r>
            <a:r>
              <a:rPr sz="400" i="1" spc="-10" dirty="0">
                <a:latin typeface="Arial"/>
                <a:cs typeface="Arial"/>
              </a:rPr>
              <a:t>T</a:t>
            </a:r>
            <a:r>
              <a:rPr sz="300" i="1" spc="-10" dirty="0">
                <a:latin typeface="Arial"/>
                <a:cs typeface="Arial"/>
              </a:rPr>
              <a:t>D</a:t>
            </a:r>
            <a:r>
              <a:rPr sz="300" i="1" spc="-5" dirty="0">
                <a:latin typeface="Arial"/>
                <a:cs typeface="Arial"/>
              </a:rPr>
              <a:t> </a:t>
            </a:r>
            <a:r>
              <a:rPr sz="400" i="1" dirty="0">
                <a:latin typeface="Arial"/>
                <a:cs typeface="Arial"/>
              </a:rPr>
              <a:t>s </a:t>
            </a:r>
            <a:r>
              <a:rPr sz="600" spc="-50" dirty="0">
                <a:latin typeface="Arial Unicode MS"/>
                <a:cs typeface="Arial Unicode MS"/>
              </a:rPr>
              <a:t>,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00">
              <a:latin typeface="Arial Unicode MS"/>
              <a:cs typeface="Arial Unicode MS"/>
            </a:endParaRPr>
          </a:p>
          <a:p>
            <a:pPr marL="50800" marR="43180" indent="-635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dónde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operador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Laplace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292" baseline="-29914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r>
              <a:rPr sz="750" spc="-19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transporte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correspondiente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monofásico,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transporte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1/2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dónde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80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aplicado.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trifásico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balanceado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seis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pulsos,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transporte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1/6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526454" y="4158550"/>
            <a:ext cx="4226560" cy="1372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Condensador</a:t>
            </a:r>
            <a:r>
              <a:rPr sz="7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conmutado</a:t>
            </a:r>
            <a:r>
              <a:rPr sz="7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por</a:t>
            </a:r>
            <a:r>
              <a:rPr sz="7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tiristor,</a:t>
            </a:r>
            <a:r>
              <a:rPr sz="750" b="1" spc="1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reactor</a:t>
            </a:r>
            <a:r>
              <a:rPr sz="7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controlado</a:t>
            </a:r>
            <a:r>
              <a:rPr sz="7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por</a:t>
            </a:r>
            <a:r>
              <a:rPr sz="750" b="1" spc="1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tiristor</a:t>
            </a:r>
            <a:r>
              <a:rPr sz="750" b="1" spc="1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45" dirty="0">
                <a:solidFill>
                  <a:srgbClr val="211F1F"/>
                </a:solidFill>
                <a:latin typeface="Arial"/>
                <a:cs typeface="Arial"/>
              </a:rPr>
              <a:t>(TSC-</a:t>
            </a:r>
            <a:r>
              <a:rPr sz="750" b="1" spc="-20" dirty="0">
                <a:solidFill>
                  <a:srgbClr val="211F1F"/>
                </a:solidFill>
                <a:latin typeface="Arial"/>
                <a:cs typeface="Arial"/>
              </a:rPr>
              <a:t>TCR)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42900"/>
              </a:lnSpc>
              <a:spcBef>
                <a:spcPts val="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conmutado,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(TSC-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TCR)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desarrolló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intención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minimizar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reserva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flexibilidad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operativa.</a:t>
            </a:r>
            <a:endParaRPr sz="700">
              <a:latin typeface="Arial Unicode MS"/>
              <a:cs typeface="Arial Unicode MS"/>
            </a:endParaRPr>
          </a:p>
          <a:p>
            <a:pPr marL="12700" marR="106045" indent="152400">
              <a:lnSpc>
                <a:spcPts val="1200"/>
              </a:lnSpc>
              <a:spcBef>
                <a:spcPts val="9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650" spc="-6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monofásico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314A97"/>
                </a:solidFill>
                <a:latin typeface="Arial Unicode MS"/>
                <a:cs typeface="Arial Unicode MS"/>
              </a:rPr>
              <a:t>2.22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Consiste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Sucursales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65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Ramas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TCR.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menudo,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1,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figura,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completamente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VAR.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relativamente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823391" y="5810591"/>
            <a:ext cx="14922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861495" y="6151806"/>
            <a:ext cx="13017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423811" y="6078521"/>
            <a:ext cx="191135" cy="42735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65405">
              <a:spcBef>
                <a:spcPts val="59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50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168971" y="6136040"/>
            <a:ext cx="1377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548863" y="6156578"/>
            <a:ext cx="857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049044" y="6114751"/>
            <a:ext cx="22732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749004" y="6349783"/>
            <a:ext cx="1924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spc="-37" baseline="6172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573436" y="6400767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086980" y="6342415"/>
            <a:ext cx="1492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643608" y="6510326"/>
            <a:ext cx="10795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896281" y="6430225"/>
            <a:ext cx="22923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Cref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490939" y="6556814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543878" y="6802515"/>
            <a:ext cx="723900" cy="212879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46685"/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526419" y="7500609"/>
            <a:ext cx="2142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2.22</a:t>
            </a:r>
            <a:r>
              <a:rPr sz="6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47127" y="749769"/>
            <a:ext cx="2304415" cy="2087880"/>
            <a:chOff x="2592007" y="749769"/>
            <a:chExt cx="2304415" cy="2087880"/>
          </a:xfrm>
        </p:grpSpPr>
        <p:sp>
          <p:nvSpPr>
            <p:cNvPr id="3" name="object 3"/>
            <p:cNvSpPr/>
            <p:nvPr/>
          </p:nvSpPr>
          <p:spPr>
            <a:xfrm>
              <a:off x="2718714" y="749769"/>
              <a:ext cx="2177415" cy="2087880"/>
            </a:xfrm>
            <a:custGeom>
              <a:avLst/>
              <a:gdLst/>
              <a:ahLst/>
              <a:cxnLst/>
              <a:rect l="l" t="t" r="r" b="b"/>
              <a:pathLst>
                <a:path w="2177415" h="2087880">
                  <a:moveTo>
                    <a:pt x="2177275" y="797102"/>
                  </a:moveTo>
                  <a:lnTo>
                    <a:pt x="2166721" y="791870"/>
                  </a:lnTo>
                  <a:lnTo>
                    <a:pt x="2114194" y="765835"/>
                  </a:lnTo>
                  <a:lnTo>
                    <a:pt x="2114194" y="791870"/>
                  </a:lnTo>
                  <a:lnTo>
                    <a:pt x="1261033" y="791870"/>
                  </a:lnTo>
                  <a:lnTo>
                    <a:pt x="1261033" y="62560"/>
                  </a:lnTo>
                  <a:lnTo>
                    <a:pt x="1287386" y="62560"/>
                  </a:lnTo>
                  <a:lnTo>
                    <a:pt x="1279512" y="46926"/>
                  </a:lnTo>
                  <a:lnTo>
                    <a:pt x="1255839" y="0"/>
                  </a:lnTo>
                  <a:lnTo>
                    <a:pt x="1224292" y="62560"/>
                  </a:lnTo>
                  <a:lnTo>
                    <a:pt x="1250556" y="62560"/>
                  </a:lnTo>
                  <a:lnTo>
                    <a:pt x="1250556" y="791870"/>
                  </a:lnTo>
                  <a:lnTo>
                    <a:pt x="2362" y="791870"/>
                  </a:lnTo>
                  <a:lnTo>
                    <a:pt x="0" y="794219"/>
                  </a:lnTo>
                  <a:lnTo>
                    <a:pt x="0" y="799998"/>
                  </a:lnTo>
                  <a:lnTo>
                    <a:pt x="2362" y="802271"/>
                  </a:lnTo>
                  <a:lnTo>
                    <a:pt x="1250556" y="802271"/>
                  </a:lnTo>
                  <a:lnTo>
                    <a:pt x="1250556" y="1712214"/>
                  </a:lnTo>
                  <a:lnTo>
                    <a:pt x="1250556" y="1715096"/>
                  </a:lnTo>
                  <a:lnTo>
                    <a:pt x="1250556" y="1897595"/>
                  </a:lnTo>
                  <a:lnTo>
                    <a:pt x="1225486" y="1897748"/>
                  </a:lnTo>
                  <a:lnTo>
                    <a:pt x="1250556" y="1946681"/>
                  </a:lnTo>
                  <a:lnTo>
                    <a:pt x="1250556" y="2085479"/>
                  </a:lnTo>
                  <a:lnTo>
                    <a:pt x="1252918" y="2087753"/>
                  </a:lnTo>
                  <a:lnTo>
                    <a:pt x="1258760" y="2087753"/>
                  </a:lnTo>
                  <a:lnTo>
                    <a:pt x="1261033" y="2085479"/>
                  </a:lnTo>
                  <a:lnTo>
                    <a:pt x="1261033" y="1952790"/>
                  </a:lnTo>
                  <a:lnTo>
                    <a:pt x="1280718" y="1913153"/>
                  </a:lnTo>
                  <a:lnTo>
                    <a:pt x="1288554" y="1897367"/>
                  </a:lnTo>
                  <a:lnTo>
                    <a:pt x="1262240" y="1897519"/>
                  </a:lnTo>
                  <a:lnTo>
                    <a:pt x="1261033" y="1715096"/>
                  </a:lnTo>
                  <a:lnTo>
                    <a:pt x="1261033" y="1712214"/>
                  </a:lnTo>
                  <a:lnTo>
                    <a:pt x="1261033" y="802271"/>
                  </a:lnTo>
                  <a:lnTo>
                    <a:pt x="2114194" y="802271"/>
                  </a:lnTo>
                  <a:lnTo>
                    <a:pt x="2114194" y="828382"/>
                  </a:lnTo>
                  <a:lnTo>
                    <a:pt x="2166861" y="802271"/>
                  </a:lnTo>
                  <a:lnTo>
                    <a:pt x="2177275" y="79710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7" y="975323"/>
              <a:ext cx="2208907" cy="174085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6419" y="700207"/>
            <a:ext cx="1158240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800"/>
              </a:lnSpc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2.23</a:t>
            </a:r>
            <a:r>
              <a:rPr sz="60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TSC-TCR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básico: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9056" y="788540"/>
            <a:ext cx="25146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4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67021" y="805118"/>
            <a:ext cx="238760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77892" y="1382655"/>
            <a:ext cx="37528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6750" y="1595407"/>
            <a:ext cx="38163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37637" y="1716203"/>
            <a:ext cx="1416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1671" y="1945068"/>
            <a:ext cx="32194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87834" y="1908299"/>
            <a:ext cx="2755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6946" y="2101696"/>
            <a:ext cx="259079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50" i="1" spc="-4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14116" y="2008859"/>
            <a:ext cx="387985" cy="46935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00">
              <a:latin typeface="Arial Unicode MS"/>
              <a:cs typeface="Arial Unicode MS"/>
            </a:endParaRPr>
          </a:p>
          <a:p>
            <a:pPr marL="124460">
              <a:spcBef>
                <a:spcPts val="735"/>
              </a:spcBef>
            </a:pP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50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350">
              <a:latin typeface="Arial Unicode MS"/>
              <a:cs typeface="Arial Unicode MS"/>
            </a:endParaRPr>
          </a:p>
          <a:p>
            <a:pPr marL="60325"/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4189" y="2409836"/>
            <a:ext cx="1416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77625" y="2386837"/>
            <a:ext cx="34353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46002" y="2582630"/>
            <a:ext cx="2755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77702" y="2641587"/>
            <a:ext cx="24447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0977" y="3084305"/>
            <a:ext cx="4262120" cy="1399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3655">
              <a:lnSpc>
                <a:spcPct val="133300"/>
              </a:lnSpc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cancelar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excedente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escalonado.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intervalo,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(disparando,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válvula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conecta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simultáneamente,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establece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disparo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apropiado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salida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(negativo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2.23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(positivo)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requerida.</a:t>
            </a:r>
            <a:endParaRPr sz="750">
              <a:latin typeface="Arial Unicode MS"/>
              <a:cs typeface="Arial Unicode MS"/>
            </a:endParaRPr>
          </a:p>
          <a:p>
            <a:pPr marL="38100" marR="30480" indent="152400" algn="just">
              <a:lnSpc>
                <a:spcPct val="125000"/>
              </a:lnSpc>
              <a:spcBef>
                <a:spcPts val="1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describir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manera.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con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7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TSC,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total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divide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intervalos.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intervalo,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00977" y="4483183"/>
            <a:ext cx="223774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8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800" i="1" spc="35" dirty="0">
                <a:solidFill>
                  <a:srgbClr val="211F1F"/>
                </a:solidFill>
                <a:latin typeface="Arial"/>
                <a:cs typeface="Arial"/>
              </a:rPr>
              <a:t>nor</a:t>
            </a:r>
            <a:r>
              <a:rPr sz="800" i="1" spc="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spc="-83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800" i="1" spc="-20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-55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x</a:t>
            </a:r>
            <a:r>
              <a:rPr sz="800" spc="-55" dirty="0">
                <a:solidFill>
                  <a:srgbClr val="211F1F"/>
                </a:solidFill>
                <a:latin typeface="Arial Unicode MS"/>
                <a:cs typeface="Arial Unicode MS"/>
              </a:rPr>
              <a:t>ango,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03580" y="4506706"/>
            <a:ext cx="1845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calificación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total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proporcionada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50207" y="4640140"/>
            <a:ext cx="4399915" cy="29667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88900">
              <a:spcBef>
                <a:spcPts val="35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sucursales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0" dirty="0">
                <a:solidFill>
                  <a:srgbClr val="211F1F"/>
                </a:solidFill>
                <a:latin typeface="Arial Unicode MS"/>
                <a:cs typeface="Arial Unicode MS"/>
              </a:rPr>
              <a:t>TSC.</a:t>
            </a:r>
            <a:endParaRPr sz="550">
              <a:latin typeface="Arial Unicode MS"/>
              <a:cs typeface="Arial Unicode MS"/>
            </a:endParaRPr>
          </a:p>
          <a:p>
            <a:pPr marL="88900" marR="81280" indent="152400">
              <a:lnSpc>
                <a:spcPts val="1200"/>
              </a:lnSpc>
              <a:spcBef>
                <a:spcPts val="130"/>
              </a:spcBef>
              <a:tabLst>
                <a:tab pos="854710" algn="l"/>
              </a:tabLst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intervalos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subsiguientes,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encender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disponibles,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intervalo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único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absorbe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excedentes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intervalo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único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solamente.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operativo,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posibilidad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cambie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dentro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ciclo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aplicado.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embargo,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evitar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conmutación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indeterminada,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algo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práctica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suficiente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superposición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(histéresis)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encendido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apagado.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resultante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75" spc="-75" baseline="-43209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675" spc="-75" baseline="-43209" dirty="0">
                <a:solidFill>
                  <a:srgbClr val="211F1F"/>
                </a:solidFill>
                <a:latin typeface="Arial Unicode MS"/>
                <a:cs typeface="Arial Unicode MS"/>
              </a:rPr>
              <a:t>em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675" spc="-75" baseline="-43209" dirty="0">
                <a:solidFill>
                  <a:srgbClr val="211F1F"/>
                </a:solidFill>
                <a:latin typeface="Arial Unicode MS"/>
                <a:cs typeface="Arial Unicode MS"/>
              </a:rPr>
              <a:t>anda</a:t>
            </a:r>
            <a:r>
              <a:rPr sz="675" spc="472" baseline="-43209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8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60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85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baseline="-64814" dirty="0">
                <a:solidFill>
                  <a:srgbClr val="211F1F"/>
                </a:solidFill>
                <a:latin typeface="Arial Unicode MS"/>
                <a:cs typeface="Arial Unicode MS"/>
              </a:rPr>
              <a:t>producción</a:t>
            </a:r>
            <a:r>
              <a:rPr sz="450" spc="585" baseline="-648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5" dirty="0">
                <a:solidFill>
                  <a:srgbClr val="211F1F"/>
                </a:solidFill>
                <a:latin typeface="Arial Unicode MS"/>
                <a:cs typeface="Arial Unicode MS"/>
              </a:rPr>
              <a:t>(VAR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total)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lineal,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cubriendo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campo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VAR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9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80" dirty="0">
                <a:solidFill>
                  <a:srgbClr val="211F1F"/>
                </a:solidFill>
                <a:latin typeface="Arial Unicode MS"/>
                <a:cs typeface="Arial Unicode MS"/>
              </a:rPr>
              <a:t>TRC</a:t>
            </a:r>
            <a:r>
              <a:rPr sz="9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inductivo</a:t>
            </a:r>
            <a:r>
              <a:rPr sz="9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9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2.23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900">
              <a:latin typeface="Arial Unicode MS"/>
              <a:cs typeface="Arial Unicode MS"/>
            </a:endParaRPr>
          </a:p>
          <a:p>
            <a:pPr marL="88900" marR="198755" indent="152400">
              <a:lnSpc>
                <a:spcPts val="1200"/>
              </a:lnSpc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funcional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Fig.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2,24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800">
              <a:latin typeface="Arial Unicode MS"/>
              <a:cs typeface="Arial Unicode MS"/>
            </a:endParaRPr>
          </a:p>
          <a:p>
            <a:pPr marL="241300">
              <a:spcBef>
                <a:spcPts val="160"/>
              </a:spcBef>
            </a:pP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cumple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principales:</a:t>
            </a:r>
            <a:endParaRPr sz="800">
              <a:latin typeface="Arial Unicode MS"/>
              <a:cs typeface="Arial Unicode MS"/>
            </a:endParaRPr>
          </a:p>
          <a:p>
            <a:pPr marL="241300" marR="140970" indent="-152400">
              <a:lnSpc>
                <a:spcPts val="1200"/>
              </a:lnSpc>
              <a:spcBef>
                <a:spcPts val="68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Ramas</a:t>
            </a:r>
            <a:r>
              <a:rPr sz="7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70" dirty="0">
                <a:solidFill>
                  <a:srgbClr val="211F1F"/>
                </a:solidFill>
                <a:latin typeface="Arial"/>
                <a:cs typeface="Arial"/>
              </a:rPr>
              <a:t>TSC</a:t>
            </a:r>
            <a:r>
              <a:rPr sz="7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necesarias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ramas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conectarán,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aproximar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(con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excedente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positivo)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calcula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necesaria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cancelar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excedente.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1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endParaRPr sz="750">
              <a:latin typeface="Arial Unicode MS"/>
              <a:cs typeface="Arial Unicode MS"/>
            </a:endParaRPr>
          </a:p>
          <a:p>
            <a:pPr marL="1026160" algn="ctr">
              <a:lnSpc>
                <a:spcPts val="140"/>
              </a:lnSpc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  <a:p>
            <a:pPr marL="240665">
              <a:spcBef>
                <a:spcPts val="7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solicitada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divide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corrie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97504" y="1412190"/>
            <a:ext cx="547370" cy="526415"/>
            <a:chOff x="3642385" y="1412189"/>
            <a:chExt cx="547370" cy="526415"/>
          </a:xfrm>
        </p:grpSpPr>
        <p:sp>
          <p:nvSpPr>
            <p:cNvPr id="3" name="object 3"/>
            <p:cNvSpPr/>
            <p:nvPr/>
          </p:nvSpPr>
          <p:spPr>
            <a:xfrm>
              <a:off x="3647147" y="1416952"/>
              <a:ext cx="537845" cy="516890"/>
            </a:xfrm>
            <a:custGeom>
              <a:avLst/>
              <a:gdLst/>
              <a:ahLst/>
              <a:cxnLst/>
              <a:rect l="l" t="t" r="r" b="b"/>
              <a:pathLst>
                <a:path w="537845" h="516889">
                  <a:moveTo>
                    <a:pt x="537692" y="0"/>
                  </a:moveTo>
                  <a:lnTo>
                    <a:pt x="0" y="0"/>
                  </a:lnTo>
                  <a:lnTo>
                    <a:pt x="0" y="516267"/>
                  </a:lnTo>
                  <a:lnTo>
                    <a:pt x="537692" y="516267"/>
                  </a:lnTo>
                  <a:lnTo>
                    <a:pt x="53769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47147" y="1416952"/>
              <a:ext cx="537845" cy="516890"/>
            </a:xfrm>
            <a:custGeom>
              <a:avLst/>
              <a:gdLst/>
              <a:ahLst/>
              <a:cxnLst/>
              <a:rect l="l" t="t" r="r" b="b"/>
              <a:pathLst>
                <a:path w="537845" h="516889">
                  <a:moveTo>
                    <a:pt x="0" y="516267"/>
                  </a:moveTo>
                  <a:lnTo>
                    <a:pt x="537692" y="516267"/>
                  </a:lnTo>
                  <a:lnTo>
                    <a:pt x="537692" y="0"/>
                  </a:lnTo>
                  <a:lnTo>
                    <a:pt x="0" y="0"/>
                  </a:lnTo>
                  <a:lnTo>
                    <a:pt x="0" y="51626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331898" y="1401331"/>
            <a:ext cx="514350" cy="524510"/>
            <a:chOff x="2476779" y="1401331"/>
            <a:chExt cx="514350" cy="524510"/>
          </a:xfrm>
        </p:grpSpPr>
        <p:sp>
          <p:nvSpPr>
            <p:cNvPr id="6" name="object 6"/>
            <p:cNvSpPr/>
            <p:nvPr/>
          </p:nvSpPr>
          <p:spPr>
            <a:xfrm>
              <a:off x="2481541" y="1406093"/>
              <a:ext cx="504825" cy="514984"/>
            </a:xfrm>
            <a:custGeom>
              <a:avLst/>
              <a:gdLst/>
              <a:ahLst/>
              <a:cxnLst/>
              <a:rect l="l" t="t" r="r" b="b"/>
              <a:pathLst>
                <a:path w="504825" h="514985">
                  <a:moveTo>
                    <a:pt x="504520" y="0"/>
                  </a:moveTo>
                  <a:lnTo>
                    <a:pt x="0" y="0"/>
                  </a:lnTo>
                  <a:lnTo>
                    <a:pt x="0" y="514730"/>
                  </a:lnTo>
                  <a:lnTo>
                    <a:pt x="504520" y="514730"/>
                  </a:lnTo>
                  <a:lnTo>
                    <a:pt x="50452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1541" y="1406093"/>
              <a:ext cx="504825" cy="514984"/>
            </a:xfrm>
            <a:custGeom>
              <a:avLst/>
              <a:gdLst/>
              <a:ahLst/>
              <a:cxnLst/>
              <a:rect l="l" t="t" r="r" b="b"/>
              <a:pathLst>
                <a:path w="504825" h="514985">
                  <a:moveTo>
                    <a:pt x="0" y="514730"/>
                  </a:moveTo>
                  <a:lnTo>
                    <a:pt x="504520" y="514730"/>
                  </a:lnTo>
                  <a:lnTo>
                    <a:pt x="504520" y="0"/>
                  </a:lnTo>
                  <a:lnTo>
                    <a:pt x="0" y="0"/>
                  </a:lnTo>
                  <a:lnTo>
                    <a:pt x="0" y="51473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796094" y="2041864"/>
            <a:ext cx="1491615" cy="8255"/>
          </a:xfrm>
          <a:custGeom>
            <a:avLst/>
            <a:gdLst/>
            <a:ahLst/>
            <a:cxnLst/>
            <a:rect l="l" t="t" r="r" b="b"/>
            <a:pathLst>
              <a:path w="1491614" h="8255">
                <a:moveTo>
                  <a:pt x="1489697" y="0"/>
                </a:moveTo>
                <a:lnTo>
                  <a:pt x="1470431" y="0"/>
                </a:lnTo>
                <a:lnTo>
                  <a:pt x="1468564" y="1701"/>
                </a:lnTo>
                <a:lnTo>
                  <a:pt x="1468564" y="6019"/>
                </a:lnTo>
                <a:lnTo>
                  <a:pt x="1470431" y="7721"/>
                </a:lnTo>
                <a:lnTo>
                  <a:pt x="1489697" y="7721"/>
                </a:lnTo>
                <a:lnTo>
                  <a:pt x="1491399" y="6019"/>
                </a:lnTo>
                <a:lnTo>
                  <a:pt x="1491399" y="1701"/>
                </a:lnTo>
                <a:lnTo>
                  <a:pt x="1489697" y="0"/>
                </a:lnTo>
                <a:close/>
              </a:path>
              <a:path w="1491614" h="8255">
                <a:moveTo>
                  <a:pt x="1443532" y="0"/>
                </a:moveTo>
                <a:lnTo>
                  <a:pt x="1416024" y="0"/>
                </a:lnTo>
                <a:lnTo>
                  <a:pt x="1414170" y="1701"/>
                </a:lnTo>
                <a:lnTo>
                  <a:pt x="1414170" y="6019"/>
                </a:lnTo>
                <a:lnTo>
                  <a:pt x="1416024" y="7721"/>
                </a:lnTo>
                <a:lnTo>
                  <a:pt x="1443532" y="7721"/>
                </a:lnTo>
                <a:lnTo>
                  <a:pt x="1445247" y="6019"/>
                </a:lnTo>
                <a:lnTo>
                  <a:pt x="1445247" y="1701"/>
                </a:lnTo>
                <a:lnTo>
                  <a:pt x="1443532" y="0"/>
                </a:lnTo>
                <a:close/>
              </a:path>
              <a:path w="1491614" h="8255">
                <a:moveTo>
                  <a:pt x="1389138" y="0"/>
                </a:moveTo>
                <a:lnTo>
                  <a:pt x="1361630" y="0"/>
                </a:lnTo>
                <a:lnTo>
                  <a:pt x="1359776" y="1701"/>
                </a:lnTo>
                <a:lnTo>
                  <a:pt x="1359776" y="6019"/>
                </a:lnTo>
                <a:lnTo>
                  <a:pt x="1361630" y="7721"/>
                </a:lnTo>
                <a:lnTo>
                  <a:pt x="1389138" y="7721"/>
                </a:lnTo>
                <a:lnTo>
                  <a:pt x="1390853" y="6019"/>
                </a:lnTo>
                <a:lnTo>
                  <a:pt x="1390853" y="1701"/>
                </a:lnTo>
                <a:lnTo>
                  <a:pt x="1389138" y="0"/>
                </a:lnTo>
                <a:close/>
              </a:path>
              <a:path w="1491614" h="8255">
                <a:moveTo>
                  <a:pt x="1334744" y="0"/>
                </a:moveTo>
                <a:lnTo>
                  <a:pt x="1307249" y="0"/>
                </a:lnTo>
                <a:lnTo>
                  <a:pt x="1305369" y="1701"/>
                </a:lnTo>
                <a:lnTo>
                  <a:pt x="1305369" y="6019"/>
                </a:lnTo>
                <a:lnTo>
                  <a:pt x="1307249" y="7721"/>
                </a:lnTo>
                <a:lnTo>
                  <a:pt x="1334744" y="7721"/>
                </a:lnTo>
                <a:lnTo>
                  <a:pt x="1336471" y="6019"/>
                </a:lnTo>
                <a:lnTo>
                  <a:pt x="1336471" y="1701"/>
                </a:lnTo>
                <a:lnTo>
                  <a:pt x="1334744" y="0"/>
                </a:lnTo>
                <a:close/>
              </a:path>
              <a:path w="1491614" h="8255">
                <a:moveTo>
                  <a:pt x="1280363" y="0"/>
                </a:moveTo>
                <a:lnTo>
                  <a:pt x="1252867" y="0"/>
                </a:lnTo>
                <a:lnTo>
                  <a:pt x="1250988" y="1701"/>
                </a:lnTo>
                <a:lnTo>
                  <a:pt x="1250988" y="6019"/>
                </a:lnTo>
                <a:lnTo>
                  <a:pt x="1252867" y="7721"/>
                </a:lnTo>
                <a:lnTo>
                  <a:pt x="1280363" y="7721"/>
                </a:lnTo>
                <a:lnTo>
                  <a:pt x="1282077" y="6019"/>
                </a:lnTo>
                <a:lnTo>
                  <a:pt x="1282077" y="1701"/>
                </a:lnTo>
                <a:lnTo>
                  <a:pt x="1280363" y="0"/>
                </a:lnTo>
                <a:close/>
              </a:path>
              <a:path w="1491614" h="8255">
                <a:moveTo>
                  <a:pt x="1225981" y="0"/>
                </a:moveTo>
                <a:lnTo>
                  <a:pt x="1198473" y="0"/>
                </a:lnTo>
                <a:lnTo>
                  <a:pt x="1196606" y="1701"/>
                </a:lnTo>
                <a:lnTo>
                  <a:pt x="1196606" y="6019"/>
                </a:lnTo>
                <a:lnTo>
                  <a:pt x="1198473" y="7721"/>
                </a:lnTo>
                <a:lnTo>
                  <a:pt x="1225981" y="7721"/>
                </a:lnTo>
                <a:lnTo>
                  <a:pt x="1227683" y="6019"/>
                </a:lnTo>
                <a:lnTo>
                  <a:pt x="1227683" y="1701"/>
                </a:lnTo>
                <a:lnTo>
                  <a:pt x="1225981" y="0"/>
                </a:lnTo>
                <a:close/>
              </a:path>
              <a:path w="1491614" h="8255">
                <a:moveTo>
                  <a:pt x="1171575" y="0"/>
                </a:moveTo>
                <a:lnTo>
                  <a:pt x="1144066" y="0"/>
                </a:lnTo>
                <a:lnTo>
                  <a:pt x="1142212" y="1701"/>
                </a:lnTo>
                <a:lnTo>
                  <a:pt x="1142212" y="6019"/>
                </a:lnTo>
                <a:lnTo>
                  <a:pt x="1144066" y="7721"/>
                </a:lnTo>
                <a:lnTo>
                  <a:pt x="1171575" y="7721"/>
                </a:lnTo>
                <a:lnTo>
                  <a:pt x="1173289" y="6019"/>
                </a:lnTo>
                <a:lnTo>
                  <a:pt x="1173289" y="1701"/>
                </a:lnTo>
                <a:lnTo>
                  <a:pt x="1171575" y="0"/>
                </a:lnTo>
                <a:close/>
              </a:path>
              <a:path w="1491614" h="8255">
                <a:moveTo>
                  <a:pt x="1117180" y="0"/>
                </a:moveTo>
                <a:lnTo>
                  <a:pt x="1089672" y="0"/>
                </a:lnTo>
                <a:lnTo>
                  <a:pt x="1087818" y="1701"/>
                </a:lnTo>
                <a:lnTo>
                  <a:pt x="1087818" y="6019"/>
                </a:lnTo>
                <a:lnTo>
                  <a:pt x="1089672" y="7721"/>
                </a:lnTo>
                <a:lnTo>
                  <a:pt x="1117180" y="7721"/>
                </a:lnTo>
                <a:lnTo>
                  <a:pt x="1118895" y="6019"/>
                </a:lnTo>
                <a:lnTo>
                  <a:pt x="1118895" y="1701"/>
                </a:lnTo>
                <a:lnTo>
                  <a:pt x="1117180" y="0"/>
                </a:lnTo>
                <a:close/>
              </a:path>
              <a:path w="1491614" h="8255">
                <a:moveTo>
                  <a:pt x="1062799" y="0"/>
                </a:moveTo>
                <a:lnTo>
                  <a:pt x="1035291" y="0"/>
                </a:lnTo>
                <a:lnTo>
                  <a:pt x="1033424" y="1701"/>
                </a:lnTo>
                <a:lnTo>
                  <a:pt x="1033424" y="6019"/>
                </a:lnTo>
                <a:lnTo>
                  <a:pt x="1035291" y="7721"/>
                </a:lnTo>
                <a:lnTo>
                  <a:pt x="1062799" y="7721"/>
                </a:lnTo>
                <a:lnTo>
                  <a:pt x="1064514" y="6019"/>
                </a:lnTo>
                <a:lnTo>
                  <a:pt x="1064514" y="1701"/>
                </a:lnTo>
                <a:lnTo>
                  <a:pt x="1062799" y="0"/>
                </a:lnTo>
                <a:close/>
              </a:path>
              <a:path w="1491614" h="8255">
                <a:moveTo>
                  <a:pt x="1008418" y="0"/>
                </a:moveTo>
                <a:lnTo>
                  <a:pt x="980909" y="0"/>
                </a:lnTo>
                <a:lnTo>
                  <a:pt x="979043" y="1701"/>
                </a:lnTo>
                <a:lnTo>
                  <a:pt x="979043" y="6019"/>
                </a:lnTo>
                <a:lnTo>
                  <a:pt x="980909" y="7721"/>
                </a:lnTo>
                <a:lnTo>
                  <a:pt x="1008418" y="7721"/>
                </a:lnTo>
                <a:lnTo>
                  <a:pt x="1010119" y="6019"/>
                </a:lnTo>
                <a:lnTo>
                  <a:pt x="1010119" y="1701"/>
                </a:lnTo>
                <a:lnTo>
                  <a:pt x="1008418" y="0"/>
                </a:lnTo>
                <a:close/>
              </a:path>
              <a:path w="1491614" h="8255">
                <a:moveTo>
                  <a:pt x="954011" y="0"/>
                </a:moveTo>
                <a:lnTo>
                  <a:pt x="926503" y="0"/>
                </a:lnTo>
                <a:lnTo>
                  <a:pt x="924648" y="1701"/>
                </a:lnTo>
                <a:lnTo>
                  <a:pt x="924648" y="6019"/>
                </a:lnTo>
                <a:lnTo>
                  <a:pt x="926503" y="7721"/>
                </a:lnTo>
                <a:lnTo>
                  <a:pt x="954011" y="7721"/>
                </a:lnTo>
                <a:lnTo>
                  <a:pt x="955725" y="6019"/>
                </a:lnTo>
                <a:lnTo>
                  <a:pt x="955725" y="1701"/>
                </a:lnTo>
                <a:lnTo>
                  <a:pt x="954011" y="0"/>
                </a:lnTo>
                <a:close/>
              </a:path>
              <a:path w="1491614" h="8255">
                <a:moveTo>
                  <a:pt x="899629" y="0"/>
                </a:moveTo>
                <a:lnTo>
                  <a:pt x="872121" y="0"/>
                </a:lnTo>
                <a:lnTo>
                  <a:pt x="870254" y="1701"/>
                </a:lnTo>
                <a:lnTo>
                  <a:pt x="870254" y="6019"/>
                </a:lnTo>
                <a:lnTo>
                  <a:pt x="872121" y="7721"/>
                </a:lnTo>
                <a:lnTo>
                  <a:pt x="899629" y="7721"/>
                </a:lnTo>
                <a:lnTo>
                  <a:pt x="901344" y="6019"/>
                </a:lnTo>
                <a:lnTo>
                  <a:pt x="901344" y="1701"/>
                </a:lnTo>
                <a:lnTo>
                  <a:pt x="899629" y="0"/>
                </a:lnTo>
                <a:close/>
              </a:path>
              <a:path w="1491614" h="8255">
                <a:moveTo>
                  <a:pt x="845235" y="0"/>
                </a:moveTo>
                <a:lnTo>
                  <a:pt x="817727" y="0"/>
                </a:lnTo>
                <a:lnTo>
                  <a:pt x="815860" y="1701"/>
                </a:lnTo>
                <a:lnTo>
                  <a:pt x="815860" y="6019"/>
                </a:lnTo>
                <a:lnTo>
                  <a:pt x="817727" y="7721"/>
                </a:lnTo>
                <a:lnTo>
                  <a:pt x="845235" y="7721"/>
                </a:lnTo>
                <a:lnTo>
                  <a:pt x="846937" y="6019"/>
                </a:lnTo>
                <a:lnTo>
                  <a:pt x="846937" y="1701"/>
                </a:lnTo>
                <a:lnTo>
                  <a:pt x="845235" y="0"/>
                </a:lnTo>
                <a:close/>
              </a:path>
              <a:path w="1491614" h="8255">
                <a:moveTo>
                  <a:pt x="790841" y="0"/>
                </a:moveTo>
                <a:lnTo>
                  <a:pt x="763333" y="0"/>
                </a:lnTo>
                <a:lnTo>
                  <a:pt x="761466" y="1701"/>
                </a:lnTo>
                <a:lnTo>
                  <a:pt x="761466" y="6019"/>
                </a:lnTo>
                <a:lnTo>
                  <a:pt x="763333" y="7721"/>
                </a:lnTo>
                <a:lnTo>
                  <a:pt x="790841" y="7721"/>
                </a:lnTo>
                <a:lnTo>
                  <a:pt x="792556" y="6019"/>
                </a:lnTo>
                <a:lnTo>
                  <a:pt x="792556" y="1701"/>
                </a:lnTo>
                <a:lnTo>
                  <a:pt x="790841" y="0"/>
                </a:lnTo>
                <a:close/>
              </a:path>
              <a:path w="1491614" h="8255">
                <a:moveTo>
                  <a:pt x="736447" y="0"/>
                </a:moveTo>
                <a:lnTo>
                  <a:pt x="708952" y="0"/>
                </a:lnTo>
                <a:lnTo>
                  <a:pt x="707085" y="1701"/>
                </a:lnTo>
                <a:lnTo>
                  <a:pt x="707085" y="6019"/>
                </a:lnTo>
                <a:lnTo>
                  <a:pt x="708952" y="7721"/>
                </a:lnTo>
                <a:lnTo>
                  <a:pt x="736447" y="7721"/>
                </a:lnTo>
                <a:lnTo>
                  <a:pt x="738162" y="6019"/>
                </a:lnTo>
                <a:lnTo>
                  <a:pt x="738162" y="1701"/>
                </a:lnTo>
                <a:lnTo>
                  <a:pt x="736447" y="0"/>
                </a:lnTo>
                <a:close/>
              </a:path>
              <a:path w="1491614" h="8255">
                <a:moveTo>
                  <a:pt x="682066" y="0"/>
                </a:moveTo>
                <a:lnTo>
                  <a:pt x="654545" y="0"/>
                </a:lnTo>
                <a:lnTo>
                  <a:pt x="652691" y="1701"/>
                </a:lnTo>
                <a:lnTo>
                  <a:pt x="652691" y="6019"/>
                </a:lnTo>
                <a:lnTo>
                  <a:pt x="654545" y="7721"/>
                </a:lnTo>
                <a:lnTo>
                  <a:pt x="682066" y="7721"/>
                </a:lnTo>
                <a:lnTo>
                  <a:pt x="683768" y="6019"/>
                </a:lnTo>
                <a:lnTo>
                  <a:pt x="683768" y="1701"/>
                </a:lnTo>
                <a:lnTo>
                  <a:pt x="682066" y="0"/>
                </a:lnTo>
                <a:close/>
              </a:path>
              <a:path w="1491614" h="8255">
                <a:moveTo>
                  <a:pt x="627672" y="0"/>
                </a:moveTo>
                <a:lnTo>
                  <a:pt x="600163" y="0"/>
                </a:lnTo>
                <a:lnTo>
                  <a:pt x="598297" y="1701"/>
                </a:lnTo>
                <a:lnTo>
                  <a:pt x="598297" y="6019"/>
                </a:lnTo>
                <a:lnTo>
                  <a:pt x="600163" y="7721"/>
                </a:lnTo>
                <a:lnTo>
                  <a:pt x="627672" y="7721"/>
                </a:lnTo>
                <a:lnTo>
                  <a:pt x="629373" y="6019"/>
                </a:lnTo>
                <a:lnTo>
                  <a:pt x="629373" y="1701"/>
                </a:lnTo>
                <a:lnTo>
                  <a:pt x="627672" y="0"/>
                </a:lnTo>
                <a:close/>
              </a:path>
              <a:path w="1491614" h="8255">
                <a:moveTo>
                  <a:pt x="573277" y="0"/>
                </a:moveTo>
                <a:lnTo>
                  <a:pt x="545769" y="0"/>
                </a:lnTo>
                <a:lnTo>
                  <a:pt x="543902" y="1701"/>
                </a:lnTo>
                <a:lnTo>
                  <a:pt x="543902" y="6019"/>
                </a:lnTo>
                <a:lnTo>
                  <a:pt x="545769" y="7721"/>
                </a:lnTo>
                <a:lnTo>
                  <a:pt x="573277" y="7721"/>
                </a:lnTo>
                <a:lnTo>
                  <a:pt x="574992" y="6019"/>
                </a:lnTo>
                <a:lnTo>
                  <a:pt x="574992" y="1701"/>
                </a:lnTo>
                <a:lnTo>
                  <a:pt x="573277" y="0"/>
                </a:lnTo>
                <a:close/>
              </a:path>
              <a:path w="1491614" h="8255">
                <a:moveTo>
                  <a:pt x="518883" y="0"/>
                </a:moveTo>
                <a:lnTo>
                  <a:pt x="491375" y="0"/>
                </a:lnTo>
                <a:lnTo>
                  <a:pt x="489521" y="1701"/>
                </a:lnTo>
                <a:lnTo>
                  <a:pt x="489521" y="6019"/>
                </a:lnTo>
                <a:lnTo>
                  <a:pt x="491375" y="7721"/>
                </a:lnTo>
                <a:lnTo>
                  <a:pt x="518883" y="7721"/>
                </a:lnTo>
                <a:lnTo>
                  <a:pt x="520598" y="6019"/>
                </a:lnTo>
                <a:lnTo>
                  <a:pt x="520598" y="1701"/>
                </a:lnTo>
                <a:lnTo>
                  <a:pt x="518883" y="0"/>
                </a:lnTo>
                <a:close/>
              </a:path>
              <a:path w="1491614" h="8255">
                <a:moveTo>
                  <a:pt x="464502" y="0"/>
                </a:moveTo>
                <a:lnTo>
                  <a:pt x="436994" y="0"/>
                </a:lnTo>
                <a:lnTo>
                  <a:pt x="435127" y="1701"/>
                </a:lnTo>
                <a:lnTo>
                  <a:pt x="435127" y="6019"/>
                </a:lnTo>
                <a:lnTo>
                  <a:pt x="436994" y="7721"/>
                </a:lnTo>
                <a:lnTo>
                  <a:pt x="464502" y="7721"/>
                </a:lnTo>
                <a:lnTo>
                  <a:pt x="466204" y="6019"/>
                </a:lnTo>
                <a:lnTo>
                  <a:pt x="466204" y="1701"/>
                </a:lnTo>
                <a:lnTo>
                  <a:pt x="464502" y="0"/>
                </a:lnTo>
                <a:close/>
              </a:path>
              <a:path w="1491614" h="8255">
                <a:moveTo>
                  <a:pt x="410108" y="0"/>
                </a:moveTo>
                <a:lnTo>
                  <a:pt x="382600" y="0"/>
                </a:lnTo>
                <a:lnTo>
                  <a:pt x="380733" y="1701"/>
                </a:lnTo>
                <a:lnTo>
                  <a:pt x="380733" y="6019"/>
                </a:lnTo>
                <a:lnTo>
                  <a:pt x="382600" y="7721"/>
                </a:lnTo>
                <a:lnTo>
                  <a:pt x="410108" y="7721"/>
                </a:lnTo>
                <a:lnTo>
                  <a:pt x="411822" y="6019"/>
                </a:lnTo>
                <a:lnTo>
                  <a:pt x="411822" y="1701"/>
                </a:lnTo>
                <a:lnTo>
                  <a:pt x="410108" y="0"/>
                </a:lnTo>
                <a:close/>
              </a:path>
              <a:path w="1491614" h="8255">
                <a:moveTo>
                  <a:pt x="355714" y="0"/>
                </a:moveTo>
                <a:lnTo>
                  <a:pt x="328206" y="0"/>
                </a:lnTo>
                <a:lnTo>
                  <a:pt x="326351" y="1701"/>
                </a:lnTo>
                <a:lnTo>
                  <a:pt x="326351" y="6019"/>
                </a:lnTo>
                <a:lnTo>
                  <a:pt x="328206" y="7721"/>
                </a:lnTo>
                <a:lnTo>
                  <a:pt x="355714" y="7721"/>
                </a:lnTo>
                <a:lnTo>
                  <a:pt x="357416" y="6019"/>
                </a:lnTo>
                <a:lnTo>
                  <a:pt x="357416" y="1701"/>
                </a:lnTo>
                <a:lnTo>
                  <a:pt x="355714" y="0"/>
                </a:lnTo>
                <a:close/>
              </a:path>
              <a:path w="1491614" h="8255">
                <a:moveTo>
                  <a:pt x="301320" y="0"/>
                </a:moveTo>
                <a:lnTo>
                  <a:pt x="273812" y="0"/>
                </a:lnTo>
                <a:lnTo>
                  <a:pt x="271945" y="1701"/>
                </a:lnTo>
                <a:lnTo>
                  <a:pt x="271945" y="6019"/>
                </a:lnTo>
                <a:lnTo>
                  <a:pt x="273812" y="7721"/>
                </a:lnTo>
                <a:lnTo>
                  <a:pt x="301320" y="7721"/>
                </a:lnTo>
                <a:lnTo>
                  <a:pt x="303034" y="6019"/>
                </a:lnTo>
                <a:lnTo>
                  <a:pt x="303034" y="1701"/>
                </a:lnTo>
                <a:lnTo>
                  <a:pt x="301320" y="0"/>
                </a:lnTo>
                <a:close/>
              </a:path>
              <a:path w="1491614" h="8255">
                <a:moveTo>
                  <a:pt x="246938" y="0"/>
                </a:moveTo>
                <a:lnTo>
                  <a:pt x="219430" y="0"/>
                </a:lnTo>
                <a:lnTo>
                  <a:pt x="217563" y="1701"/>
                </a:lnTo>
                <a:lnTo>
                  <a:pt x="217563" y="6019"/>
                </a:lnTo>
                <a:lnTo>
                  <a:pt x="219430" y="7721"/>
                </a:lnTo>
                <a:lnTo>
                  <a:pt x="246938" y="7721"/>
                </a:lnTo>
                <a:lnTo>
                  <a:pt x="248640" y="6019"/>
                </a:lnTo>
                <a:lnTo>
                  <a:pt x="248640" y="1701"/>
                </a:lnTo>
                <a:lnTo>
                  <a:pt x="246938" y="0"/>
                </a:lnTo>
                <a:close/>
              </a:path>
              <a:path w="1491614" h="8255">
                <a:moveTo>
                  <a:pt x="192532" y="0"/>
                </a:moveTo>
                <a:lnTo>
                  <a:pt x="165023" y="0"/>
                </a:lnTo>
                <a:lnTo>
                  <a:pt x="163169" y="1701"/>
                </a:lnTo>
                <a:lnTo>
                  <a:pt x="163169" y="6019"/>
                </a:lnTo>
                <a:lnTo>
                  <a:pt x="165023" y="7721"/>
                </a:lnTo>
                <a:lnTo>
                  <a:pt x="192532" y="7721"/>
                </a:lnTo>
                <a:lnTo>
                  <a:pt x="194246" y="6019"/>
                </a:lnTo>
                <a:lnTo>
                  <a:pt x="194246" y="1701"/>
                </a:lnTo>
                <a:lnTo>
                  <a:pt x="192532" y="0"/>
                </a:lnTo>
                <a:close/>
              </a:path>
              <a:path w="1491614" h="8255">
                <a:moveTo>
                  <a:pt x="138150" y="0"/>
                </a:moveTo>
                <a:lnTo>
                  <a:pt x="110642" y="0"/>
                </a:lnTo>
                <a:lnTo>
                  <a:pt x="108775" y="1701"/>
                </a:lnTo>
                <a:lnTo>
                  <a:pt x="108775" y="6019"/>
                </a:lnTo>
                <a:lnTo>
                  <a:pt x="110642" y="7721"/>
                </a:lnTo>
                <a:lnTo>
                  <a:pt x="138150" y="7721"/>
                </a:lnTo>
                <a:lnTo>
                  <a:pt x="139852" y="6019"/>
                </a:lnTo>
                <a:lnTo>
                  <a:pt x="139852" y="1701"/>
                </a:lnTo>
                <a:lnTo>
                  <a:pt x="138150" y="0"/>
                </a:lnTo>
                <a:close/>
              </a:path>
              <a:path w="1491614" h="8255">
                <a:moveTo>
                  <a:pt x="83756" y="0"/>
                </a:moveTo>
                <a:lnTo>
                  <a:pt x="56248" y="0"/>
                </a:lnTo>
                <a:lnTo>
                  <a:pt x="54394" y="1701"/>
                </a:lnTo>
                <a:lnTo>
                  <a:pt x="54394" y="6019"/>
                </a:lnTo>
                <a:lnTo>
                  <a:pt x="56248" y="7721"/>
                </a:lnTo>
                <a:lnTo>
                  <a:pt x="83756" y="7721"/>
                </a:lnTo>
                <a:lnTo>
                  <a:pt x="85471" y="6019"/>
                </a:lnTo>
                <a:lnTo>
                  <a:pt x="85471" y="1701"/>
                </a:lnTo>
                <a:lnTo>
                  <a:pt x="83756" y="0"/>
                </a:lnTo>
                <a:close/>
              </a:path>
              <a:path w="1491614" h="8255">
                <a:moveTo>
                  <a:pt x="29362" y="0"/>
                </a:moveTo>
                <a:lnTo>
                  <a:pt x="1854" y="0"/>
                </a:lnTo>
                <a:lnTo>
                  <a:pt x="0" y="1701"/>
                </a:lnTo>
                <a:lnTo>
                  <a:pt x="0" y="6019"/>
                </a:lnTo>
                <a:lnTo>
                  <a:pt x="1854" y="7721"/>
                </a:lnTo>
                <a:lnTo>
                  <a:pt x="29362" y="7721"/>
                </a:lnTo>
                <a:lnTo>
                  <a:pt x="31076" y="6019"/>
                </a:lnTo>
                <a:lnTo>
                  <a:pt x="31076" y="1701"/>
                </a:lnTo>
                <a:lnTo>
                  <a:pt x="29362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16596" y="945858"/>
            <a:ext cx="560070" cy="433070"/>
          </a:xfrm>
          <a:custGeom>
            <a:avLst/>
            <a:gdLst/>
            <a:ahLst/>
            <a:cxnLst/>
            <a:rect l="l" t="t" r="r" b="b"/>
            <a:pathLst>
              <a:path w="560069" h="433069">
                <a:moveTo>
                  <a:pt x="0" y="432498"/>
                </a:moveTo>
                <a:lnTo>
                  <a:pt x="559460" y="432498"/>
                </a:lnTo>
                <a:lnTo>
                  <a:pt x="559460" y="0"/>
                </a:lnTo>
                <a:lnTo>
                  <a:pt x="0" y="0"/>
                </a:lnTo>
                <a:lnTo>
                  <a:pt x="0" y="432498"/>
                </a:lnTo>
                <a:close/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4746" y="952792"/>
            <a:ext cx="182879" cy="38100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587615" y="1414349"/>
            <a:ext cx="588645" cy="556895"/>
          </a:xfrm>
          <a:custGeom>
            <a:avLst/>
            <a:gdLst/>
            <a:ahLst/>
            <a:cxnLst/>
            <a:rect l="l" t="t" r="r" b="b"/>
            <a:pathLst>
              <a:path w="588644" h="556894">
                <a:moveTo>
                  <a:pt x="0" y="556336"/>
                </a:moveTo>
                <a:lnTo>
                  <a:pt x="588441" y="556336"/>
                </a:lnTo>
                <a:lnTo>
                  <a:pt x="588441" y="0"/>
                </a:lnTo>
                <a:lnTo>
                  <a:pt x="0" y="0"/>
                </a:lnTo>
                <a:lnTo>
                  <a:pt x="0" y="556336"/>
                </a:lnTo>
                <a:close/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13203" y="945857"/>
            <a:ext cx="10795" cy="325120"/>
          </a:xfrm>
          <a:custGeom>
            <a:avLst/>
            <a:gdLst/>
            <a:ahLst/>
            <a:cxnLst/>
            <a:rect l="l" t="t" r="r" b="b"/>
            <a:pathLst>
              <a:path w="10794" h="325119">
                <a:moveTo>
                  <a:pt x="10325" y="287642"/>
                </a:moveTo>
                <a:lnTo>
                  <a:pt x="0" y="287642"/>
                </a:lnTo>
                <a:lnTo>
                  <a:pt x="0" y="324624"/>
                </a:lnTo>
                <a:lnTo>
                  <a:pt x="10325" y="324624"/>
                </a:lnTo>
                <a:lnTo>
                  <a:pt x="10325" y="287642"/>
                </a:lnTo>
                <a:close/>
              </a:path>
              <a:path w="10794" h="325119">
                <a:moveTo>
                  <a:pt x="10325" y="215760"/>
                </a:moveTo>
                <a:lnTo>
                  <a:pt x="0" y="215760"/>
                </a:lnTo>
                <a:lnTo>
                  <a:pt x="0" y="256832"/>
                </a:lnTo>
                <a:lnTo>
                  <a:pt x="10325" y="256832"/>
                </a:lnTo>
                <a:lnTo>
                  <a:pt x="10325" y="215760"/>
                </a:lnTo>
                <a:close/>
              </a:path>
              <a:path w="10794" h="325119">
                <a:moveTo>
                  <a:pt x="10325" y="143776"/>
                </a:moveTo>
                <a:lnTo>
                  <a:pt x="0" y="143776"/>
                </a:lnTo>
                <a:lnTo>
                  <a:pt x="0" y="184924"/>
                </a:lnTo>
                <a:lnTo>
                  <a:pt x="10325" y="184924"/>
                </a:lnTo>
                <a:lnTo>
                  <a:pt x="10325" y="143776"/>
                </a:lnTo>
                <a:close/>
              </a:path>
              <a:path w="10794" h="325119">
                <a:moveTo>
                  <a:pt x="10325" y="71894"/>
                </a:moveTo>
                <a:lnTo>
                  <a:pt x="0" y="71894"/>
                </a:lnTo>
                <a:lnTo>
                  <a:pt x="0" y="112966"/>
                </a:lnTo>
                <a:lnTo>
                  <a:pt x="10325" y="112966"/>
                </a:lnTo>
                <a:lnTo>
                  <a:pt x="10325" y="71894"/>
                </a:lnTo>
                <a:close/>
              </a:path>
              <a:path w="10794" h="325119">
                <a:moveTo>
                  <a:pt x="10325" y="0"/>
                </a:moveTo>
                <a:lnTo>
                  <a:pt x="0" y="0"/>
                </a:lnTo>
                <a:lnTo>
                  <a:pt x="0" y="41071"/>
                </a:lnTo>
                <a:lnTo>
                  <a:pt x="10325" y="41071"/>
                </a:lnTo>
                <a:lnTo>
                  <a:pt x="10325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13202" y="1812329"/>
            <a:ext cx="14604" cy="253365"/>
          </a:xfrm>
          <a:custGeom>
            <a:avLst/>
            <a:gdLst/>
            <a:ahLst/>
            <a:cxnLst/>
            <a:rect l="l" t="t" r="r" b="b"/>
            <a:pathLst>
              <a:path w="14605" h="253364">
                <a:moveTo>
                  <a:pt x="10947" y="215912"/>
                </a:moveTo>
                <a:lnTo>
                  <a:pt x="622" y="215747"/>
                </a:lnTo>
                <a:lnTo>
                  <a:pt x="0" y="252755"/>
                </a:lnTo>
                <a:lnTo>
                  <a:pt x="10325" y="252971"/>
                </a:lnTo>
                <a:lnTo>
                  <a:pt x="10947" y="215912"/>
                </a:lnTo>
                <a:close/>
              </a:path>
              <a:path w="14605" h="253364">
                <a:moveTo>
                  <a:pt x="12115" y="144018"/>
                </a:moveTo>
                <a:lnTo>
                  <a:pt x="1790" y="143865"/>
                </a:lnTo>
                <a:lnTo>
                  <a:pt x="1079" y="184937"/>
                </a:lnTo>
                <a:lnTo>
                  <a:pt x="11417" y="185089"/>
                </a:lnTo>
                <a:lnTo>
                  <a:pt x="12115" y="144018"/>
                </a:lnTo>
                <a:close/>
              </a:path>
              <a:path w="14605" h="253364">
                <a:moveTo>
                  <a:pt x="13284" y="72123"/>
                </a:moveTo>
                <a:lnTo>
                  <a:pt x="2959" y="71970"/>
                </a:lnTo>
                <a:lnTo>
                  <a:pt x="2260" y="113042"/>
                </a:lnTo>
                <a:lnTo>
                  <a:pt x="12649" y="113195"/>
                </a:lnTo>
                <a:lnTo>
                  <a:pt x="13284" y="72123"/>
                </a:lnTo>
                <a:close/>
              </a:path>
              <a:path w="14605" h="253364">
                <a:moveTo>
                  <a:pt x="14439" y="228"/>
                </a:moveTo>
                <a:lnTo>
                  <a:pt x="4114" y="0"/>
                </a:lnTo>
                <a:lnTo>
                  <a:pt x="3416" y="41148"/>
                </a:lnTo>
                <a:lnTo>
                  <a:pt x="13817" y="41313"/>
                </a:lnTo>
                <a:lnTo>
                  <a:pt x="14439" y="22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30691" y="945845"/>
            <a:ext cx="10795" cy="325120"/>
          </a:xfrm>
          <a:custGeom>
            <a:avLst/>
            <a:gdLst/>
            <a:ahLst/>
            <a:cxnLst/>
            <a:rect l="l" t="t" r="r" b="b"/>
            <a:pathLst>
              <a:path w="10795" h="325119">
                <a:moveTo>
                  <a:pt x="10426" y="287718"/>
                </a:moveTo>
                <a:lnTo>
                  <a:pt x="0" y="287718"/>
                </a:lnTo>
                <a:lnTo>
                  <a:pt x="0" y="324713"/>
                </a:lnTo>
                <a:lnTo>
                  <a:pt x="10426" y="324713"/>
                </a:lnTo>
                <a:lnTo>
                  <a:pt x="10426" y="287718"/>
                </a:lnTo>
                <a:close/>
              </a:path>
              <a:path w="10795" h="325119">
                <a:moveTo>
                  <a:pt x="10426" y="215760"/>
                </a:moveTo>
                <a:lnTo>
                  <a:pt x="0" y="215760"/>
                </a:lnTo>
                <a:lnTo>
                  <a:pt x="0" y="256908"/>
                </a:lnTo>
                <a:lnTo>
                  <a:pt x="10426" y="256908"/>
                </a:lnTo>
                <a:lnTo>
                  <a:pt x="10426" y="215760"/>
                </a:lnTo>
                <a:close/>
              </a:path>
              <a:path w="10795" h="325119">
                <a:moveTo>
                  <a:pt x="10426" y="143789"/>
                </a:moveTo>
                <a:lnTo>
                  <a:pt x="0" y="143789"/>
                </a:lnTo>
                <a:lnTo>
                  <a:pt x="0" y="184937"/>
                </a:lnTo>
                <a:lnTo>
                  <a:pt x="10426" y="184937"/>
                </a:lnTo>
                <a:lnTo>
                  <a:pt x="10426" y="143789"/>
                </a:lnTo>
                <a:close/>
              </a:path>
              <a:path w="10795" h="325119">
                <a:moveTo>
                  <a:pt x="10426" y="71983"/>
                </a:moveTo>
                <a:lnTo>
                  <a:pt x="0" y="71983"/>
                </a:lnTo>
                <a:lnTo>
                  <a:pt x="0" y="112979"/>
                </a:lnTo>
                <a:lnTo>
                  <a:pt x="10426" y="112979"/>
                </a:lnTo>
                <a:lnTo>
                  <a:pt x="10426" y="71983"/>
                </a:lnTo>
                <a:close/>
              </a:path>
              <a:path w="10795" h="325119">
                <a:moveTo>
                  <a:pt x="10426" y="0"/>
                </a:moveTo>
                <a:lnTo>
                  <a:pt x="0" y="0"/>
                </a:lnTo>
                <a:lnTo>
                  <a:pt x="0" y="41148"/>
                </a:lnTo>
                <a:lnTo>
                  <a:pt x="10426" y="41148"/>
                </a:lnTo>
                <a:lnTo>
                  <a:pt x="10426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30691" y="1812418"/>
            <a:ext cx="10795" cy="257175"/>
          </a:xfrm>
          <a:custGeom>
            <a:avLst/>
            <a:gdLst/>
            <a:ahLst/>
            <a:cxnLst/>
            <a:rect l="l" t="t" r="r" b="b"/>
            <a:pathLst>
              <a:path w="10795" h="257175">
                <a:moveTo>
                  <a:pt x="10426" y="215734"/>
                </a:moveTo>
                <a:lnTo>
                  <a:pt x="0" y="215734"/>
                </a:lnTo>
                <a:lnTo>
                  <a:pt x="0" y="256895"/>
                </a:lnTo>
                <a:lnTo>
                  <a:pt x="10426" y="256895"/>
                </a:lnTo>
                <a:lnTo>
                  <a:pt x="10426" y="215734"/>
                </a:lnTo>
                <a:close/>
              </a:path>
              <a:path w="10795" h="257175">
                <a:moveTo>
                  <a:pt x="10426" y="143916"/>
                </a:moveTo>
                <a:lnTo>
                  <a:pt x="0" y="143916"/>
                </a:lnTo>
                <a:lnTo>
                  <a:pt x="0" y="184912"/>
                </a:lnTo>
                <a:lnTo>
                  <a:pt x="10426" y="184912"/>
                </a:lnTo>
                <a:lnTo>
                  <a:pt x="10426" y="143916"/>
                </a:lnTo>
                <a:close/>
              </a:path>
              <a:path w="10795" h="257175">
                <a:moveTo>
                  <a:pt x="10426" y="71958"/>
                </a:moveTo>
                <a:lnTo>
                  <a:pt x="0" y="71958"/>
                </a:lnTo>
                <a:lnTo>
                  <a:pt x="0" y="113106"/>
                </a:lnTo>
                <a:lnTo>
                  <a:pt x="10426" y="113106"/>
                </a:lnTo>
                <a:lnTo>
                  <a:pt x="10426" y="71958"/>
                </a:lnTo>
                <a:close/>
              </a:path>
              <a:path w="10795" h="257175">
                <a:moveTo>
                  <a:pt x="10426" y="0"/>
                </a:moveTo>
                <a:lnTo>
                  <a:pt x="0" y="0"/>
                </a:lnTo>
                <a:lnTo>
                  <a:pt x="0" y="41148"/>
                </a:lnTo>
                <a:lnTo>
                  <a:pt x="10426" y="41148"/>
                </a:lnTo>
                <a:lnTo>
                  <a:pt x="10426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57878" y="1530929"/>
            <a:ext cx="259079" cy="0"/>
          </a:xfrm>
          <a:custGeom>
            <a:avLst/>
            <a:gdLst/>
            <a:ahLst/>
            <a:cxnLst/>
            <a:rect l="l" t="t" r="r" b="b"/>
            <a:pathLst>
              <a:path w="259080">
                <a:moveTo>
                  <a:pt x="0" y="0"/>
                </a:moveTo>
                <a:lnTo>
                  <a:pt x="258508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57878" y="1790365"/>
            <a:ext cx="259079" cy="0"/>
          </a:xfrm>
          <a:custGeom>
            <a:avLst/>
            <a:gdLst/>
            <a:ahLst/>
            <a:cxnLst/>
            <a:rect l="l" t="t" r="r" b="b"/>
            <a:pathLst>
              <a:path w="259080">
                <a:moveTo>
                  <a:pt x="0" y="0"/>
                </a:moveTo>
                <a:lnTo>
                  <a:pt x="258508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3419" y="1615594"/>
            <a:ext cx="101676" cy="777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61928" y="1615593"/>
            <a:ext cx="101142" cy="7777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457877" y="1530930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435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16385" y="1530930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435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94084" y="121600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5">
                <a:moveTo>
                  <a:pt x="0" y="0"/>
                </a:moveTo>
                <a:lnTo>
                  <a:pt x="0" y="344195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92066" y="1618769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5">
                <a:moveTo>
                  <a:pt x="0" y="0"/>
                </a:moveTo>
                <a:lnTo>
                  <a:pt x="128511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50575" y="1704532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27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24693" y="1573532"/>
            <a:ext cx="33655" cy="43180"/>
          </a:xfrm>
          <a:custGeom>
            <a:avLst/>
            <a:gdLst/>
            <a:ahLst/>
            <a:cxnLst/>
            <a:rect l="l" t="t" r="r" b="b"/>
            <a:pathLst>
              <a:path w="33655" h="43180">
                <a:moveTo>
                  <a:pt x="0" y="0"/>
                </a:moveTo>
                <a:lnTo>
                  <a:pt x="33185" y="4315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16385" y="1704532"/>
            <a:ext cx="32384" cy="43180"/>
          </a:xfrm>
          <a:custGeom>
            <a:avLst/>
            <a:gdLst/>
            <a:ahLst/>
            <a:cxnLst/>
            <a:rect l="l" t="t" r="r" b="b"/>
            <a:pathLst>
              <a:path w="32385" h="43180">
                <a:moveTo>
                  <a:pt x="0" y="0"/>
                </a:moveTo>
                <a:lnTo>
                  <a:pt x="32092" y="4268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92065" y="1573532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156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48478" y="174820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623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94084" y="958183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0"/>
                </a:moveTo>
                <a:lnTo>
                  <a:pt x="0" y="171513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94084" y="1805248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675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17935" y="1129696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736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0577" y="1213465"/>
            <a:ext cx="148590" cy="2540"/>
          </a:xfrm>
          <a:custGeom>
            <a:avLst/>
            <a:gdLst/>
            <a:ahLst/>
            <a:cxnLst/>
            <a:rect l="l" t="t" r="r" b="b"/>
            <a:pathLst>
              <a:path w="148589" h="2540">
                <a:moveTo>
                  <a:pt x="0" y="0"/>
                </a:moveTo>
                <a:lnTo>
                  <a:pt x="148094" y="254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84862" y="860632"/>
            <a:ext cx="121285" cy="62230"/>
          </a:xfrm>
          <a:custGeom>
            <a:avLst/>
            <a:gdLst/>
            <a:ahLst/>
            <a:cxnLst/>
            <a:rect l="l" t="t" r="r" b="b"/>
            <a:pathLst>
              <a:path w="121285" h="62230">
                <a:moveTo>
                  <a:pt x="58597" y="0"/>
                </a:moveTo>
                <a:lnTo>
                  <a:pt x="58597" y="61645"/>
                </a:lnTo>
                <a:lnTo>
                  <a:pt x="110518" y="35902"/>
                </a:lnTo>
                <a:lnTo>
                  <a:pt x="71793" y="35902"/>
                </a:lnTo>
                <a:lnTo>
                  <a:pt x="74155" y="33591"/>
                </a:lnTo>
                <a:lnTo>
                  <a:pt x="74155" y="27889"/>
                </a:lnTo>
                <a:lnTo>
                  <a:pt x="71793" y="25577"/>
                </a:lnTo>
                <a:lnTo>
                  <a:pt x="110185" y="25577"/>
                </a:lnTo>
                <a:lnTo>
                  <a:pt x="58597" y="0"/>
                </a:lnTo>
                <a:close/>
              </a:path>
              <a:path w="121285" h="62230">
                <a:moveTo>
                  <a:pt x="58597" y="25577"/>
                </a:moveTo>
                <a:lnTo>
                  <a:pt x="2349" y="25577"/>
                </a:lnTo>
                <a:lnTo>
                  <a:pt x="0" y="27889"/>
                </a:lnTo>
                <a:lnTo>
                  <a:pt x="0" y="33591"/>
                </a:lnTo>
                <a:lnTo>
                  <a:pt x="2349" y="35902"/>
                </a:lnTo>
                <a:lnTo>
                  <a:pt x="58597" y="35902"/>
                </a:lnTo>
                <a:lnTo>
                  <a:pt x="58597" y="25577"/>
                </a:lnTo>
                <a:close/>
              </a:path>
              <a:path w="121285" h="62230">
                <a:moveTo>
                  <a:pt x="110185" y="25577"/>
                </a:moveTo>
                <a:lnTo>
                  <a:pt x="71793" y="25577"/>
                </a:lnTo>
                <a:lnTo>
                  <a:pt x="74155" y="27889"/>
                </a:lnTo>
                <a:lnTo>
                  <a:pt x="74155" y="33591"/>
                </a:lnTo>
                <a:lnTo>
                  <a:pt x="71793" y="35902"/>
                </a:lnTo>
                <a:lnTo>
                  <a:pt x="110518" y="35902"/>
                </a:lnTo>
                <a:lnTo>
                  <a:pt x="120764" y="30822"/>
                </a:lnTo>
                <a:lnTo>
                  <a:pt x="110185" y="2557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96096" y="1887139"/>
            <a:ext cx="8255" cy="170180"/>
          </a:xfrm>
          <a:custGeom>
            <a:avLst/>
            <a:gdLst/>
            <a:ahLst/>
            <a:cxnLst/>
            <a:rect l="l" t="t" r="r" b="b"/>
            <a:pathLst>
              <a:path w="8255" h="170180">
                <a:moveTo>
                  <a:pt x="6057" y="161810"/>
                </a:moveTo>
                <a:lnTo>
                  <a:pt x="1778" y="161810"/>
                </a:lnTo>
                <a:lnTo>
                  <a:pt x="0" y="163601"/>
                </a:lnTo>
                <a:lnTo>
                  <a:pt x="0" y="168376"/>
                </a:lnTo>
                <a:lnTo>
                  <a:pt x="1778" y="170053"/>
                </a:lnTo>
                <a:lnTo>
                  <a:pt x="6057" y="170053"/>
                </a:lnTo>
                <a:lnTo>
                  <a:pt x="7759" y="168376"/>
                </a:lnTo>
                <a:lnTo>
                  <a:pt x="7759" y="163601"/>
                </a:lnTo>
                <a:lnTo>
                  <a:pt x="6057" y="161810"/>
                </a:lnTo>
                <a:close/>
              </a:path>
              <a:path w="8255" h="170180">
                <a:moveTo>
                  <a:pt x="6057" y="107873"/>
                </a:moveTo>
                <a:lnTo>
                  <a:pt x="1778" y="107873"/>
                </a:lnTo>
                <a:lnTo>
                  <a:pt x="0" y="109664"/>
                </a:lnTo>
                <a:lnTo>
                  <a:pt x="0" y="137007"/>
                </a:lnTo>
                <a:lnTo>
                  <a:pt x="1778" y="138709"/>
                </a:lnTo>
                <a:lnTo>
                  <a:pt x="6057" y="138709"/>
                </a:lnTo>
                <a:lnTo>
                  <a:pt x="7759" y="137007"/>
                </a:lnTo>
                <a:lnTo>
                  <a:pt x="7759" y="109664"/>
                </a:lnTo>
                <a:lnTo>
                  <a:pt x="6057" y="107873"/>
                </a:lnTo>
                <a:close/>
              </a:path>
              <a:path w="8255" h="170180">
                <a:moveTo>
                  <a:pt x="6057" y="53936"/>
                </a:moveTo>
                <a:lnTo>
                  <a:pt x="1778" y="53936"/>
                </a:lnTo>
                <a:lnTo>
                  <a:pt x="0" y="55714"/>
                </a:lnTo>
                <a:lnTo>
                  <a:pt x="0" y="83070"/>
                </a:lnTo>
                <a:lnTo>
                  <a:pt x="1778" y="84772"/>
                </a:lnTo>
                <a:lnTo>
                  <a:pt x="6057" y="84772"/>
                </a:lnTo>
                <a:lnTo>
                  <a:pt x="7759" y="83070"/>
                </a:lnTo>
                <a:lnTo>
                  <a:pt x="7759" y="55714"/>
                </a:lnTo>
                <a:lnTo>
                  <a:pt x="6057" y="53936"/>
                </a:lnTo>
                <a:close/>
              </a:path>
              <a:path w="8255" h="170180">
                <a:moveTo>
                  <a:pt x="6057" y="0"/>
                </a:moveTo>
                <a:lnTo>
                  <a:pt x="1778" y="0"/>
                </a:lnTo>
                <a:lnTo>
                  <a:pt x="0" y="1778"/>
                </a:lnTo>
                <a:lnTo>
                  <a:pt x="0" y="29133"/>
                </a:lnTo>
                <a:lnTo>
                  <a:pt x="1778" y="30822"/>
                </a:lnTo>
                <a:lnTo>
                  <a:pt x="6057" y="30822"/>
                </a:lnTo>
                <a:lnTo>
                  <a:pt x="7759" y="29133"/>
                </a:lnTo>
                <a:lnTo>
                  <a:pt x="7759" y="1778"/>
                </a:lnTo>
                <a:lnTo>
                  <a:pt x="605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42103" y="1900241"/>
            <a:ext cx="62230" cy="121920"/>
          </a:xfrm>
          <a:custGeom>
            <a:avLst/>
            <a:gdLst/>
            <a:ahLst/>
            <a:cxnLst/>
            <a:rect l="l" t="t" r="r" b="b"/>
            <a:pathLst>
              <a:path w="62230" h="121919">
                <a:moveTo>
                  <a:pt x="31305" y="0"/>
                </a:moveTo>
                <a:lnTo>
                  <a:pt x="0" y="61569"/>
                </a:lnTo>
                <a:lnTo>
                  <a:pt x="62153" y="61798"/>
                </a:lnTo>
                <a:lnTo>
                  <a:pt x="31305" y="0"/>
                </a:lnTo>
                <a:close/>
              </a:path>
              <a:path w="62230" h="121919">
                <a:moveTo>
                  <a:pt x="33794" y="80683"/>
                </a:moveTo>
                <a:lnTo>
                  <a:pt x="28117" y="80683"/>
                </a:lnTo>
                <a:lnTo>
                  <a:pt x="25793" y="82994"/>
                </a:lnTo>
                <a:lnTo>
                  <a:pt x="25715" y="119506"/>
                </a:lnTo>
                <a:lnTo>
                  <a:pt x="27889" y="121742"/>
                </a:lnTo>
                <a:lnTo>
                  <a:pt x="30759" y="121742"/>
                </a:lnTo>
                <a:lnTo>
                  <a:pt x="33642" y="121818"/>
                </a:lnTo>
                <a:lnTo>
                  <a:pt x="35979" y="119506"/>
                </a:lnTo>
                <a:lnTo>
                  <a:pt x="35979" y="116674"/>
                </a:lnTo>
                <a:lnTo>
                  <a:pt x="36131" y="85839"/>
                </a:lnTo>
                <a:lnTo>
                  <a:pt x="36131" y="82994"/>
                </a:lnTo>
                <a:lnTo>
                  <a:pt x="33794" y="8068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52529" y="1866952"/>
            <a:ext cx="62230" cy="167640"/>
          </a:xfrm>
          <a:custGeom>
            <a:avLst/>
            <a:gdLst/>
            <a:ahLst/>
            <a:cxnLst/>
            <a:rect l="l" t="t" r="r" b="b"/>
            <a:pathLst>
              <a:path w="62229" h="167639">
                <a:moveTo>
                  <a:pt x="34036" y="54406"/>
                </a:moveTo>
                <a:lnTo>
                  <a:pt x="28282" y="54406"/>
                </a:lnTo>
                <a:lnTo>
                  <a:pt x="25946" y="56718"/>
                </a:lnTo>
                <a:lnTo>
                  <a:pt x="25946" y="93243"/>
                </a:lnTo>
                <a:lnTo>
                  <a:pt x="28282" y="95554"/>
                </a:lnTo>
                <a:lnTo>
                  <a:pt x="34036" y="95554"/>
                </a:lnTo>
                <a:lnTo>
                  <a:pt x="36207" y="93243"/>
                </a:lnTo>
                <a:lnTo>
                  <a:pt x="36207" y="56718"/>
                </a:lnTo>
                <a:lnTo>
                  <a:pt x="34036" y="54406"/>
                </a:lnTo>
                <a:close/>
              </a:path>
              <a:path w="62229" h="167639">
                <a:moveTo>
                  <a:pt x="31076" y="0"/>
                </a:moveTo>
                <a:lnTo>
                  <a:pt x="0" y="61645"/>
                </a:lnTo>
                <a:lnTo>
                  <a:pt x="25946" y="61645"/>
                </a:lnTo>
                <a:lnTo>
                  <a:pt x="25946" y="56718"/>
                </a:lnTo>
                <a:lnTo>
                  <a:pt x="28282" y="54406"/>
                </a:lnTo>
                <a:lnTo>
                  <a:pt x="58515" y="54406"/>
                </a:lnTo>
                <a:lnTo>
                  <a:pt x="31076" y="0"/>
                </a:lnTo>
                <a:close/>
              </a:path>
              <a:path w="62229" h="167639">
                <a:moveTo>
                  <a:pt x="58515" y="54406"/>
                </a:moveTo>
                <a:lnTo>
                  <a:pt x="34036" y="54406"/>
                </a:lnTo>
                <a:lnTo>
                  <a:pt x="36207" y="56718"/>
                </a:lnTo>
                <a:lnTo>
                  <a:pt x="36207" y="61645"/>
                </a:lnTo>
                <a:lnTo>
                  <a:pt x="62166" y="61645"/>
                </a:lnTo>
                <a:lnTo>
                  <a:pt x="58515" y="54406"/>
                </a:lnTo>
                <a:close/>
              </a:path>
              <a:path w="62229" h="167639">
                <a:moveTo>
                  <a:pt x="34036" y="126377"/>
                </a:moveTo>
                <a:lnTo>
                  <a:pt x="28282" y="126377"/>
                </a:lnTo>
                <a:lnTo>
                  <a:pt x="25946" y="128689"/>
                </a:lnTo>
                <a:lnTo>
                  <a:pt x="25946" y="165214"/>
                </a:lnTo>
                <a:lnTo>
                  <a:pt x="28282" y="167373"/>
                </a:lnTo>
                <a:lnTo>
                  <a:pt x="34036" y="167373"/>
                </a:lnTo>
                <a:lnTo>
                  <a:pt x="36207" y="165214"/>
                </a:lnTo>
                <a:lnTo>
                  <a:pt x="36207" y="128689"/>
                </a:lnTo>
                <a:lnTo>
                  <a:pt x="34036" y="12637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34952" y="1866883"/>
            <a:ext cx="62230" cy="167640"/>
          </a:xfrm>
          <a:custGeom>
            <a:avLst/>
            <a:gdLst/>
            <a:ahLst/>
            <a:cxnLst/>
            <a:rect l="l" t="t" r="r" b="b"/>
            <a:pathLst>
              <a:path w="62230" h="167639">
                <a:moveTo>
                  <a:pt x="33959" y="54470"/>
                </a:moveTo>
                <a:lnTo>
                  <a:pt x="28206" y="54470"/>
                </a:lnTo>
                <a:lnTo>
                  <a:pt x="25882" y="56794"/>
                </a:lnTo>
                <a:lnTo>
                  <a:pt x="25882" y="93230"/>
                </a:lnTo>
                <a:lnTo>
                  <a:pt x="28206" y="95542"/>
                </a:lnTo>
                <a:lnTo>
                  <a:pt x="33959" y="95542"/>
                </a:lnTo>
                <a:lnTo>
                  <a:pt x="36296" y="93230"/>
                </a:lnTo>
                <a:lnTo>
                  <a:pt x="36296" y="56794"/>
                </a:lnTo>
                <a:lnTo>
                  <a:pt x="33959" y="54470"/>
                </a:lnTo>
                <a:close/>
              </a:path>
              <a:path w="62230" h="167639">
                <a:moveTo>
                  <a:pt x="31076" y="0"/>
                </a:moveTo>
                <a:lnTo>
                  <a:pt x="0" y="61645"/>
                </a:lnTo>
                <a:lnTo>
                  <a:pt x="25882" y="61645"/>
                </a:lnTo>
                <a:lnTo>
                  <a:pt x="25882" y="56794"/>
                </a:lnTo>
                <a:lnTo>
                  <a:pt x="28206" y="54470"/>
                </a:lnTo>
                <a:lnTo>
                  <a:pt x="58547" y="54470"/>
                </a:lnTo>
                <a:lnTo>
                  <a:pt x="31076" y="0"/>
                </a:lnTo>
                <a:close/>
              </a:path>
              <a:path w="62230" h="167639">
                <a:moveTo>
                  <a:pt x="58547" y="54470"/>
                </a:moveTo>
                <a:lnTo>
                  <a:pt x="33959" y="54470"/>
                </a:lnTo>
                <a:lnTo>
                  <a:pt x="36296" y="56794"/>
                </a:lnTo>
                <a:lnTo>
                  <a:pt x="36296" y="61645"/>
                </a:lnTo>
                <a:lnTo>
                  <a:pt x="62166" y="61645"/>
                </a:lnTo>
                <a:lnTo>
                  <a:pt x="58547" y="54470"/>
                </a:lnTo>
                <a:close/>
              </a:path>
              <a:path w="62230" h="167639">
                <a:moveTo>
                  <a:pt x="33959" y="126365"/>
                </a:moveTo>
                <a:lnTo>
                  <a:pt x="28206" y="126365"/>
                </a:lnTo>
                <a:lnTo>
                  <a:pt x="25882" y="128676"/>
                </a:lnTo>
                <a:lnTo>
                  <a:pt x="25882" y="165214"/>
                </a:lnTo>
                <a:lnTo>
                  <a:pt x="28206" y="167436"/>
                </a:lnTo>
                <a:lnTo>
                  <a:pt x="33959" y="167436"/>
                </a:lnTo>
                <a:lnTo>
                  <a:pt x="36296" y="165214"/>
                </a:lnTo>
                <a:lnTo>
                  <a:pt x="36296" y="128676"/>
                </a:lnTo>
                <a:lnTo>
                  <a:pt x="33959" y="126365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027623" y="1813473"/>
            <a:ext cx="62230" cy="220979"/>
          </a:xfrm>
          <a:custGeom>
            <a:avLst/>
            <a:gdLst/>
            <a:ahLst/>
            <a:cxnLst/>
            <a:rect l="l" t="t" r="r" b="b"/>
            <a:pathLst>
              <a:path w="62230" h="220980">
                <a:moveTo>
                  <a:pt x="33947" y="46240"/>
                </a:moveTo>
                <a:lnTo>
                  <a:pt x="28282" y="46240"/>
                </a:lnTo>
                <a:lnTo>
                  <a:pt x="25946" y="48552"/>
                </a:lnTo>
                <a:lnTo>
                  <a:pt x="25946" y="218630"/>
                </a:lnTo>
                <a:lnTo>
                  <a:pt x="28282" y="220853"/>
                </a:lnTo>
                <a:lnTo>
                  <a:pt x="33947" y="220853"/>
                </a:lnTo>
                <a:lnTo>
                  <a:pt x="36283" y="218630"/>
                </a:lnTo>
                <a:lnTo>
                  <a:pt x="36283" y="48552"/>
                </a:lnTo>
                <a:lnTo>
                  <a:pt x="33947" y="46240"/>
                </a:lnTo>
                <a:close/>
              </a:path>
              <a:path w="62230" h="220980">
                <a:moveTo>
                  <a:pt x="31076" y="0"/>
                </a:moveTo>
                <a:lnTo>
                  <a:pt x="0" y="61645"/>
                </a:lnTo>
                <a:lnTo>
                  <a:pt x="25946" y="61645"/>
                </a:lnTo>
                <a:lnTo>
                  <a:pt x="25946" y="48552"/>
                </a:lnTo>
                <a:lnTo>
                  <a:pt x="28282" y="46240"/>
                </a:lnTo>
                <a:lnTo>
                  <a:pt x="54397" y="46240"/>
                </a:lnTo>
                <a:lnTo>
                  <a:pt x="31076" y="0"/>
                </a:lnTo>
                <a:close/>
              </a:path>
              <a:path w="62230" h="220980">
                <a:moveTo>
                  <a:pt x="54397" y="46240"/>
                </a:moveTo>
                <a:lnTo>
                  <a:pt x="33947" y="46240"/>
                </a:lnTo>
                <a:lnTo>
                  <a:pt x="36283" y="48552"/>
                </a:lnTo>
                <a:lnTo>
                  <a:pt x="36283" y="61645"/>
                </a:lnTo>
                <a:lnTo>
                  <a:pt x="62166" y="61645"/>
                </a:lnTo>
                <a:lnTo>
                  <a:pt x="54397" y="4624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49899" y="1543324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880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49899" y="1802696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880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95900" y="1627383"/>
            <a:ext cx="96951" cy="6799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66294" y="1644946"/>
            <a:ext cx="96494" cy="67995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6649276" y="1543325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372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23420" y="1543324"/>
            <a:ext cx="635" cy="247650"/>
          </a:xfrm>
          <a:custGeom>
            <a:avLst/>
            <a:gdLst/>
            <a:ahLst/>
            <a:cxnLst/>
            <a:rect l="l" t="t" r="r" b="b"/>
            <a:pathLst>
              <a:path w="635" h="247650">
                <a:moveTo>
                  <a:pt x="0" y="0"/>
                </a:moveTo>
                <a:lnTo>
                  <a:pt x="444" y="24704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63806" y="1630560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3586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850825" y="171640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433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599543" y="1585869"/>
            <a:ext cx="36830" cy="43180"/>
          </a:xfrm>
          <a:custGeom>
            <a:avLst/>
            <a:gdLst/>
            <a:ahLst/>
            <a:cxnLst/>
            <a:rect l="l" t="t" r="r" b="b"/>
            <a:pathLst>
              <a:path w="36829" h="43180">
                <a:moveTo>
                  <a:pt x="0" y="0"/>
                </a:moveTo>
                <a:lnTo>
                  <a:pt x="36829" y="42672"/>
                </a:lnTo>
              </a:path>
            </a:pathLst>
          </a:custGeom>
          <a:ln w="634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23420" y="1716400"/>
            <a:ext cx="36195" cy="43180"/>
          </a:xfrm>
          <a:custGeom>
            <a:avLst/>
            <a:gdLst/>
            <a:ahLst/>
            <a:cxnLst/>
            <a:rect l="l" t="t" r="r" b="b"/>
            <a:pathLst>
              <a:path w="36195" h="43180">
                <a:moveTo>
                  <a:pt x="0" y="0"/>
                </a:moveTo>
                <a:lnTo>
                  <a:pt x="36195" y="42672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63805" y="1585869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267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59615" y="1760621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645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60236" y="1805312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4">
                <a:moveTo>
                  <a:pt x="0" y="0"/>
                </a:moveTo>
                <a:lnTo>
                  <a:pt x="0" y="270611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37794" y="1013658"/>
            <a:ext cx="62230" cy="975994"/>
          </a:xfrm>
          <a:custGeom>
            <a:avLst/>
            <a:gdLst/>
            <a:ahLst/>
            <a:cxnLst/>
            <a:rect l="l" t="t" r="r" b="b"/>
            <a:pathLst>
              <a:path w="62229" h="975994">
                <a:moveTo>
                  <a:pt x="33858" y="46240"/>
                </a:moveTo>
                <a:lnTo>
                  <a:pt x="28130" y="46240"/>
                </a:lnTo>
                <a:lnTo>
                  <a:pt x="25793" y="48552"/>
                </a:lnTo>
                <a:lnTo>
                  <a:pt x="25793" y="973188"/>
                </a:lnTo>
                <a:lnTo>
                  <a:pt x="28130" y="975512"/>
                </a:lnTo>
                <a:lnTo>
                  <a:pt x="33858" y="975512"/>
                </a:lnTo>
                <a:lnTo>
                  <a:pt x="36194" y="973188"/>
                </a:lnTo>
                <a:lnTo>
                  <a:pt x="36194" y="48552"/>
                </a:lnTo>
                <a:lnTo>
                  <a:pt x="33858" y="46240"/>
                </a:lnTo>
                <a:close/>
              </a:path>
              <a:path w="62229" h="975994">
                <a:moveTo>
                  <a:pt x="31076" y="0"/>
                </a:moveTo>
                <a:lnTo>
                  <a:pt x="0" y="61645"/>
                </a:lnTo>
                <a:lnTo>
                  <a:pt x="25793" y="61645"/>
                </a:lnTo>
                <a:lnTo>
                  <a:pt x="25793" y="48552"/>
                </a:lnTo>
                <a:lnTo>
                  <a:pt x="28130" y="46240"/>
                </a:lnTo>
                <a:lnTo>
                  <a:pt x="54397" y="46240"/>
                </a:lnTo>
                <a:lnTo>
                  <a:pt x="31076" y="0"/>
                </a:lnTo>
                <a:close/>
              </a:path>
              <a:path w="62229" h="975994">
                <a:moveTo>
                  <a:pt x="54397" y="46240"/>
                </a:moveTo>
                <a:lnTo>
                  <a:pt x="33858" y="46240"/>
                </a:lnTo>
                <a:lnTo>
                  <a:pt x="36194" y="48552"/>
                </a:lnTo>
                <a:lnTo>
                  <a:pt x="36194" y="61645"/>
                </a:lnTo>
                <a:lnTo>
                  <a:pt x="62166" y="61645"/>
                </a:lnTo>
                <a:lnTo>
                  <a:pt x="54397" y="4624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594085" y="2082706"/>
            <a:ext cx="1907539" cy="0"/>
          </a:xfrm>
          <a:custGeom>
            <a:avLst/>
            <a:gdLst/>
            <a:ahLst/>
            <a:cxnLst/>
            <a:rect l="l" t="t" r="r" b="b"/>
            <a:pathLst>
              <a:path w="1907539">
                <a:moveTo>
                  <a:pt x="0" y="0"/>
                </a:moveTo>
                <a:lnTo>
                  <a:pt x="1907413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60236" y="1324961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827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94085" y="959264"/>
            <a:ext cx="1907539" cy="0"/>
          </a:xfrm>
          <a:custGeom>
            <a:avLst/>
            <a:gdLst/>
            <a:ahLst/>
            <a:cxnLst/>
            <a:rect l="l" t="t" r="r" b="b"/>
            <a:pathLst>
              <a:path w="1907539">
                <a:moveTo>
                  <a:pt x="0" y="0"/>
                </a:moveTo>
                <a:lnTo>
                  <a:pt x="1907413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54123" y="1048030"/>
            <a:ext cx="1477010" cy="358775"/>
          </a:xfrm>
          <a:custGeom>
            <a:avLst/>
            <a:gdLst/>
            <a:ahLst/>
            <a:cxnLst/>
            <a:rect l="l" t="t" r="r" b="b"/>
            <a:pathLst>
              <a:path w="1477010" h="358775">
                <a:moveTo>
                  <a:pt x="31089" y="3086"/>
                </a:moveTo>
                <a:lnTo>
                  <a:pt x="29375" y="1397"/>
                </a:lnTo>
                <a:lnTo>
                  <a:pt x="1714" y="1397"/>
                </a:lnTo>
                <a:lnTo>
                  <a:pt x="0" y="3086"/>
                </a:lnTo>
                <a:lnTo>
                  <a:pt x="0" y="7404"/>
                </a:lnTo>
                <a:lnTo>
                  <a:pt x="1714" y="9093"/>
                </a:lnTo>
                <a:lnTo>
                  <a:pt x="29375" y="9093"/>
                </a:lnTo>
                <a:lnTo>
                  <a:pt x="31089" y="7404"/>
                </a:lnTo>
                <a:lnTo>
                  <a:pt x="31089" y="3086"/>
                </a:lnTo>
                <a:close/>
              </a:path>
              <a:path w="1477010" h="358775">
                <a:moveTo>
                  <a:pt x="85483" y="3086"/>
                </a:moveTo>
                <a:lnTo>
                  <a:pt x="83769" y="1397"/>
                </a:lnTo>
                <a:lnTo>
                  <a:pt x="56108" y="1397"/>
                </a:lnTo>
                <a:lnTo>
                  <a:pt x="54394" y="3086"/>
                </a:lnTo>
                <a:lnTo>
                  <a:pt x="54394" y="7404"/>
                </a:lnTo>
                <a:lnTo>
                  <a:pt x="56108" y="9093"/>
                </a:lnTo>
                <a:lnTo>
                  <a:pt x="83769" y="9093"/>
                </a:lnTo>
                <a:lnTo>
                  <a:pt x="85483" y="7404"/>
                </a:lnTo>
                <a:lnTo>
                  <a:pt x="85483" y="3086"/>
                </a:lnTo>
                <a:close/>
              </a:path>
              <a:path w="1477010" h="358775">
                <a:moveTo>
                  <a:pt x="139865" y="3086"/>
                </a:moveTo>
                <a:lnTo>
                  <a:pt x="138163" y="1397"/>
                </a:lnTo>
                <a:lnTo>
                  <a:pt x="110502" y="1397"/>
                </a:lnTo>
                <a:lnTo>
                  <a:pt x="108788" y="3086"/>
                </a:lnTo>
                <a:lnTo>
                  <a:pt x="108788" y="7404"/>
                </a:lnTo>
                <a:lnTo>
                  <a:pt x="110502" y="9093"/>
                </a:lnTo>
                <a:lnTo>
                  <a:pt x="138163" y="9093"/>
                </a:lnTo>
                <a:lnTo>
                  <a:pt x="139865" y="7404"/>
                </a:lnTo>
                <a:lnTo>
                  <a:pt x="139865" y="3086"/>
                </a:lnTo>
                <a:close/>
              </a:path>
              <a:path w="1477010" h="358775">
                <a:moveTo>
                  <a:pt x="194259" y="3086"/>
                </a:moveTo>
                <a:lnTo>
                  <a:pt x="192544" y="1397"/>
                </a:lnTo>
                <a:lnTo>
                  <a:pt x="164896" y="1397"/>
                </a:lnTo>
                <a:lnTo>
                  <a:pt x="163182" y="3086"/>
                </a:lnTo>
                <a:lnTo>
                  <a:pt x="163182" y="7404"/>
                </a:lnTo>
                <a:lnTo>
                  <a:pt x="164896" y="9093"/>
                </a:lnTo>
                <a:lnTo>
                  <a:pt x="192544" y="9093"/>
                </a:lnTo>
                <a:lnTo>
                  <a:pt x="194259" y="7404"/>
                </a:lnTo>
                <a:lnTo>
                  <a:pt x="194259" y="3086"/>
                </a:lnTo>
                <a:close/>
              </a:path>
              <a:path w="1477010" h="358775">
                <a:moveTo>
                  <a:pt x="248653" y="3086"/>
                </a:moveTo>
                <a:lnTo>
                  <a:pt x="246938" y="1397"/>
                </a:lnTo>
                <a:lnTo>
                  <a:pt x="219278" y="1397"/>
                </a:lnTo>
                <a:lnTo>
                  <a:pt x="217576" y="3086"/>
                </a:lnTo>
                <a:lnTo>
                  <a:pt x="217576" y="7404"/>
                </a:lnTo>
                <a:lnTo>
                  <a:pt x="219278" y="9093"/>
                </a:lnTo>
                <a:lnTo>
                  <a:pt x="246938" y="9093"/>
                </a:lnTo>
                <a:lnTo>
                  <a:pt x="248653" y="7404"/>
                </a:lnTo>
                <a:lnTo>
                  <a:pt x="248653" y="3086"/>
                </a:lnTo>
                <a:close/>
              </a:path>
              <a:path w="1477010" h="358775">
                <a:moveTo>
                  <a:pt x="303047" y="3086"/>
                </a:moveTo>
                <a:lnTo>
                  <a:pt x="301332" y="1397"/>
                </a:lnTo>
                <a:lnTo>
                  <a:pt x="273672" y="1397"/>
                </a:lnTo>
                <a:lnTo>
                  <a:pt x="271957" y="3086"/>
                </a:lnTo>
                <a:lnTo>
                  <a:pt x="271957" y="7404"/>
                </a:lnTo>
                <a:lnTo>
                  <a:pt x="273672" y="9093"/>
                </a:lnTo>
                <a:lnTo>
                  <a:pt x="301332" y="9093"/>
                </a:lnTo>
                <a:lnTo>
                  <a:pt x="303047" y="7404"/>
                </a:lnTo>
                <a:lnTo>
                  <a:pt x="303047" y="3086"/>
                </a:lnTo>
                <a:close/>
              </a:path>
              <a:path w="1477010" h="358775">
                <a:moveTo>
                  <a:pt x="357428" y="3086"/>
                </a:moveTo>
                <a:lnTo>
                  <a:pt x="355727" y="1397"/>
                </a:lnTo>
                <a:lnTo>
                  <a:pt x="328066" y="1397"/>
                </a:lnTo>
                <a:lnTo>
                  <a:pt x="326351" y="3086"/>
                </a:lnTo>
                <a:lnTo>
                  <a:pt x="326351" y="7404"/>
                </a:lnTo>
                <a:lnTo>
                  <a:pt x="328066" y="9093"/>
                </a:lnTo>
                <a:lnTo>
                  <a:pt x="355727" y="9093"/>
                </a:lnTo>
                <a:lnTo>
                  <a:pt x="357428" y="7404"/>
                </a:lnTo>
                <a:lnTo>
                  <a:pt x="357428" y="3086"/>
                </a:lnTo>
                <a:close/>
              </a:path>
              <a:path w="1477010" h="358775">
                <a:moveTo>
                  <a:pt x="411822" y="3086"/>
                </a:moveTo>
                <a:lnTo>
                  <a:pt x="410108" y="1397"/>
                </a:lnTo>
                <a:lnTo>
                  <a:pt x="382447" y="1397"/>
                </a:lnTo>
                <a:lnTo>
                  <a:pt x="380746" y="3086"/>
                </a:lnTo>
                <a:lnTo>
                  <a:pt x="380746" y="7404"/>
                </a:lnTo>
                <a:lnTo>
                  <a:pt x="382447" y="9093"/>
                </a:lnTo>
                <a:lnTo>
                  <a:pt x="410108" y="9093"/>
                </a:lnTo>
                <a:lnTo>
                  <a:pt x="411822" y="7404"/>
                </a:lnTo>
                <a:lnTo>
                  <a:pt x="411822" y="3086"/>
                </a:lnTo>
                <a:close/>
              </a:path>
              <a:path w="1477010" h="358775">
                <a:moveTo>
                  <a:pt x="466217" y="3086"/>
                </a:moveTo>
                <a:lnTo>
                  <a:pt x="464502" y="1397"/>
                </a:lnTo>
                <a:lnTo>
                  <a:pt x="436841" y="1397"/>
                </a:lnTo>
                <a:lnTo>
                  <a:pt x="435127" y="3086"/>
                </a:lnTo>
                <a:lnTo>
                  <a:pt x="435127" y="7404"/>
                </a:lnTo>
                <a:lnTo>
                  <a:pt x="436841" y="9093"/>
                </a:lnTo>
                <a:lnTo>
                  <a:pt x="464502" y="9093"/>
                </a:lnTo>
                <a:lnTo>
                  <a:pt x="466217" y="7404"/>
                </a:lnTo>
                <a:lnTo>
                  <a:pt x="466217" y="3086"/>
                </a:lnTo>
                <a:close/>
              </a:path>
              <a:path w="1477010" h="358775">
                <a:moveTo>
                  <a:pt x="520611" y="3086"/>
                </a:moveTo>
                <a:lnTo>
                  <a:pt x="518896" y="1397"/>
                </a:lnTo>
                <a:lnTo>
                  <a:pt x="491236" y="1397"/>
                </a:lnTo>
                <a:lnTo>
                  <a:pt x="489521" y="3086"/>
                </a:lnTo>
                <a:lnTo>
                  <a:pt x="489521" y="7404"/>
                </a:lnTo>
                <a:lnTo>
                  <a:pt x="491236" y="9093"/>
                </a:lnTo>
                <a:lnTo>
                  <a:pt x="518896" y="9093"/>
                </a:lnTo>
                <a:lnTo>
                  <a:pt x="520611" y="7404"/>
                </a:lnTo>
                <a:lnTo>
                  <a:pt x="520611" y="3086"/>
                </a:lnTo>
                <a:close/>
              </a:path>
              <a:path w="1477010" h="358775">
                <a:moveTo>
                  <a:pt x="574992" y="3086"/>
                </a:moveTo>
                <a:lnTo>
                  <a:pt x="573290" y="1397"/>
                </a:lnTo>
                <a:lnTo>
                  <a:pt x="545630" y="1397"/>
                </a:lnTo>
                <a:lnTo>
                  <a:pt x="543915" y="3086"/>
                </a:lnTo>
                <a:lnTo>
                  <a:pt x="543915" y="7404"/>
                </a:lnTo>
                <a:lnTo>
                  <a:pt x="545630" y="9093"/>
                </a:lnTo>
                <a:lnTo>
                  <a:pt x="573290" y="9093"/>
                </a:lnTo>
                <a:lnTo>
                  <a:pt x="574992" y="7404"/>
                </a:lnTo>
                <a:lnTo>
                  <a:pt x="574992" y="3086"/>
                </a:lnTo>
                <a:close/>
              </a:path>
              <a:path w="1477010" h="358775">
                <a:moveTo>
                  <a:pt x="629386" y="3086"/>
                </a:moveTo>
                <a:lnTo>
                  <a:pt x="627684" y="1397"/>
                </a:lnTo>
                <a:lnTo>
                  <a:pt x="600024" y="1397"/>
                </a:lnTo>
                <a:lnTo>
                  <a:pt x="598309" y="3086"/>
                </a:lnTo>
                <a:lnTo>
                  <a:pt x="598309" y="7404"/>
                </a:lnTo>
                <a:lnTo>
                  <a:pt x="600024" y="9093"/>
                </a:lnTo>
                <a:lnTo>
                  <a:pt x="627684" y="9093"/>
                </a:lnTo>
                <a:lnTo>
                  <a:pt x="629386" y="7404"/>
                </a:lnTo>
                <a:lnTo>
                  <a:pt x="629386" y="3086"/>
                </a:lnTo>
                <a:close/>
              </a:path>
              <a:path w="1477010" h="358775">
                <a:moveTo>
                  <a:pt x="683793" y="3086"/>
                </a:moveTo>
                <a:lnTo>
                  <a:pt x="682078" y="1397"/>
                </a:lnTo>
                <a:lnTo>
                  <a:pt x="654405" y="1397"/>
                </a:lnTo>
                <a:lnTo>
                  <a:pt x="652703" y="3086"/>
                </a:lnTo>
                <a:lnTo>
                  <a:pt x="652703" y="7404"/>
                </a:lnTo>
                <a:lnTo>
                  <a:pt x="654405" y="9093"/>
                </a:lnTo>
                <a:lnTo>
                  <a:pt x="682078" y="9093"/>
                </a:lnTo>
                <a:lnTo>
                  <a:pt x="683793" y="7404"/>
                </a:lnTo>
                <a:lnTo>
                  <a:pt x="683793" y="3086"/>
                </a:lnTo>
                <a:close/>
              </a:path>
              <a:path w="1477010" h="358775">
                <a:moveTo>
                  <a:pt x="738174" y="3086"/>
                </a:moveTo>
                <a:lnTo>
                  <a:pt x="736473" y="1397"/>
                </a:lnTo>
                <a:lnTo>
                  <a:pt x="708787" y="1397"/>
                </a:lnTo>
                <a:lnTo>
                  <a:pt x="707097" y="3086"/>
                </a:lnTo>
                <a:lnTo>
                  <a:pt x="707097" y="7404"/>
                </a:lnTo>
                <a:lnTo>
                  <a:pt x="708787" y="9093"/>
                </a:lnTo>
                <a:lnTo>
                  <a:pt x="736473" y="9093"/>
                </a:lnTo>
                <a:lnTo>
                  <a:pt x="738174" y="7404"/>
                </a:lnTo>
                <a:lnTo>
                  <a:pt x="738174" y="3086"/>
                </a:lnTo>
                <a:close/>
              </a:path>
              <a:path w="1477010" h="358775">
                <a:moveTo>
                  <a:pt x="792556" y="3086"/>
                </a:moveTo>
                <a:lnTo>
                  <a:pt x="790854" y="1397"/>
                </a:lnTo>
                <a:lnTo>
                  <a:pt x="763181" y="1397"/>
                </a:lnTo>
                <a:lnTo>
                  <a:pt x="761479" y="3086"/>
                </a:lnTo>
                <a:lnTo>
                  <a:pt x="761479" y="7404"/>
                </a:lnTo>
                <a:lnTo>
                  <a:pt x="763181" y="9093"/>
                </a:lnTo>
                <a:lnTo>
                  <a:pt x="790854" y="9093"/>
                </a:lnTo>
                <a:lnTo>
                  <a:pt x="792556" y="7404"/>
                </a:lnTo>
                <a:lnTo>
                  <a:pt x="792556" y="3086"/>
                </a:lnTo>
                <a:close/>
              </a:path>
              <a:path w="1477010" h="358775">
                <a:moveTo>
                  <a:pt x="846950" y="3086"/>
                </a:moveTo>
                <a:lnTo>
                  <a:pt x="845235" y="1397"/>
                </a:lnTo>
                <a:lnTo>
                  <a:pt x="817587" y="1397"/>
                </a:lnTo>
                <a:lnTo>
                  <a:pt x="815873" y="3086"/>
                </a:lnTo>
                <a:lnTo>
                  <a:pt x="815873" y="7404"/>
                </a:lnTo>
                <a:lnTo>
                  <a:pt x="817587" y="9093"/>
                </a:lnTo>
                <a:lnTo>
                  <a:pt x="845235" y="9093"/>
                </a:lnTo>
                <a:lnTo>
                  <a:pt x="846950" y="7404"/>
                </a:lnTo>
                <a:lnTo>
                  <a:pt x="846950" y="3086"/>
                </a:lnTo>
                <a:close/>
              </a:path>
              <a:path w="1477010" h="358775">
                <a:moveTo>
                  <a:pt x="901344" y="3086"/>
                </a:moveTo>
                <a:lnTo>
                  <a:pt x="899642" y="1397"/>
                </a:lnTo>
                <a:lnTo>
                  <a:pt x="871982" y="1397"/>
                </a:lnTo>
                <a:lnTo>
                  <a:pt x="870267" y="3086"/>
                </a:lnTo>
                <a:lnTo>
                  <a:pt x="870267" y="7404"/>
                </a:lnTo>
                <a:lnTo>
                  <a:pt x="871982" y="9093"/>
                </a:lnTo>
                <a:lnTo>
                  <a:pt x="899642" y="9093"/>
                </a:lnTo>
                <a:lnTo>
                  <a:pt x="901344" y="7404"/>
                </a:lnTo>
                <a:lnTo>
                  <a:pt x="901344" y="3086"/>
                </a:lnTo>
                <a:close/>
              </a:path>
              <a:path w="1477010" h="358775">
                <a:moveTo>
                  <a:pt x="955738" y="3086"/>
                </a:moveTo>
                <a:lnTo>
                  <a:pt x="954036" y="1397"/>
                </a:lnTo>
                <a:lnTo>
                  <a:pt x="926363" y="1397"/>
                </a:lnTo>
                <a:lnTo>
                  <a:pt x="924648" y="3086"/>
                </a:lnTo>
                <a:lnTo>
                  <a:pt x="924648" y="7404"/>
                </a:lnTo>
                <a:lnTo>
                  <a:pt x="926363" y="9093"/>
                </a:lnTo>
                <a:lnTo>
                  <a:pt x="954036" y="9093"/>
                </a:lnTo>
                <a:lnTo>
                  <a:pt x="955738" y="7404"/>
                </a:lnTo>
                <a:lnTo>
                  <a:pt x="955738" y="3086"/>
                </a:lnTo>
                <a:close/>
              </a:path>
              <a:path w="1477010" h="358775">
                <a:moveTo>
                  <a:pt x="1010132" y="3086"/>
                </a:moveTo>
                <a:lnTo>
                  <a:pt x="1008418" y="1397"/>
                </a:lnTo>
                <a:lnTo>
                  <a:pt x="980744" y="1397"/>
                </a:lnTo>
                <a:lnTo>
                  <a:pt x="979055" y="3086"/>
                </a:lnTo>
                <a:lnTo>
                  <a:pt x="979055" y="7404"/>
                </a:lnTo>
                <a:lnTo>
                  <a:pt x="980744" y="9093"/>
                </a:lnTo>
                <a:lnTo>
                  <a:pt x="1008418" y="9093"/>
                </a:lnTo>
                <a:lnTo>
                  <a:pt x="1010132" y="7404"/>
                </a:lnTo>
                <a:lnTo>
                  <a:pt x="1010132" y="3086"/>
                </a:lnTo>
                <a:close/>
              </a:path>
              <a:path w="1477010" h="358775">
                <a:moveTo>
                  <a:pt x="1064514" y="3086"/>
                </a:moveTo>
                <a:lnTo>
                  <a:pt x="1062799" y="1397"/>
                </a:lnTo>
                <a:lnTo>
                  <a:pt x="1035151" y="1397"/>
                </a:lnTo>
                <a:lnTo>
                  <a:pt x="1033437" y="3086"/>
                </a:lnTo>
                <a:lnTo>
                  <a:pt x="1033437" y="7404"/>
                </a:lnTo>
                <a:lnTo>
                  <a:pt x="1035151" y="9093"/>
                </a:lnTo>
                <a:lnTo>
                  <a:pt x="1062799" y="9093"/>
                </a:lnTo>
                <a:lnTo>
                  <a:pt x="1064514" y="7404"/>
                </a:lnTo>
                <a:lnTo>
                  <a:pt x="1064514" y="3086"/>
                </a:lnTo>
                <a:close/>
              </a:path>
              <a:path w="1477010" h="358775">
                <a:moveTo>
                  <a:pt x="1118908" y="3086"/>
                </a:moveTo>
                <a:lnTo>
                  <a:pt x="1117193" y="1397"/>
                </a:lnTo>
                <a:lnTo>
                  <a:pt x="1089545" y="1397"/>
                </a:lnTo>
                <a:lnTo>
                  <a:pt x="1087831" y="3086"/>
                </a:lnTo>
                <a:lnTo>
                  <a:pt x="1087831" y="7404"/>
                </a:lnTo>
                <a:lnTo>
                  <a:pt x="1089545" y="9093"/>
                </a:lnTo>
                <a:lnTo>
                  <a:pt x="1117193" y="9093"/>
                </a:lnTo>
                <a:lnTo>
                  <a:pt x="1118908" y="7404"/>
                </a:lnTo>
                <a:lnTo>
                  <a:pt x="1118908" y="3086"/>
                </a:lnTo>
                <a:close/>
              </a:path>
              <a:path w="1477010" h="358775">
                <a:moveTo>
                  <a:pt x="1173302" y="3086"/>
                </a:moveTo>
                <a:lnTo>
                  <a:pt x="1171600" y="1397"/>
                </a:lnTo>
                <a:lnTo>
                  <a:pt x="1143939" y="1397"/>
                </a:lnTo>
                <a:lnTo>
                  <a:pt x="1142212" y="3086"/>
                </a:lnTo>
                <a:lnTo>
                  <a:pt x="1142212" y="7404"/>
                </a:lnTo>
                <a:lnTo>
                  <a:pt x="1143939" y="9093"/>
                </a:lnTo>
                <a:lnTo>
                  <a:pt x="1171600" y="9093"/>
                </a:lnTo>
                <a:lnTo>
                  <a:pt x="1173302" y="7404"/>
                </a:lnTo>
                <a:lnTo>
                  <a:pt x="1173302" y="3086"/>
                </a:lnTo>
                <a:close/>
              </a:path>
              <a:path w="1477010" h="358775">
                <a:moveTo>
                  <a:pt x="1227696" y="3086"/>
                </a:moveTo>
                <a:lnTo>
                  <a:pt x="1225994" y="1397"/>
                </a:lnTo>
                <a:lnTo>
                  <a:pt x="1198321" y="1397"/>
                </a:lnTo>
                <a:lnTo>
                  <a:pt x="1196594" y="3086"/>
                </a:lnTo>
                <a:lnTo>
                  <a:pt x="1196594" y="7404"/>
                </a:lnTo>
                <a:lnTo>
                  <a:pt x="1198321" y="9093"/>
                </a:lnTo>
                <a:lnTo>
                  <a:pt x="1225994" y="9093"/>
                </a:lnTo>
                <a:lnTo>
                  <a:pt x="1227696" y="7404"/>
                </a:lnTo>
                <a:lnTo>
                  <a:pt x="1227696" y="3086"/>
                </a:lnTo>
                <a:close/>
              </a:path>
              <a:path w="1477010" h="358775">
                <a:moveTo>
                  <a:pt x="1282077" y="3086"/>
                </a:moveTo>
                <a:lnTo>
                  <a:pt x="1280363" y="1397"/>
                </a:lnTo>
                <a:lnTo>
                  <a:pt x="1252702" y="1397"/>
                </a:lnTo>
                <a:lnTo>
                  <a:pt x="1251013" y="3086"/>
                </a:lnTo>
                <a:lnTo>
                  <a:pt x="1251013" y="7404"/>
                </a:lnTo>
                <a:lnTo>
                  <a:pt x="1252702" y="9093"/>
                </a:lnTo>
                <a:lnTo>
                  <a:pt x="1280363" y="9093"/>
                </a:lnTo>
                <a:lnTo>
                  <a:pt x="1282077" y="7404"/>
                </a:lnTo>
                <a:lnTo>
                  <a:pt x="1282077" y="3086"/>
                </a:lnTo>
                <a:close/>
              </a:path>
              <a:path w="1477010" h="358775">
                <a:moveTo>
                  <a:pt x="1336471" y="3086"/>
                </a:moveTo>
                <a:lnTo>
                  <a:pt x="1334757" y="1397"/>
                </a:lnTo>
                <a:lnTo>
                  <a:pt x="1307109" y="1397"/>
                </a:lnTo>
                <a:lnTo>
                  <a:pt x="1305394" y="3086"/>
                </a:lnTo>
                <a:lnTo>
                  <a:pt x="1305394" y="7404"/>
                </a:lnTo>
                <a:lnTo>
                  <a:pt x="1307109" y="9093"/>
                </a:lnTo>
                <a:lnTo>
                  <a:pt x="1334757" y="9093"/>
                </a:lnTo>
                <a:lnTo>
                  <a:pt x="1336471" y="7404"/>
                </a:lnTo>
                <a:lnTo>
                  <a:pt x="1336471" y="3086"/>
                </a:lnTo>
                <a:close/>
              </a:path>
              <a:path w="1477010" h="358775">
                <a:moveTo>
                  <a:pt x="1390865" y="3086"/>
                </a:moveTo>
                <a:lnTo>
                  <a:pt x="1389164" y="1397"/>
                </a:lnTo>
                <a:lnTo>
                  <a:pt x="1361490" y="1397"/>
                </a:lnTo>
                <a:lnTo>
                  <a:pt x="1359789" y="3086"/>
                </a:lnTo>
                <a:lnTo>
                  <a:pt x="1359789" y="7404"/>
                </a:lnTo>
                <a:lnTo>
                  <a:pt x="1361490" y="9093"/>
                </a:lnTo>
                <a:lnTo>
                  <a:pt x="1389164" y="9093"/>
                </a:lnTo>
                <a:lnTo>
                  <a:pt x="1390865" y="7404"/>
                </a:lnTo>
                <a:lnTo>
                  <a:pt x="1390865" y="3086"/>
                </a:lnTo>
                <a:close/>
              </a:path>
              <a:path w="1477010" h="358775">
                <a:moveTo>
                  <a:pt x="1451165" y="218224"/>
                </a:moveTo>
                <a:lnTo>
                  <a:pt x="1448841" y="215912"/>
                </a:lnTo>
                <a:lnTo>
                  <a:pt x="1446034" y="215747"/>
                </a:lnTo>
                <a:lnTo>
                  <a:pt x="1443088" y="215747"/>
                </a:lnTo>
                <a:lnTo>
                  <a:pt x="1440751" y="218071"/>
                </a:lnTo>
                <a:lnTo>
                  <a:pt x="1440751" y="220992"/>
                </a:lnTo>
                <a:lnTo>
                  <a:pt x="1440586" y="251815"/>
                </a:lnTo>
                <a:lnTo>
                  <a:pt x="1440586" y="254584"/>
                </a:lnTo>
                <a:lnTo>
                  <a:pt x="1442935" y="256908"/>
                </a:lnTo>
                <a:lnTo>
                  <a:pt x="1448511" y="256908"/>
                </a:lnTo>
                <a:lnTo>
                  <a:pt x="1450848" y="254584"/>
                </a:lnTo>
                <a:lnTo>
                  <a:pt x="1450848" y="251815"/>
                </a:lnTo>
                <a:lnTo>
                  <a:pt x="1451165" y="220992"/>
                </a:lnTo>
                <a:lnTo>
                  <a:pt x="1451165" y="218224"/>
                </a:lnTo>
                <a:close/>
              </a:path>
              <a:path w="1477010" h="358775">
                <a:moveTo>
                  <a:pt x="1451635" y="146253"/>
                </a:moveTo>
                <a:lnTo>
                  <a:pt x="1449463" y="143941"/>
                </a:lnTo>
                <a:lnTo>
                  <a:pt x="1443697" y="143941"/>
                </a:lnTo>
                <a:lnTo>
                  <a:pt x="1441373" y="146100"/>
                </a:lnTo>
                <a:lnTo>
                  <a:pt x="1441373" y="149021"/>
                </a:lnTo>
                <a:lnTo>
                  <a:pt x="1441056" y="179844"/>
                </a:lnTo>
                <a:lnTo>
                  <a:pt x="1441056" y="182626"/>
                </a:lnTo>
                <a:lnTo>
                  <a:pt x="1443393" y="184937"/>
                </a:lnTo>
                <a:lnTo>
                  <a:pt x="1446187" y="184937"/>
                </a:lnTo>
                <a:lnTo>
                  <a:pt x="1449133" y="185089"/>
                </a:lnTo>
                <a:lnTo>
                  <a:pt x="1451483" y="182778"/>
                </a:lnTo>
                <a:lnTo>
                  <a:pt x="1451483" y="179844"/>
                </a:lnTo>
                <a:lnTo>
                  <a:pt x="1451635" y="149021"/>
                </a:lnTo>
                <a:lnTo>
                  <a:pt x="1451635" y="146253"/>
                </a:lnTo>
                <a:close/>
              </a:path>
              <a:path w="1477010" h="358775">
                <a:moveTo>
                  <a:pt x="1452245" y="74282"/>
                </a:moveTo>
                <a:lnTo>
                  <a:pt x="1449933" y="71970"/>
                </a:lnTo>
                <a:lnTo>
                  <a:pt x="1444180" y="71970"/>
                </a:lnTo>
                <a:lnTo>
                  <a:pt x="1441843" y="74282"/>
                </a:lnTo>
                <a:lnTo>
                  <a:pt x="1441678" y="108026"/>
                </a:lnTo>
                <a:lnTo>
                  <a:pt x="1441526" y="110807"/>
                </a:lnTo>
                <a:lnTo>
                  <a:pt x="1443863" y="113118"/>
                </a:lnTo>
                <a:lnTo>
                  <a:pt x="1449603" y="113118"/>
                </a:lnTo>
                <a:lnTo>
                  <a:pt x="1451940" y="110807"/>
                </a:lnTo>
                <a:lnTo>
                  <a:pt x="1451940" y="107873"/>
                </a:lnTo>
                <a:lnTo>
                  <a:pt x="1452245" y="77216"/>
                </a:lnTo>
                <a:lnTo>
                  <a:pt x="1452245" y="74282"/>
                </a:lnTo>
                <a:close/>
              </a:path>
              <a:path w="1477010" h="358775">
                <a:moveTo>
                  <a:pt x="1452702" y="2463"/>
                </a:moveTo>
                <a:lnTo>
                  <a:pt x="1450378" y="152"/>
                </a:lnTo>
                <a:lnTo>
                  <a:pt x="1447584" y="0"/>
                </a:lnTo>
                <a:lnTo>
                  <a:pt x="1444790" y="0"/>
                </a:lnTo>
                <a:lnTo>
                  <a:pt x="1443380" y="1397"/>
                </a:lnTo>
                <a:lnTo>
                  <a:pt x="1415897" y="1397"/>
                </a:lnTo>
                <a:lnTo>
                  <a:pt x="1414170" y="3086"/>
                </a:lnTo>
                <a:lnTo>
                  <a:pt x="1414170" y="7404"/>
                </a:lnTo>
                <a:lnTo>
                  <a:pt x="1415897" y="9093"/>
                </a:lnTo>
                <a:lnTo>
                  <a:pt x="1442288" y="9093"/>
                </a:lnTo>
                <a:lnTo>
                  <a:pt x="1442135" y="36068"/>
                </a:lnTo>
                <a:lnTo>
                  <a:pt x="1442135" y="38836"/>
                </a:lnTo>
                <a:lnTo>
                  <a:pt x="1444485" y="41148"/>
                </a:lnTo>
                <a:lnTo>
                  <a:pt x="1450225" y="41148"/>
                </a:lnTo>
                <a:lnTo>
                  <a:pt x="1452562" y="38836"/>
                </a:lnTo>
                <a:lnTo>
                  <a:pt x="1452702" y="5245"/>
                </a:lnTo>
                <a:lnTo>
                  <a:pt x="1452702" y="2463"/>
                </a:lnTo>
                <a:close/>
              </a:path>
              <a:path w="1477010" h="358775">
                <a:moveTo>
                  <a:pt x="1476502" y="296659"/>
                </a:moveTo>
                <a:lnTo>
                  <a:pt x="1450657" y="296468"/>
                </a:lnTo>
                <a:lnTo>
                  <a:pt x="1450695" y="290042"/>
                </a:lnTo>
                <a:lnTo>
                  <a:pt x="1448371" y="287718"/>
                </a:lnTo>
                <a:lnTo>
                  <a:pt x="1442618" y="287718"/>
                </a:lnTo>
                <a:lnTo>
                  <a:pt x="1440281" y="290042"/>
                </a:lnTo>
                <a:lnTo>
                  <a:pt x="1440243" y="296379"/>
                </a:lnTo>
                <a:lnTo>
                  <a:pt x="1414335" y="296189"/>
                </a:lnTo>
                <a:lnTo>
                  <a:pt x="1444942" y="358152"/>
                </a:lnTo>
                <a:lnTo>
                  <a:pt x="1468666" y="311924"/>
                </a:lnTo>
                <a:lnTo>
                  <a:pt x="1476502" y="29665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43706" y="1808867"/>
            <a:ext cx="426084" cy="97155"/>
          </a:xfrm>
          <a:custGeom>
            <a:avLst/>
            <a:gdLst/>
            <a:ahLst/>
            <a:cxnLst/>
            <a:rect l="l" t="t" r="r" b="b"/>
            <a:pathLst>
              <a:path w="426085" h="97155">
                <a:moveTo>
                  <a:pt x="363639" y="34899"/>
                </a:moveTo>
                <a:lnTo>
                  <a:pt x="363639" y="96545"/>
                </a:lnTo>
                <a:lnTo>
                  <a:pt x="415406" y="70878"/>
                </a:lnTo>
                <a:lnTo>
                  <a:pt x="376847" y="70878"/>
                </a:lnTo>
                <a:lnTo>
                  <a:pt x="379183" y="68567"/>
                </a:lnTo>
                <a:lnTo>
                  <a:pt x="379183" y="62864"/>
                </a:lnTo>
                <a:lnTo>
                  <a:pt x="376847" y="60553"/>
                </a:lnTo>
                <a:lnTo>
                  <a:pt x="415380" y="60553"/>
                </a:lnTo>
                <a:lnTo>
                  <a:pt x="363639" y="34899"/>
                </a:lnTo>
                <a:close/>
              </a:path>
              <a:path w="426085" h="97155">
                <a:moveTo>
                  <a:pt x="8000" y="0"/>
                </a:moveTo>
                <a:lnTo>
                  <a:pt x="2324" y="0"/>
                </a:lnTo>
                <a:lnTo>
                  <a:pt x="0" y="2311"/>
                </a:lnTo>
                <a:lnTo>
                  <a:pt x="0" y="68567"/>
                </a:lnTo>
                <a:lnTo>
                  <a:pt x="2324" y="70878"/>
                </a:lnTo>
                <a:lnTo>
                  <a:pt x="363639" y="70878"/>
                </a:lnTo>
                <a:lnTo>
                  <a:pt x="363639" y="65722"/>
                </a:lnTo>
                <a:lnTo>
                  <a:pt x="10337" y="65722"/>
                </a:lnTo>
                <a:lnTo>
                  <a:pt x="5130" y="60553"/>
                </a:lnTo>
                <a:lnTo>
                  <a:pt x="10337" y="60553"/>
                </a:lnTo>
                <a:lnTo>
                  <a:pt x="10337" y="2311"/>
                </a:lnTo>
                <a:lnTo>
                  <a:pt x="8000" y="0"/>
                </a:lnTo>
                <a:close/>
              </a:path>
              <a:path w="426085" h="97155">
                <a:moveTo>
                  <a:pt x="415380" y="60553"/>
                </a:moveTo>
                <a:lnTo>
                  <a:pt x="376847" y="60553"/>
                </a:lnTo>
                <a:lnTo>
                  <a:pt x="379183" y="62864"/>
                </a:lnTo>
                <a:lnTo>
                  <a:pt x="379183" y="68567"/>
                </a:lnTo>
                <a:lnTo>
                  <a:pt x="376847" y="70878"/>
                </a:lnTo>
                <a:lnTo>
                  <a:pt x="415406" y="70878"/>
                </a:lnTo>
                <a:lnTo>
                  <a:pt x="425805" y="65722"/>
                </a:lnTo>
                <a:lnTo>
                  <a:pt x="415380" y="60553"/>
                </a:lnTo>
                <a:close/>
              </a:path>
              <a:path w="426085" h="97155">
                <a:moveTo>
                  <a:pt x="10337" y="60553"/>
                </a:moveTo>
                <a:lnTo>
                  <a:pt x="5130" y="60553"/>
                </a:lnTo>
                <a:lnTo>
                  <a:pt x="10337" y="65722"/>
                </a:lnTo>
                <a:lnTo>
                  <a:pt x="10337" y="60553"/>
                </a:lnTo>
                <a:close/>
              </a:path>
              <a:path w="426085" h="97155">
                <a:moveTo>
                  <a:pt x="363639" y="60553"/>
                </a:moveTo>
                <a:lnTo>
                  <a:pt x="10337" y="60553"/>
                </a:lnTo>
                <a:lnTo>
                  <a:pt x="10337" y="65722"/>
                </a:lnTo>
                <a:lnTo>
                  <a:pt x="363639" y="65722"/>
                </a:lnTo>
                <a:lnTo>
                  <a:pt x="363639" y="6055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06373" y="1041358"/>
            <a:ext cx="519430" cy="180340"/>
          </a:xfrm>
          <a:custGeom>
            <a:avLst/>
            <a:gdLst/>
            <a:ahLst/>
            <a:cxnLst/>
            <a:rect l="l" t="t" r="r" b="b"/>
            <a:pathLst>
              <a:path w="519430" h="180340">
                <a:moveTo>
                  <a:pt x="456882" y="25692"/>
                </a:moveTo>
                <a:lnTo>
                  <a:pt x="2324" y="25692"/>
                </a:lnTo>
                <a:lnTo>
                  <a:pt x="0" y="27978"/>
                </a:lnTo>
                <a:lnTo>
                  <a:pt x="0" y="177495"/>
                </a:lnTo>
                <a:lnTo>
                  <a:pt x="2324" y="179806"/>
                </a:lnTo>
                <a:lnTo>
                  <a:pt x="8039" y="179806"/>
                </a:lnTo>
                <a:lnTo>
                  <a:pt x="10375" y="177495"/>
                </a:lnTo>
                <a:lnTo>
                  <a:pt x="10375" y="35953"/>
                </a:lnTo>
                <a:lnTo>
                  <a:pt x="5168" y="35953"/>
                </a:lnTo>
                <a:lnTo>
                  <a:pt x="10375" y="30822"/>
                </a:lnTo>
                <a:lnTo>
                  <a:pt x="456882" y="30822"/>
                </a:lnTo>
                <a:lnTo>
                  <a:pt x="456882" y="25692"/>
                </a:lnTo>
                <a:close/>
              </a:path>
              <a:path w="519430" h="180340">
                <a:moveTo>
                  <a:pt x="456882" y="0"/>
                </a:moveTo>
                <a:lnTo>
                  <a:pt x="456882" y="61645"/>
                </a:lnTo>
                <a:lnTo>
                  <a:pt x="508690" y="35953"/>
                </a:lnTo>
                <a:lnTo>
                  <a:pt x="470090" y="35953"/>
                </a:lnTo>
                <a:lnTo>
                  <a:pt x="472427" y="33667"/>
                </a:lnTo>
                <a:lnTo>
                  <a:pt x="472427" y="27978"/>
                </a:lnTo>
                <a:lnTo>
                  <a:pt x="470090" y="25692"/>
                </a:lnTo>
                <a:lnTo>
                  <a:pt x="508690" y="25692"/>
                </a:lnTo>
                <a:lnTo>
                  <a:pt x="456882" y="0"/>
                </a:lnTo>
                <a:close/>
              </a:path>
              <a:path w="519430" h="180340">
                <a:moveTo>
                  <a:pt x="10375" y="30822"/>
                </a:moveTo>
                <a:lnTo>
                  <a:pt x="5168" y="35953"/>
                </a:lnTo>
                <a:lnTo>
                  <a:pt x="10375" y="35953"/>
                </a:lnTo>
                <a:lnTo>
                  <a:pt x="10375" y="30822"/>
                </a:lnTo>
                <a:close/>
              </a:path>
              <a:path w="519430" h="180340">
                <a:moveTo>
                  <a:pt x="456882" y="30822"/>
                </a:moveTo>
                <a:lnTo>
                  <a:pt x="10375" y="30822"/>
                </a:lnTo>
                <a:lnTo>
                  <a:pt x="10375" y="35953"/>
                </a:lnTo>
                <a:lnTo>
                  <a:pt x="456882" y="35953"/>
                </a:lnTo>
                <a:lnTo>
                  <a:pt x="456882" y="30822"/>
                </a:lnTo>
                <a:close/>
              </a:path>
              <a:path w="519430" h="180340">
                <a:moveTo>
                  <a:pt x="508690" y="25692"/>
                </a:moveTo>
                <a:lnTo>
                  <a:pt x="470090" y="25692"/>
                </a:lnTo>
                <a:lnTo>
                  <a:pt x="472427" y="27978"/>
                </a:lnTo>
                <a:lnTo>
                  <a:pt x="472427" y="33667"/>
                </a:lnTo>
                <a:lnTo>
                  <a:pt x="470090" y="35953"/>
                </a:lnTo>
                <a:lnTo>
                  <a:pt x="508690" y="35953"/>
                </a:lnTo>
                <a:lnTo>
                  <a:pt x="519036" y="30822"/>
                </a:lnTo>
                <a:lnTo>
                  <a:pt x="508690" y="2569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350018" y="444851"/>
            <a:ext cx="228028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071667" y="711026"/>
            <a:ext cx="1593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606869" y="950621"/>
            <a:ext cx="564515" cy="363561"/>
          </a:xfrm>
          <a:prstGeom prst="rect">
            <a:avLst/>
          </a:prstGeom>
          <a:solidFill>
            <a:srgbClr val="BDE0E3"/>
          </a:solidFill>
        </p:spPr>
        <p:txBody>
          <a:bodyPr vert="horz" wrap="square" lIns="0" tIns="47625" rIns="0" bIns="0" rtlCol="0">
            <a:spAutoFit/>
          </a:bodyPr>
          <a:lstStyle/>
          <a:p>
            <a:pPr algn="ctr">
              <a:spcBef>
                <a:spcPts val="375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Cocción</a:t>
            </a:r>
            <a:r>
              <a:rPr sz="5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endParaRPr sz="500">
              <a:latin typeface="Arial Unicode MS"/>
              <a:cs typeface="Arial Unicode MS"/>
            </a:endParaRPr>
          </a:p>
          <a:p>
            <a:pPr marR="40640" algn="ctr">
              <a:spcBef>
                <a:spcPts val="430"/>
              </a:spcBef>
            </a:pP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4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endParaRPr sz="400">
              <a:latin typeface="Arial Unicode MS"/>
              <a:cs typeface="Arial Unicode MS"/>
            </a:endParaRPr>
          </a:p>
          <a:p>
            <a:pPr marR="15240" algn="ctr">
              <a:spcBef>
                <a:spcPts val="215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678666" y="1052254"/>
            <a:ext cx="126364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473696" y="1047538"/>
            <a:ext cx="857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893880" y="1001147"/>
            <a:ext cx="22732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341800" y="1193018"/>
            <a:ext cx="1492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793509" y="1216000"/>
            <a:ext cx="636270" cy="563616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800">
              <a:latin typeface="Times New Roman"/>
              <a:cs typeface="Times New Roman"/>
            </a:endParaRPr>
          </a:p>
          <a:p>
            <a:pPr marL="128905"/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endParaRPr sz="500">
              <a:latin typeface="Arial Unicode MS"/>
              <a:cs typeface="Arial Unicode MS"/>
            </a:endParaRPr>
          </a:p>
          <a:p>
            <a:pPr marL="133350">
              <a:spcBef>
                <a:spcPts val="12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reactor</a:t>
            </a:r>
            <a:endParaRPr sz="700">
              <a:latin typeface="Arial Unicode MS"/>
              <a:cs typeface="Arial Unicode MS"/>
            </a:endParaRPr>
          </a:p>
          <a:p>
            <a:pPr marL="71755" marR="166370" indent="111760">
              <a:lnSpc>
                <a:spcPct val="1047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Actual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cálculo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944021" y="1248481"/>
            <a:ext cx="45465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329565" algn="l"/>
              </a:tabLst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268148" y="1319436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606869" y="1401116"/>
            <a:ext cx="564515" cy="524503"/>
          </a:xfrm>
          <a:prstGeom prst="rect">
            <a:avLst/>
          </a:prstGeom>
          <a:solidFill>
            <a:srgbClr val="BDE0E3"/>
          </a:solidFill>
        </p:spPr>
        <p:txBody>
          <a:bodyPr vert="horz" wrap="square" lIns="0" tIns="49530" rIns="0" bIns="0" rtlCol="0">
            <a:spAutoFit/>
          </a:bodyPr>
          <a:lstStyle/>
          <a:p>
            <a:pPr marR="20320" algn="ctr">
              <a:spcBef>
                <a:spcPts val="390"/>
              </a:spcBef>
            </a:pP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endParaRPr sz="800">
              <a:latin typeface="Arial Unicode MS"/>
              <a:cs typeface="Arial Unicode MS"/>
            </a:endParaRPr>
          </a:p>
          <a:p>
            <a:pPr marL="31750" algn="ctr">
              <a:spcBef>
                <a:spcPts val="470"/>
              </a:spcBef>
            </a:pP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ENCENDIDO</a:t>
            </a:r>
            <a:r>
              <a:rPr sz="3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APAGADO</a:t>
            </a:r>
            <a:endParaRPr sz="300">
              <a:latin typeface="Arial Unicode MS"/>
              <a:cs typeface="Arial Unicode MS"/>
            </a:endParaRPr>
          </a:p>
          <a:p>
            <a:pPr marR="20320" algn="ctr">
              <a:spcBef>
                <a:spcPts val="240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1,2,3</a:t>
            </a:r>
            <a:endParaRPr sz="450">
              <a:latin typeface="Arial Unicode MS"/>
              <a:cs typeface="Arial Unicode MS"/>
            </a:endParaRPr>
          </a:p>
          <a:p>
            <a:pPr marL="128270">
              <a:spcBef>
                <a:spcPts val="25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836832" y="2048390"/>
            <a:ext cx="14541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526419" y="2217487"/>
            <a:ext cx="425069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2.24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1050">
              <a:latin typeface="Arial Unicode MS"/>
              <a:cs typeface="Arial Unicode MS"/>
            </a:endParaRPr>
          </a:p>
          <a:p>
            <a:pPr marL="165100" marR="5080">
              <a:lnSpc>
                <a:spcPct val="125000"/>
              </a:lnSpc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rama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8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dibujaría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resultado,</a:t>
            </a:r>
            <a:r>
              <a:rPr sz="8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redondeado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entero,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capacitores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necesarios.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suma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345244" y="3013598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488322" y="3024653"/>
            <a:ext cx="4338320" cy="45640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02565">
              <a:spcBef>
                <a:spcPts val="33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spc="1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277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00" spc="-18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75" i="1" spc="-277" baseline="-29914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975" i="1" spc="284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fundamental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8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requerida.</a:t>
            </a:r>
            <a:endParaRPr sz="800">
              <a:latin typeface="Arial Unicode MS"/>
              <a:cs typeface="Arial Unicode MS"/>
            </a:endParaRPr>
          </a:p>
          <a:p>
            <a:pPr marL="203200" marR="180340" indent="-152400">
              <a:lnSpc>
                <a:spcPct val="125000"/>
              </a:lnSpc>
              <a:buFont typeface="Arial Unicode MS"/>
              <a:buAutoNum type="arabicPeriod" startAt="2"/>
              <a:tabLst>
                <a:tab pos="163195" algn="l"/>
              </a:tabLst>
            </a:pP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Conmutación</a:t>
            </a:r>
            <a:r>
              <a:rPr sz="80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TSC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ramas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80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"libre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transitorios".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Cambia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válvula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vuelve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mínimo.</a:t>
            </a:r>
            <a:endParaRPr sz="800">
              <a:latin typeface="Arial Unicode MS"/>
              <a:cs typeface="Arial Unicode MS"/>
            </a:endParaRPr>
          </a:p>
          <a:p>
            <a:pPr marL="149225" marR="85090" indent="-149225">
              <a:lnSpc>
                <a:spcPts val="1200"/>
              </a:lnSpc>
              <a:spcBef>
                <a:spcPts val="80"/>
              </a:spcBef>
              <a:buFont typeface="Arial Unicode MS"/>
              <a:buAutoNum type="arabicPeriod" startAt="2"/>
              <a:tabLst>
                <a:tab pos="149225" algn="l"/>
              </a:tabLst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TCR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Varía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activando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TCR.</a:t>
            </a:r>
            <a:endParaRPr sz="700">
              <a:latin typeface="Arial Unicode MS"/>
              <a:cs typeface="Arial Unicode MS"/>
            </a:endParaRPr>
          </a:p>
          <a:p>
            <a:pPr marL="50800" marR="79375">
              <a:lnSpc>
                <a:spcPct val="125000"/>
              </a:lnSpc>
              <a:spcBef>
                <a:spcPts val="52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perspectiva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caja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negra,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similar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contraparte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FC-TCR,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considerarse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509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cuya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sigue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señal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arbitraria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(ya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susceptancia).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observador</a:t>
            </a:r>
            <a:r>
              <a:rPr sz="8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externo,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monitorear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salida,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podría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detectar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conmutación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interno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ni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decir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emplea</a:t>
            </a:r>
            <a:r>
              <a:rPr sz="8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fijos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conmutados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tiristores.</a:t>
            </a:r>
            <a:endParaRPr sz="800">
              <a:latin typeface="Arial Unicode MS"/>
              <a:cs typeface="Arial Unicode MS"/>
            </a:endParaRPr>
          </a:p>
          <a:p>
            <a:pPr marL="50800" marR="45085" indent="152400">
              <a:lnSpc>
                <a:spcPts val="1200"/>
              </a:lnSpc>
              <a:spcBef>
                <a:spcPts val="8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Tenga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desconexión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ciclo.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contraparte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excepto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transporte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encuentra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cu</a:t>
            </a:r>
            <a:r>
              <a:rPr sz="975" i="1" spc="-75" baseline="-29914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ando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incrementar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teóricamente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doble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grande;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/F</a:t>
            </a:r>
            <a:r>
              <a:rPr sz="7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1/3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respectivamente.</a:t>
            </a:r>
            <a:endParaRPr sz="700">
              <a:latin typeface="Arial Unicode MS"/>
              <a:cs typeface="Arial Unicode MS"/>
            </a:endParaRPr>
          </a:p>
          <a:p>
            <a:pPr marL="50800" marR="43180" indent="152400">
              <a:lnSpc>
                <a:spcPts val="12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literatura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podemos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encontrar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término</a:t>
            </a:r>
            <a:r>
              <a:rPr sz="75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“condensador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conmutado</a:t>
            </a:r>
            <a:r>
              <a:rPr sz="75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mecánicamente,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(MSC-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TCR)”;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confundirse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TCR.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disposición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MSC-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repetibilidad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necesaria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compensación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análisis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final,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respuesta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disyuntores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mecánicos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transcurrido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demanda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preciso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cierre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interruptor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mecánico,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conmutarse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ninguna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residual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apreciable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evitar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posiblemente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dañinos.</a:t>
            </a:r>
            <a:endParaRPr sz="750">
              <a:latin typeface="Arial Unicode MS"/>
              <a:cs typeface="Arial Unicode MS"/>
            </a:endParaRPr>
          </a:p>
          <a:p>
            <a:pPr marL="50800" marR="186055" indent="152400">
              <a:lnSpc>
                <a:spcPts val="1200"/>
              </a:lnSpc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descarga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práctico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aproximadamente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ciclos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(un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típico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cierre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interruptor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aproximadamente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7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ciclos),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peores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condiciones,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MSC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20" y="690044"/>
            <a:ext cx="41586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6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11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veces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TSC.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conmutados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someten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ocasionalmente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operaciones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repetidas.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Teniendo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útil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típica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2000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5000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interruptores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disyuntores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mecánicos,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práctica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prohibiría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repetida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debería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establezca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encima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debajo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necesaria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adecuada.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20" y="1949908"/>
            <a:ext cx="4246245" cy="53975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b="1" i="1" dirty="0">
                <a:solidFill>
                  <a:srgbClr val="211F1F"/>
                </a:solidFill>
                <a:latin typeface="Century Gothic"/>
                <a:cs typeface="Century Gothic"/>
              </a:rPr>
              <a:t>2.3.4</a:t>
            </a:r>
            <a:r>
              <a:rPr sz="90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Compensadores</a:t>
            </a:r>
            <a:r>
              <a:rPr sz="90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90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dirty="0">
                <a:solidFill>
                  <a:srgbClr val="211F1F"/>
                </a:solidFill>
                <a:latin typeface="Century Gothic"/>
                <a:cs typeface="Century Gothic"/>
              </a:rPr>
              <a:t>VAR</a:t>
            </a:r>
            <a:r>
              <a:rPr sz="90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dirty="0">
                <a:solidFill>
                  <a:srgbClr val="211F1F"/>
                </a:solidFill>
                <a:latin typeface="Century Gothic"/>
                <a:cs typeface="Century Gothic"/>
              </a:rPr>
              <a:t>estáticos</a:t>
            </a:r>
            <a:r>
              <a:rPr sz="900" b="1" i="1" spc="2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9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(SVC)</a:t>
            </a:r>
            <a:endParaRPr sz="900">
              <a:latin typeface="Century Gothic"/>
              <a:cs typeface="Century Gothic"/>
            </a:endParaRPr>
          </a:p>
          <a:p>
            <a:pPr>
              <a:spcBef>
                <a:spcPts val="25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50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(SVC)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(SVG)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capaz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extraer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flexibles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(FACTS),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dedica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básicamente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suave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propios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ideal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grandes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fluctuantes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sobretensión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rechazo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estaciones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HVDC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rápido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endParaRPr sz="700">
              <a:latin typeface="Arial Unicode MS"/>
              <a:cs typeface="Arial Unicode MS"/>
            </a:endParaRPr>
          </a:p>
          <a:p>
            <a:pPr marL="12700" marR="24765" indent="152400">
              <a:lnSpc>
                <a:spcPct val="1429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"estático"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indicar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SVC,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componentes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móviles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giratorios.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cuya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intercambiar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parámetros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específicos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(típicamente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bus).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inductores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conmutados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combinaciones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dichos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incluyen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categoría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endParaRPr sz="700">
              <a:latin typeface="Arial Unicode MS"/>
              <a:cs typeface="Arial Unicode MS"/>
            </a:endParaRPr>
          </a:p>
          <a:p>
            <a:pPr marL="12700" marR="10795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filosofía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2.22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aplicado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inductivos,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consisten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Ramas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controlables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separado.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relativamente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grande,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cancelar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excedente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escalonado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(consulte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Capítulo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2.3.3.4,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TSC-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TCR),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moverse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continuidad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(todos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"activados"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"desactivados")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(todos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"desactivados"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"activados"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máxima),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largo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positivo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pendiente,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fijada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ley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endParaRPr sz="700">
              <a:latin typeface="Arial Unicode MS"/>
              <a:cs typeface="Arial Unicode MS"/>
            </a:endParaRPr>
          </a:p>
          <a:p>
            <a:pPr marL="12700" marR="148590" indent="152400">
              <a:lnSpc>
                <a:spcPct val="133300"/>
              </a:lnSpc>
              <a:spcBef>
                <a:spcPts val="1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objetivo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una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(capacitiva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inductiva)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varía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posibles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perturbaciones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contingencias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46050" indent="152400">
              <a:lnSpc>
                <a:spcPct val="125000"/>
              </a:lnSpc>
              <a:spcBef>
                <a:spcPts val="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modifica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estabilizar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parámetros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específicos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eléctrico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ante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contingencias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carga,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cortes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generador,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perturbaciones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fallas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rechazos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Estos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parámetros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dividen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categorías: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74465" y="5536367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8091" y="0"/>
                </a:lnTo>
              </a:path>
            </a:pathLst>
          </a:custGeom>
          <a:ln w="1951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33064" y="5536367"/>
            <a:ext cx="619760" cy="0"/>
          </a:xfrm>
          <a:custGeom>
            <a:avLst/>
            <a:gdLst/>
            <a:ahLst/>
            <a:cxnLst/>
            <a:rect l="l" t="t" r="r" b="b"/>
            <a:pathLst>
              <a:path w="619760">
                <a:moveTo>
                  <a:pt x="0" y="0"/>
                </a:moveTo>
                <a:lnTo>
                  <a:pt x="619313" y="0"/>
                </a:lnTo>
              </a:path>
            </a:pathLst>
          </a:custGeom>
          <a:ln w="1951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83026" y="5781154"/>
            <a:ext cx="855344" cy="8255"/>
          </a:xfrm>
          <a:custGeom>
            <a:avLst/>
            <a:gdLst/>
            <a:ahLst/>
            <a:cxnLst/>
            <a:rect l="l" t="t" r="r" b="b"/>
            <a:pathLst>
              <a:path w="855344" h="8254">
                <a:moveTo>
                  <a:pt x="853262" y="0"/>
                </a:moveTo>
                <a:lnTo>
                  <a:pt x="825334" y="0"/>
                </a:lnTo>
                <a:lnTo>
                  <a:pt x="823607" y="1714"/>
                </a:lnTo>
                <a:lnTo>
                  <a:pt x="823607" y="6070"/>
                </a:lnTo>
                <a:lnTo>
                  <a:pt x="825334" y="7785"/>
                </a:lnTo>
                <a:lnTo>
                  <a:pt x="853262" y="7785"/>
                </a:lnTo>
                <a:lnTo>
                  <a:pt x="854989" y="6070"/>
                </a:lnTo>
                <a:lnTo>
                  <a:pt x="854989" y="1714"/>
                </a:lnTo>
                <a:lnTo>
                  <a:pt x="853262" y="0"/>
                </a:lnTo>
                <a:close/>
              </a:path>
              <a:path w="855344" h="8254">
                <a:moveTo>
                  <a:pt x="798360" y="0"/>
                </a:moveTo>
                <a:lnTo>
                  <a:pt x="770432" y="0"/>
                </a:lnTo>
                <a:lnTo>
                  <a:pt x="768705" y="1714"/>
                </a:lnTo>
                <a:lnTo>
                  <a:pt x="768705" y="6070"/>
                </a:lnTo>
                <a:lnTo>
                  <a:pt x="770432" y="7785"/>
                </a:lnTo>
                <a:lnTo>
                  <a:pt x="798360" y="7785"/>
                </a:lnTo>
                <a:lnTo>
                  <a:pt x="800074" y="6070"/>
                </a:lnTo>
                <a:lnTo>
                  <a:pt x="800074" y="1714"/>
                </a:lnTo>
                <a:lnTo>
                  <a:pt x="798360" y="0"/>
                </a:lnTo>
                <a:close/>
              </a:path>
              <a:path w="855344" h="8254">
                <a:moveTo>
                  <a:pt x="743432" y="0"/>
                </a:moveTo>
                <a:lnTo>
                  <a:pt x="715518" y="0"/>
                </a:lnTo>
                <a:lnTo>
                  <a:pt x="713803" y="1714"/>
                </a:lnTo>
                <a:lnTo>
                  <a:pt x="713803" y="6070"/>
                </a:lnTo>
                <a:lnTo>
                  <a:pt x="715518" y="7785"/>
                </a:lnTo>
                <a:lnTo>
                  <a:pt x="743432" y="7785"/>
                </a:lnTo>
                <a:lnTo>
                  <a:pt x="745172" y="6070"/>
                </a:lnTo>
                <a:lnTo>
                  <a:pt x="745172" y="1714"/>
                </a:lnTo>
                <a:lnTo>
                  <a:pt x="743432" y="0"/>
                </a:lnTo>
                <a:close/>
              </a:path>
              <a:path w="855344" h="8254">
                <a:moveTo>
                  <a:pt x="688530" y="0"/>
                </a:moveTo>
                <a:lnTo>
                  <a:pt x="660603" y="0"/>
                </a:lnTo>
                <a:lnTo>
                  <a:pt x="658888" y="1714"/>
                </a:lnTo>
                <a:lnTo>
                  <a:pt x="658888" y="6070"/>
                </a:lnTo>
                <a:lnTo>
                  <a:pt x="660603" y="7785"/>
                </a:lnTo>
                <a:lnTo>
                  <a:pt x="688530" y="7785"/>
                </a:lnTo>
                <a:lnTo>
                  <a:pt x="690270" y="6070"/>
                </a:lnTo>
                <a:lnTo>
                  <a:pt x="690270" y="1714"/>
                </a:lnTo>
                <a:lnTo>
                  <a:pt x="688530" y="0"/>
                </a:lnTo>
                <a:close/>
              </a:path>
              <a:path w="855344" h="8254">
                <a:moveTo>
                  <a:pt x="633628" y="0"/>
                </a:moveTo>
                <a:lnTo>
                  <a:pt x="605713" y="0"/>
                </a:lnTo>
                <a:lnTo>
                  <a:pt x="603973" y="1714"/>
                </a:lnTo>
                <a:lnTo>
                  <a:pt x="603973" y="6070"/>
                </a:lnTo>
                <a:lnTo>
                  <a:pt x="605713" y="7785"/>
                </a:lnTo>
                <a:lnTo>
                  <a:pt x="633628" y="7785"/>
                </a:lnTo>
                <a:lnTo>
                  <a:pt x="635355" y="6070"/>
                </a:lnTo>
                <a:lnTo>
                  <a:pt x="635355" y="1714"/>
                </a:lnTo>
                <a:lnTo>
                  <a:pt x="633628" y="0"/>
                </a:lnTo>
                <a:close/>
              </a:path>
              <a:path w="855344" h="8254">
                <a:moveTo>
                  <a:pt x="578726" y="0"/>
                </a:moveTo>
                <a:lnTo>
                  <a:pt x="550799" y="0"/>
                </a:lnTo>
                <a:lnTo>
                  <a:pt x="549084" y="1714"/>
                </a:lnTo>
                <a:lnTo>
                  <a:pt x="549084" y="6070"/>
                </a:lnTo>
                <a:lnTo>
                  <a:pt x="550799" y="7785"/>
                </a:lnTo>
                <a:lnTo>
                  <a:pt x="578726" y="7785"/>
                </a:lnTo>
                <a:lnTo>
                  <a:pt x="580453" y="6070"/>
                </a:lnTo>
                <a:lnTo>
                  <a:pt x="580453" y="1714"/>
                </a:lnTo>
                <a:lnTo>
                  <a:pt x="578726" y="0"/>
                </a:lnTo>
                <a:close/>
              </a:path>
              <a:path w="855344" h="8254">
                <a:moveTo>
                  <a:pt x="523824" y="0"/>
                </a:moveTo>
                <a:lnTo>
                  <a:pt x="495884" y="0"/>
                </a:lnTo>
                <a:lnTo>
                  <a:pt x="494169" y="1714"/>
                </a:lnTo>
                <a:lnTo>
                  <a:pt x="494169" y="6070"/>
                </a:lnTo>
                <a:lnTo>
                  <a:pt x="495884" y="7785"/>
                </a:lnTo>
                <a:lnTo>
                  <a:pt x="523824" y="7785"/>
                </a:lnTo>
                <a:lnTo>
                  <a:pt x="525538" y="6070"/>
                </a:lnTo>
                <a:lnTo>
                  <a:pt x="525538" y="1714"/>
                </a:lnTo>
                <a:lnTo>
                  <a:pt x="523824" y="0"/>
                </a:lnTo>
                <a:close/>
              </a:path>
              <a:path w="855344" h="8254">
                <a:moveTo>
                  <a:pt x="468909" y="0"/>
                </a:moveTo>
                <a:lnTo>
                  <a:pt x="440982" y="0"/>
                </a:lnTo>
                <a:lnTo>
                  <a:pt x="439254" y="1714"/>
                </a:lnTo>
                <a:lnTo>
                  <a:pt x="439254" y="6070"/>
                </a:lnTo>
                <a:lnTo>
                  <a:pt x="440982" y="7785"/>
                </a:lnTo>
                <a:lnTo>
                  <a:pt x="468909" y="7785"/>
                </a:lnTo>
                <a:lnTo>
                  <a:pt x="470636" y="6070"/>
                </a:lnTo>
                <a:lnTo>
                  <a:pt x="470636" y="1714"/>
                </a:lnTo>
                <a:lnTo>
                  <a:pt x="468909" y="0"/>
                </a:lnTo>
                <a:close/>
              </a:path>
              <a:path w="855344" h="8254">
                <a:moveTo>
                  <a:pt x="414007" y="0"/>
                </a:moveTo>
                <a:lnTo>
                  <a:pt x="386080" y="0"/>
                </a:lnTo>
                <a:lnTo>
                  <a:pt x="384352" y="1714"/>
                </a:lnTo>
                <a:lnTo>
                  <a:pt x="384352" y="6070"/>
                </a:lnTo>
                <a:lnTo>
                  <a:pt x="386080" y="7785"/>
                </a:lnTo>
                <a:lnTo>
                  <a:pt x="414007" y="7785"/>
                </a:lnTo>
                <a:lnTo>
                  <a:pt x="415734" y="6070"/>
                </a:lnTo>
                <a:lnTo>
                  <a:pt x="415734" y="1714"/>
                </a:lnTo>
                <a:lnTo>
                  <a:pt x="414007" y="0"/>
                </a:lnTo>
                <a:close/>
              </a:path>
              <a:path w="855344" h="8254">
                <a:moveTo>
                  <a:pt x="359092" y="0"/>
                </a:moveTo>
                <a:lnTo>
                  <a:pt x="331165" y="0"/>
                </a:lnTo>
                <a:lnTo>
                  <a:pt x="329450" y="1714"/>
                </a:lnTo>
                <a:lnTo>
                  <a:pt x="329450" y="6070"/>
                </a:lnTo>
                <a:lnTo>
                  <a:pt x="331165" y="7785"/>
                </a:lnTo>
                <a:lnTo>
                  <a:pt x="359092" y="7785"/>
                </a:lnTo>
                <a:lnTo>
                  <a:pt x="360819" y="6070"/>
                </a:lnTo>
                <a:lnTo>
                  <a:pt x="360819" y="1714"/>
                </a:lnTo>
                <a:lnTo>
                  <a:pt x="359092" y="0"/>
                </a:lnTo>
                <a:close/>
              </a:path>
              <a:path w="855344" h="8254">
                <a:moveTo>
                  <a:pt x="304190" y="0"/>
                </a:moveTo>
                <a:lnTo>
                  <a:pt x="276263" y="0"/>
                </a:lnTo>
                <a:lnTo>
                  <a:pt x="274535" y="1714"/>
                </a:lnTo>
                <a:lnTo>
                  <a:pt x="274535" y="6070"/>
                </a:lnTo>
                <a:lnTo>
                  <a:pt x="276263" y="7785"/>
                </a:lnTo>
                <a:lnTo>
                  <a:pt x="304190" y="7785"/>
                </a:lnTo>
                <a:lnTo>
                  <a:pt x="305917" y="6070"/>
                </a:lnTo>
                <a:lnTo>
                  <a:pt x="305917" y="1714"/>
                </a:lnTo>
                <a:lnTo>
                  <a:pt x="304190" y="0"/>
                </a:lnTo>
                <a:close/>
              </a:path>
              <a:path w="855344" h="8254">
                <a:moveTo>
                  <a:pt x="249275" y="0"/>
                </a:moveTo>
                <a:lnTo>
                  <a:pt x="221361" y="0"/>
                </a:lnTo>
                <a:lnTo>
                  <a:pt x="219633" y="1714"/>
                </a:lnTo>
                <a:lnTo>
                  <a:pt x="219633" y="6070"/>
                </a:lnTo>
                <a:lnTo>
                  <a:pt x="221361" y="7785"/>
                </a:lnTo>
                <a:lnTo>
                  <a:pt x="249275" y="7785"/>
                </a:lnTo>
                <a:lnTo>
                  <a:pt x="251002" y="6070"/>
                </a:lnTo>
                <a:lnTo>
                  <a:pt x="251002" y="1714"/>
                </a:lnTo>
                <a:lnTo>
                  <a:pt x="249275" y="0"/>
                </a:lnTo>
                <a:close/>
              </a:path>
              <a:path w="855344" h="8254">
                <a:moveTo>
                  <a:pt x="194373" y="0"/>
                </a:moveTo>
                <a:lnTo>
                  <a:pt x="166446" y="0"/>
                </a:lnTo>
                <a:lnTo>
                  <a:pt x="164719" y="1714"/>
                </a:lnTo>
                <a:lnTo>
                  <a:pt x="164719" y="6070"/>
                </a:lnTo>
                <a:lnTo>
                  <a:pt x="166446" y="7785"/>
                </a:lnTo>
                <a:lnTo>
                  <a:pt x="194373" y="7785"/>
                </a:lnTo>
                <a:lnTo>
                  <a:pt x="196100" y="6070"/>
                </a:lnTo>
                <a:lnTo>
                  <a:pt x="196100" y="1714"/>
                </a:lnTo>
                <a:lnTo>
                  <a:pt x="194373" y="0"/>
                </a:lnTo>
                <a:close/>
              </a:path>
              <a:path w="855344" h="8254">
                <a:moveTo>
                  <a:pt x="139458" y="0"/>
                </a:moveTo>
                <a:lnTo>
                  <a:pt x="111544" y="0"/>
                </a:lnTo>
                <a:lnTo>
                  <a:pt x="109816" y="1714"/>
                </a:lnTo>
                <a:lnTo>
                  <a:pt x="109816" y="6070"/>
                </a:lnTo>
                <a:lnTo>
                  <a:pt x="111544" y="7785"/>
                </a:lnTo>
                <a:lnTo>
                  <a:pt x="139458" y="7785"/>
                </a:lnTo>
                <a:lnTo>
                  <a:pt x="141198" y="6070"/>
                </a:lnTo>
                <a:lnTo>
                  <a:pt x="141198" y="1714"/>
                </a:lnTo>
                <a:lnTo>
                  <a:pt x="139458" y="0"/>
                </a:lnTo>
                <a:close/>
              </a:path>
              <a:path w="855344" h="8254">
                <a:moveTo>
                  <a:pt x="84556" y="0"/>
                </a:moveTo>
                <a:lnTo>
                  <a:pt x="56629" y="0"/>
                </a:lnTo>
                <a:lnTo>
                  <a:pt x="54914" y="1714"/>
                </a:lnTo>
                <a:lnTo>
                  <a:pt x="54914" y="6070"/>
                </a:lnTo>
                <a:lnTo>
                  <a:pt x="56629" y="7785"/>
                </a:lnTo>
                <a:lnTo>
                  <a:pt x="84556" y="7785"/>
                </a:lnTo>
                <a:lnTo>
                  <a:pt x="86283" y="6070"/>
                </a:lnTo>
                <a:lnTo>
                  <a:pt x="86283" y="1714"/>
                </a:lnTo>
                <a:lnTo>
                  <a:pt x="84556" y="0"/>
                </a:lnTo>
                <a:close/>
              </a:path>
              <a:path w="855344" h="8254">
                <a:moveTo>
                  <a:pt x="29641" y="0"/>
                </a:moveTo>
                <a:lnTo>
                  <a:pt x="1727" y="0"/>
                </a:lnTo>
                <a:lnTo>
                  <a:pt x="0" y="1714"/>
                </a:lnTo>
                <a:lnTo>
                  <a:pt x="0" y="6070"/>
                </a:lnTo>
                <a:lnTo>
                  <a:pt x="1727" y="7785"/>
                </a:lnTo>
                <a:lnTo>
                  <a:pt x="29641" y="7785"/>
                </a:lnTo>
                <a:lnTo>
                  <a:pt x="31381" y="6070"/>
                </a:lnTo>
                <a:lnTo>
                  <a:pt x="31381" y="1714"/>
                </a:lnTo>
                <a:lnTo>
                  <a:pt x="2964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93217" y="6381808"/>
            <a:ext cx="453390" cy="245745"/>
          </a:xfrm>
          <a:custGeom>
            <a:avLst/>
            <a:gdLst/>
            <a:ahLst/>
            <a:cxnLst/>
            <a:rect l="l" t="t" r="r" b="b"/>
            <a:pathLst>
              <a:path w="453389" h="245745">
                <a:moveTo>
                  <a:pt x="390080" y="183108"/>
                </a:moveTo>
                <a:lnTo>
                  <a:pt x="390080" y="245338"/>
                </a:lnTo>
                <a:lnTo>
                  <a:pt x="442458" y="219367"/>
                </a:lnTo>
                <a:lnTo>
                  <a:pt x="403415" y="219367"/>
                </a:lnTo>
                <a:lnTo>
                  <a:pt x="405765" y="217106"/>
                </a:lnTo>
                <a:lnTo>
                  <a:pt x="405765" y="211353"/>
                </a:lnTo>
                <a:lnTo>
                  <a:pt x="403415" y="209016"/>
                </a:lnTo>
                <a:lnTo>
                  <a:pt x="442330" y="209016"/>
                </a:lnTo>
                <a:lnTo>
                  <a:pt x="390080" y="183108"/>
                </a:lnTo>
                <a:close/>
              </a:path>
              <a:path w="453389" h="245745">
                <a:moveTo>
                  <a:pt x="13334" y="0"/>
                </a:moveTo>
                <a:lnTo>
                  <a:pt x="2349" y="0"/>
                </a:lnTo>
                <a:lnTo>
                  <a:pt x="0" y="2336"/>
                </a:lnTo>
                <a:lnTo>
                  <a:pt x="0" y="217106"/>
                </a:lnTo>
                <a:lnTo>
                  <a:pt x="2349" y="219367"/>
                </a:lnTo>
                <a:lnTo>
                  <a:pt x="390080" y="219367"/>
                </a:lnTo>
                <a:lnTo>
                  <a:pt x="390080" y="214223"/>
                </a:lnTo>
                <a:lnTo>
                  <a:pt x="10515" y="214223"/>
                </a:lnTo>
                <a:lnTo>
                  <a:pt x="5257" y="209016"/>
                </a:lnTo>
                <a:lnTo>
                  <a:pt x="10515" y="209016"/>
                </a:lnTo>
                <a:lnTo>
                  <a:pt x="10515" y="10426"/>
                </a:lnTo>
                <a:lnTo>
                  <a:pt x="5257" y="10426"/>
                </a:lnTo>
                <a:lnTo>
                  <a:pt x="10515" y="5219"/>
                </a:lnTo>
                <a:lnTo>
                  <a:pt x="15684" y="5219"/>
                </a:lnTo>
                <a:lnTo>
                  <a:pt x="15684" y="2336"/>
                </a:lnTo>
                <a:lnTo>
                  <a:pt x="13334" y="0"/>
                </a:lnTo>
                <a:close/>
              </a:path>
              <a:path w="453389" h="245745">
                <a:moveTo>
                  <a:pt x="442330" y="209016"/>
                </a:moveTo>
                <a:lnTo>
                  <a:pt x="403415" y="209016"/>
                </a:lnTo>
                <a:lnTo>
                  <a:pt x="405765" y="211353"/>
                </a:lnTo>
                <a:lnTo>
                  <a:pt x="405765" y="217106"/>
                </a:lnTo>
                <a:lnTo>
                  <a:pt x="403415" y="219367"/>
                </a:lnTo>
                <a:lnTo>
                  <a:pt x="442458" y="219367"/>
                </a:lnTo>
                <a:lnTo>
                  <a:pt x="452831" y="214223"/>
                </a:lnTo>
                <a:lnTo>
                  <a:pt x="442330" y="209016"/>
                </a:lnTo>
                <a:close/>
              </a:path>
              <a:path w="453389" h="245745">
                <a:moveTo>
                  <a:pt x="10515" y="209016"/>
                </a:moveTo>
                <a:lnTo>
                  <a:pt x="5257" y="209016"/>
                </a:lnTo>
                <a:lnTo>
                  <a:pt x="10515" y="214223"/>
                </a:lnTo>
                <a:lnTo>
                  <a:pt x="10515" y="209016"/>
                </a:lnTo>
                <a:close/>
              </a:path>
              <a:path w="453389" h="245745">
                <a:moveTo>
                  <a:pt x="390080" y="209016"/>
                </a:moveTo>
                <a:lnTo>
                  <a:pt x="10515" y="209016"/>
                </a:lnTo>
                <a:lnTo>
                  <a:pt x="10515" y="214223"/>
                </a:lnTo>
                <a:lnTo>
                  <a:pt x="390080" y="214223"/>
                </a:lnTo>
                <a:lnTo>
                  <a:pt x="390080" y="209016"/>
                </a:lnTo>
                <a:close/>
              </a:path>
              <a:path w="453389" h="245745">
                <a:moveTo>
                  <a:pt x="10515" y="5219"/>
                </a:moveTo>
                <a:lnTo>
                  <a:pt x="5257" y="10426"/>
                </a:lnTo>
                <a:lnTo>
                  <a:pt x="10515" y="10426"/>
                </a:lnTo>
                <a:lnTo>
                  <a:pt x="10515" y="5219"/>
                </a:lnTo>
                <a:close/>
              </a:path>
              <a:path w="453389" h="245745">
                <a:moveTo>
                  <a:pt x="15684" y="5219"/>
                </a:moveTo>
                <a:lnTo>
                  <a:pt x="10515" y="5219"/>
                </a:lnTo>
                <a:lnTo>
                  <a:pt x="10515" y="10426"/>
                </a:lnTo>
                <a:lnTo>
                  <a:pt x="13334" y="10426"/>
                </a:lnTo>
                <a:lnTo>
                  <a:pt x="15684" y="8089"/>
                </a:lnTo>
                <a:lnTo>
                  <a:pt x="15684" y="521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274520" y="6193486"/>
            <a:ext cx="1091565" cy="556895"/>
            <a:chOff x="2419400" y="6193485"/>
            <a:chExt cx="1091565" cy="556895"/>
          </a:xfrm>
        </p:grpSpPr>
        <p:sp>
          <p:nvSpPr>
            <p:cNvPr id="7" name="object 7"/>
            <p:cNvSpPr/>
            <p:nvPr/>
          </p:nvSpPr>
          <p:spPr>
            <a:xfrm>
              <a:off x="2974809" y="6204470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530872" y="0"/>
                  </a:moveTo>
                  <a:lnTo>
                    <a:pt x="0" y="0"/>
                  </a:lnTo>
                  <a:lnTo>
                    <a:pt x="0" y="531583"/>
                  </a:lnTo>
                  <a:lnTo>
                    <a:pt x="530872" y="531583"/>
                  </a:lnTo>
                  <a:lnTo>
                    <a:pt x="53087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74809" y="6204470"/>
              <a:ext cx="531495" cy="532130"/>
            </a:xfrm>
            <a:custGeom>
              <a:avLst/>
              <a:gdLst/>
              <a:ahLst/>
              <a:cxnLst/>
              <a:rect l="l" t="t" r="r" b="b"/>
              <a:pathLst>
                <a:path w="531495" h="532129">
                  <a:moveTo>
                    <a:pt x="0" y="531583"/>
                  </a:moveTo>
                  <a:lnTo>
                    <a:pt x="530872" y="531583"/>
                  </a:lnTo>
                  <a:lnTo>
                    <a:pt x="530872" y="0"/>
                  </a:lnTo>
                  <a:lnTo>
                    <a:pt x="0" y="0"/>
                  </a:lnTo>
                  <a:lnTo>
                    <a:pt x="0" y="53158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24163" y="6198248"/>
              <a:ext cx="526415" cy="547370"/>
            </a:xfrm>
            <a:custGeom>
              <a:avLst/>
              <a:gdLst/>
              <a:ahLst/>
              <a:cxnLst/>
              <a:rect l="l" t="t" r="r" b="b"/>
              <a:pathLst>
                <a:path w="526414" h="547370">
                  <a:moveTo>
                    <a:pt x="526084" y="0"/>
                  </a:moveTo>
                  <a:lnTo>
                    <a:pt x="0" y="0"/>
                  </a:lnTo>
                  <a:lnTo>
                    <a:pt x="0" y="547128"/>
                  </a:lnTo>
                  <a:lnTo>
                    <a:pt x="526084" y="547128"/>
                  </a:lnTo>
                  <a:lnTo>
                    <a:pt x="52608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24163" y="6198248"/>
              <a:ext cx="526415" cy="547370"/>
            </a:xfrm>
            <a:custGeom>
              <a:avLst/>
              <a:gdLst/>
              <a:ahLst/>
              <a:cxnLst/>
              <a:rect l="l" t="t" r="r" b="b"/>
              <a:pathLst>
                <a:path w="526414" h="547370">
                  <a:moveTo>
                    <a:pt x="0" y="547128"/>
                  </a:moveTo>
                  <a:lnTo>
                    <a:pt x="526084" y="547128"/>
                  </a:lnTo>
                  <a:lnTo>
                    <a:pt x="526084" y="0"/>
                  </a:lnTo>
                  <a:lnTo>
                    <a:pt x="0" y="0"/>
                  </a:lnTo>
                  <a:lnTo>
                    <a:pt x="0" y="547128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517608" y="5779669"/>
            <a:ext cx="1202690" cy="1627505"/>
            <a:chOff x="3662489" y="5779668"/>
            <a:chExt cx="1202690" cy="1627505"/>
          </a:xfrm>
        </p:grpSpPr>
        <p:sp>
          <p:nvSpPr>
            <p:cNvPr id="12" name="object 12"/>
            <p:cNvSpPr/>
            <p:nvPr/>
          </p:nvSpPr>
          <p:spPr>
            <a:xfrm>
              <a:off x="3667252" y="5784431"/>
              <a:ext cx="1193165" cy="1617980"/>
            </a:xfrm>
            <a:custGeom>
              <a:avLst/>
              <a:gdLst/>
              <a:ahLst/>
              <a:cxnLst/>
              <a:rect l="l" t="t" r="r" b="b"/>
              <a:pathLst>
                <a:path w="1193164" h="1617979">
                  <a:moveTo>
                    <a:pt x="1192745" y="0"/>
                  </a:moveTo>
                  <a:lnTo>
                    <a:pt x="0" y="0"/>
                  </a:lnTo>
                  <a:lnTo>
                    <a:pt x="0" y="1617472"/>
                  </a:lnTo>
                  <a:lnTo>
                    <a:pt x="1192745" y="1617472"/>
                  </a:lnTo>
                  <a:lnTo>
                    <a:pt x="1192745" y="0"/>
                  </a:lnTo>
                  <a:close/>
                </a:path>
              </a:pathLst>
            </a:custGeom>
            <a:solidFill>
              <a:srgbClr val="F2E6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67252" y="5784431"/>
              <a:ext cx="1193165" cy="1617980"/>
            </a:xfrm>
            <a:custGeom>
              <a:avLst/>
              <a:gdLst/>
              <a:ahLst/>
              <a:cxnLst/>
              <a:rect l="l" t="t" r="r" b="b"/>
              <a:pathLst>
                <a:path w="1193164" h="1617979">
                  <a:moveTo>
                    <a:pt x="0" y="1617472"/>
                  </a:moveTo>
                  <a:lnTo>
                    <a:pt x="1192745" y="1617472"/>
                  </a:lnTo>
                  <a:lnTo>
                    <a:pt x="1192745" y="0"/>
                  </a:lnTo>
                  <a:lnTo>
                    <a:pt x="0" y="0"/>
                  </a:lnTo>
                  <a:lnTo>
                    <a:pt x="0" y="1617472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9461" y="6715182"/>
            <a:ext cx="109931" cy="13342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6592348" y="6958520"/>
            <a:ext cx="511175" cy="346710"/>
          </a:xfrm>
          <a:custGeom>
            <a:avLst/>
            <a:gdLst/>
            <a:ahLst/>
            <a:cxnLst/>
            <a:rect l="l" t="t" r="r" b="b"/>
            <a:pathLst>
              <a:path w="511175" h="346709">
                <a:moveTo>
                  <a:pt x="510959" y="0"/>
                </a:moveTo>
                <a:lnTo>
                  <a:pt x="0" y="0"/>
                </a:lnTo>
                <a:lnTo>
                  <a:pt x="0" y="346456"/>
                </a:lnTo>
                <a:lnTo>
                  <a:pt x="510959" y="346456"/>
                </a:lnTo>
                <a:lnTo>
                  <a:pt x="510959" y="0"/>
                </a:lnTo>
                <a:close/>
              </a:path>
            </a:pathLst>
          </a:custGeom>
          <a:solidFill>
            <a:srgbClr val="BD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85417" y="5636629"/>
            <a:ext cx="676910" cy="460375"/>
          </a:xfrm>
          <a:custGeom>
            <a:avLst/>
            <a:gdLst/>
            <a:ahLst/>
            <a:cxnLst/>
            <a:rect l="l" t="t" r="r" b="b"/>
            <a:pathLst>
              <a:path w="676910" h="460375">
                <a:moveTo>
                  <a:pt x="676617" y="0"/>
                </a:moveTo>
                <a:lnTo>
                  <a:pt x="0" y="0"/>
                </a:lnTo>
                <a:lnTo>
                  <a:pt x="0" y="460019"/>
                </a:lnTo>
                <a:lnTo>
                  <a:pt x="676617" y="460019"/>
                </a:lnTo>
                <a:lnTo>
                  <a:pt x="676617" y="0"/>
                </a:lnTo>
                <a:close/>
              </a:path>
            </a:pathLst>
          </a:custGeom>
          <a:solidFill>
            <a:srgbClr val="BD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40456" y="5662142"/>
            <a:ext cx="121920" cy="43688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70357" y="5327575"/>
            <a:ext cx="4026062" cy="1968530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3900326" y="7155542"/>
            <a:ext cx="1076960" cy="62230"/>
          </a:xfrm>
          <a:custGeom>
            <a:avLst/>
            <a:gdLst/>
            <a:ahLst/>
            <a:cxnLst/>
            <a:rect l="l" t="t" r="r" b="b"/>
            <a:pathLst>
              <a:path w="1076960" h="62229">
                <a:moveTo>
                  <a:pt x="62750" y="0"/>
                </a:moveTo>
                <a:lnTo>
                  <a:pt x="0" y="31115"/>
                </a:lnTo>
                <a:lnTo>
                  <a:pt x="62750" y="62230"/>
                </a:lnTo>
                <a:lnTo>
                  <a:pt x="62750" y="0"/>
                </a:lnTo>
                <a:close/>
              </a:path>
              <a:path w="1076960" h="62229">
                <a:moveTo>
                  <a:pt x="80797" y="25908"/>
                </a:moveTo>
                <a:lnTo>
                  <a:pt x="74993" y="25908"/>
                </a:lnTo>
                <a:lnTo>
                  <a:pt x="72631" y="28244"/>
                </a:lnTo>
                <a:lnTo>
                  <a:pt x="72631" y="33985"/>
                </a:lnTo>
                <a:lnTo>
                  <a:pt x="74993" y="36322"/>
                </a:lnTo>
                <a:lnTo>
                  <a:pt x="80797" y="36322"/>
                </a:lnTo>
                <a:lnTo>
                  <a:pt x="83070" y="33985"/>
                </a:lnTo>
                <a:lnTo>
                  <a:pt x="83070" y="28244"/>
                </a:lnTo>
                <a:lnTo>
                  <a:pt x="80797" y="25908"/>
                </a:lnTo>
                <a:close/>
              </a:path>
              <a:path w="1076960" h="62229">
                <a:moveTo>
                  <a:pt x="153974" y="25908"/>
                </a:moveTo>
                <a:lnTo>
                  <a:pt x="116789" y="25908"/>
                </a:lnTo>
                <a:lnTo>
                  <a:pt x="114439" y="28244"/>
                </a:lnTo>
                <a:lnTo>
                  <a:pt x="114439" y="33985"/>
                </a:lnTo>
                <a:lnTo>
                  <a:pt x="116789" y="36322"/>
                </a:lnTo>
                <a:lnTo>
                  <a:pt x="153974" y="36322"/>
                </a:lnTo>
                <a:lnTo>
                  <a:pt x="156336" y="33985"/>
                </a:lnTo>
                <a:lnTo>
                  <a:pt x="156336" y="28244"/>
                </a:lnTo>
                <a:lnTo>
                  <a:pt x="153974" y="25908"/>
                </a:lnTo>
                <a:close/>
              </a:path>
              <a:path w="1076960" h="62229">
                <a:moveTo>
                  <a:pt x="195783" y="25908"/>
                </a:moveTo>
                <a:lnTo>
                  <a:pt x="190055" y="25908"/>
                </a:lnTo>
                <a:lnTo>
                  <a:pt x="187705" y="28244"/>
                </a:lnTo>
                <a:lnTo>
                  <a:pt x="187705" y="33985"/>
                </a:lnTo>
                <a:lnTo>
                  <a:pt x="190055" y="36322"/>
                </a:lnTo>
                <a:lnTo>
                  <a:pt x="195783" y="36322"/>
                </a:lnTo>
                <a:lnTo>
                  <a:pt x="198145" y="33985"/>
                </a:lnTo>
                <a:lnTo>
                  <a:pt x="198145" y="28244"/>
                </a:lnTo>
                <a:lnTo>
                  <a:pt x="195783" y="25908"/>
                </a:lnTo>
                <a:close/>
              </a:path>
              <a:path w="1076960" h="62229">
                <a:moveTo>
                  <a:pt x="269049" y="25908"/>
                </a:moveTo>
                <a:lnTo>
                  <a:pt x="231863" y="25908"/>
                </a:lnTo>
                <a:lnTo>
                  <a:pt x="229514" y="28244"/>
                </a:lnTo>
                <a:lnTo>
                  <a:pt x="229514" y="33985"/>
                </a:lnTo>
                <a:lnTo>
                  <a:pt x="231863" y="36322"/>
                </a:lnTo>
                <a:lnTo>
                  <a:pt x="269049" y="36322"/>
                </a:lnTo>
                <a:lnTo>
                  <a:pt x="271399" y="33985"/>
                </a:lnTo>
                <a:lnTo>
                  <a:pt x="271399" y="28244"/>
                </a:lnTo>
                <a:lnTo>
                  <a:pt x="269049" y="25908"/>
                </a:lnTo>
                <a:close/>
              </a:path>
              <a:path w="1076960" h="62229">
                <a:moveTo>
                  <a:pt x="310857" y="25908"/>
                </a:moveTo>
                <a:lnTo>
                  <a:pt x="305054" y="25908"/>
                </a:lnTo>
                <a:lnTo>
                  <a:pt x="302780" y="28244"/>
                </a:lnTo>
                <a:lnTo>
                  <a:pt x="302780" y="33985"/>
                </a:lnTo>
                <a:lnTo>
                  <a:pt x="305054" y="36322"/>
                </a:lnTo>
                <a:lnTo>
                  <a:pt x="310857" y="36322"/>
                </a:lnTo>
                <a:lnTo>
                  <a:pt x="313207" y="33985"/>
                </a:lnTo>
                <a:lnTo>
                  <a:pt x="313207" y="28244"/>
                </a:lnTo>
                <a:lnTo>
                  <a:pt x="310857" y="25908"/>
                </a:lnTo>
                <a:close/>
              </a:path>
              <a:path w="1076960" h="62229">
                <a:moveTo>
                  <a:pt x="384035" y="25908"/>
                </a:moveTo>
                <a:lnTo>
                  <a:pt x="346938" y="25908"/>
                </a:lnTo>
                <a:lnTo>
                  <a:pt x="344589" y="28244"/>
                </a:lnTo>
                <a:lnTo>
                  <a:pt x="344589" y="33985"/>
                </a:lnTo>
                <a:lnTo>
                  <a:pt x="346938" y="36322"/>
                </a:lnTo>
                <a:lnTo>
                  <a:pt x="384035" y="36322"/>
                </a:lnTo>
                <a:lnTo>
                  <a:pt x="386384" y="33985"/>
                </a:lnTo>
                <a:lnTo>
                  <a:pt x="386384" y="28244"/>
                </a:lnTo>
                <a:lnTo>
                  <a:pt x="384035" y="25908"/>
                </a:lnTo>
                <a:close/>
              </a:path>
              <a:path w="1076960" h="62229">
                <a:moveTo>
                  <a:pt x="425932" y="25908"/>
                </a:moveTo>
                <a:lnTo>
                  <a:pt x="420128" y="25908"/>
                </a:lnTo>
                <a:lnTo>
                  <a:pt x="417766" y="28244"/>
                </a:lnTo>
                <a:lnTo>
                  <a:pt x="417766" y="33985"/>
                </a:lnTo>
                <a:lnTo>
                  <a:pt x="420128" y="36322"/>
                </a:lnTo>
                <a:lnTo>
                  <a:pt x="425932" y="36322"/>
                </a:lnTo>
                <a:lnTo>
                  <a:pt x="428282" y="33985"/>
                </a:lnTo>
                <a:lnTo>
                  <a:pt x="428282" y="28244"/>
                </a:lnTo>
                <a:lnTo>
                  <a:pt x="425932" y="25908"/>
                </a:lnTo>
                <a:close/>
              </a:path>
              <a:path w="1076960" h="62229">
                <a:moveTo>
                  <a:pt x="499110" y="25908"/>
                </a:moveTo>
                <a:lnTo>
                  <a:pt x="462000" y="25908"/>
                </a:lnTo>
                <a:lnTo>
                  <a:pt x="459651" y="28244"/>
                </a:lnTo>
                <a:lnTo>
                  <a:pt x="459651" y="33985"/>
                </a:lnTo>
                <a:lnTo>
                  <a:pt x="462000" y="36322"/>
                </a:lnTo>
                <a:lnTo>
                  <a:pt x="499110" y="36322"/>
                </a:lnTo>
                <a:lnTo>
                  <a:pt x="501459" y="33985"/>
                </a:lnTo>
                <a:lnTo>
                  <a:pt x="501459" y="28244"/>
                </a:lnTo>
                <a:lnTo>
                  <a:pt x="499110" y="25908"/>
                </a:lnTo>
                <a:close/>
              </a:path>
              <a:path w="1076960" h="62229">
                <a:moveTo>
                  <a:pt x="540994" y="25908"/>
                </a:moveTo>
                <a:lnTo>
                  <a:pt x="535190" y="25908"/>
                </a:lnTo>
                <a:lnTo>
                  <a:pt x="532841" y="28244"/>
                </a:lnTo>
                <a:lnTo>
                  <a:pt x="532841" y="33985"/>
                </a:lnTo>
                <a:lnTo>
                  <a:pt x="535190" y="36322"/>
                </a:lnTo>
                <a:lnTo>
                  <a:pt x="540994" y="36322"/>
                </a:lnTo>
                <a:lnTo>
                  <a:pt x="543344" y="33985"/>
                </a:lnTo>
                <a:lnTo>
                  <a:pt x="543344" y="28244"/>
                </a:lnTo>
                <a:lnTo>
                  <a:pt x="540994" y="25908"/>
                </a:lnTo>
                <a:close/>
              </a:path>
              <a:path w="1076960" h="62229">
                <a:moveTo>
                  <a:pt x="614184" y="25908"/>
                </a:moveTo>
                <a:lnTo>
                  <a:pt x="576999" y="25908"/>
                </a:lnTo>
                <a:lnTo>
                  <a:pt x="574725" y="28244"/>
                </a:lnTo>
                <a:lnTo>
                  <a:pt x="574725" y="33985"/>
                </a:lnTo>
                <a:lnTo>
                  <a:pt x="576999" y="36322"/>
                </a:lnTo>
                <a:lnTo>
                  <a:pt x="614184" y="36322"/>
                </a:lnTo>
                <a:lnTo>
                  <a:pt x="616521" y="33985"/>
                </a:lnTo>
                <a:lnTo>
                  <a:pt x="616521" y="28244"/>
                </a:lnTo>
                <a:lnTo>
                  <a:pt x="614184" y="25908"/>
                </a:lnTo>
                <a:close/>
              </a:path>
              <a:path w="1076960" h="62229">
                <a:moveTo>
                  <a:pt x="656069" y="25908"/>
                </a:moveTo>
                <a:lnTo>
                  <a:pt x="650265" y="25908"/>
                </a:lnTo>
                <a:lnTo>
                  <a:pt x="647903" y="28244"/>
                </a:lnTo>
                <a:lnTo>
                  <a:pt x="647903" y="33985"/>
                </a:lnTo>
                <a:lnTo>
                  <a:pt x="650265" y="36322"/>
                </a:lnTo>
                <a:lnTo>
                  <a:pt x="656069" y="36322"/>
                </a:lnTo>
                <a:lnTo>
                  <a:pt x="658342" y="33985"/>
                </a:lnTo>
                <a:lnTo>
                  <a:pt x="658342" y="28244"/>
                </a:lnTo>
                <a:lnTo>
                  <a:pt x="656069" y="25908"/>
                </a:lnTo>
                <a:close/>
              </a:path>
              <a:path w="1076960" h="62229">
                <a:moveTo>
                  <a:pt x="729246" y="25908"/>
                </a:moveTo>
                <a:lnTo>
                  <a:pt x="692061" y="25908"/>
                </a:lnTo>
                <a:lnTo>
                  <a:pt x="689724" y="28244"/>
                </a:lnTo>
                <a:lnTo>
                  <a:pt x="689724" y="33985"/>
                </a:lnTo>
                <a:lnTo>
                  <a:pt x="692061" y="36322"/>
                </a:lnTo>
                <a:lnTo>
                  <a:pt x="729246" y="36322"/>
                </a:lnTo>
                <a:lnTo>
                  <a:pt x="731596" y="33985"/>
                </a:lnTo>
                <a:lnTo>
                  <a:pt x="731596" y="28244"/>
                </a:lnTo>
                <a:lnTo>
                  <a:pt x="729246" y="25908"/>
                </a:lnTo>
                <a:close/>
              </a:path>
              <a:path w="1076960" h="62229">
                <a:moveTo>
                  <a:pt x="771055" y="25908"/>
                </a:moveTo>
                <a:lnTo>
                  <a:pt x="765327" y="25908"/>
                </a:lnTo>
                <a:lnTo>
                  <a:pt x="762977" y="28244"/>
                </a:lnTo>
                <a:lnTo>
                  <a:pt x="762977" y="33985"/>
                </a:lnTo>
                <a:lnTo>
                  <a:pt x="765327" y="36322"/>
                </a:lnTo>
                <a:lnTo>
                  <a:pt x="771055" y="36322"/>
                </a:lnTo>
                <a:lnTo>
                  <a:pt x="773404" y="33985"/>
                </a:lnTo>
                <a:lnTo>
                  <a:pt x="773404" y="28244"/>
                </a:lnTo>
                <a:lnTo>
                  <a:pt x="771055" y="25908"/>
                </a:lnTo>
                <a:close/>
              </a:path>
              <a:path w="1076960" h="62229">
                <a:moveTo>
                  <a:pt x="844321" y="25908"/>
                </a:moveTo>
                <a:lnTo>
                  <a:pt x="807135" y="25908"/>
                </a:lnTo>
                <a:lnTo>
                  <a:pt x="804786" y="28244"/>
                </a:lnTo>
                <a:lnTo>
                  <a:pt x="804786" y="33985"/>
                </a:lnTo>
                <a:lnTo>
                  <a:pt x="807135" y="36322"/>
                </a:lnTo>
                <a:lnTo>
                  <a:pt x="844321" y="36322"/>
                </a:lnTo>
                <a:lnTo>
                  <a:pt x="846670" y="33985"/>
                </a:lnTo>
                <a:lnTo>
                  <a:pt x="846670" y="28244"/>
                </a:lnTo>
                <a:lnTo>
                  <a:pt x="844321" y="25908"/>
                </a:lnTo>
                <a:close/>
              </a:path>
              <a:path w="1076960" h="62229">
                <a:moveTo>
                  <a:pt x="886117" y="25908"/>
                </a:moveTo>
                <a:lnTo>
                  <a:pt x="880313" y="25908"/>
                </a:lnTo>
                <a:lnTo>
                  <a:pt x="878052" y="28244"/>
                </a:lnTo>
                <a:lnTo>
                  <a:pt x="878052" y="33985"/>
                </a:lnTo>
                <a:lnTo>
                  <a:pt x="880313" y="36322"/>
                </a:lnTo>
                <a:lnTo>
                  <a:pt x="886117" y="36322"/>
                </a:lnTo>
                <a:lnTo>
                  <a:pt x="888479" y="33985"/>
                </a:lnTo>
                <a:lnTo>
                  <a:pt x="888479" y="28244"/>
                </a:lnTo>
                <a:lnTo>
                  <a:pt x="886117" y="25908"/>
                </a:lnTo>
                <a:close/>
              </a:path>
              <a:path w="1076960" h="62229">
                <a:moveTo>
                  <a:pt x="959307" y="25908"/>
                </a:moveTo>
                <a:lnTo>
                  <a:pt x="922210" y="25908"/>
                </a:lnTo>
                <a:lnTo>
                  <a:pt x="919860" y="28244"/>
                </a:lnTo>
                <a:lnTo>
                  <a:pt x="919860" y="33985"/>
                </a:lnTo>
                <a:lnTo>
                  <a:pt x="922210" y="36322"/>
                </a:lnTo>
                <a:lnTo>
                  <a:pt x="959307" y="36322"/>
                </a:lnTo>
                <a:lnTo>
                  <a:pt x="961656" y="33985"/>
                </a:lnTo>
                <a:lnTo>
                  <a:pt x="961656" y="28244"/>
                </a:lnTo>
                <a:lnTo>
                  <a:pt x="959307" y="25908"/>
                </a:lnTo>
                <a:close/>
              </a:path>
              <a:path w="1076960" h="62229">
                <a:moveTo>
                  <a:pt x="1001191" y="25908"/>
                </a:moveTo>
                <a:lnTo>
                  <a:pt x="995387" y="25908"/>
                </a:lnTo>
                <a:lnTo>
                  <a:pt x="993038" y="28244"/>
                </a:lnTo>
                <a:lnTo>
                  <a:pt x="993038" y="33985"/>
                </a:lnTo>
                <a:lnTo>
                  <a:pt x="995387" y="36322"/>
                </a:lnTo>
                <a:lnTo>
                  <a:pt x="1001191" y="36322"/>
                </a:lnTo>
                <a:lnTo>
                  <a:pt x="1003541" y="33985"/>
                </a:lnTo>
                <a:lnTo>
                  <a:pt x="1003541" y="28244"/>
                </a:lnTo>
                <a:lnTo>
                  <a:pt x="1001191" y="25908"/>
                </a:lnTo>
                <a:close/>
              </a:path>
              <a:path w="1076960" h="62229">
                <a:moveTo>
                  <a:pt x="1074381" y="25908"/>
                </a:moveTo>
                <a:lnTo>
                  <a:pt x="1037272" y="25908"/>
                </a:lnTo>
                <a:lnTo>
                  <a:pt x="1034923" y="28244"/>
                </a:lnTo>
                <a:lnTo>
                  <a:pt x="1034923" y="33985"/>
                </a:lnTo>
                <a:lnTo>
                  <a:pt x="1037272" y="36322"/>
                </a:lnTo>
                <a:lnTo>
                  <a:pt x="1074381" y="36322"/>
                </a:lnTo>
                <a:lnTo>
                  <a:pt x="1076731" y="33985"/>
                </a:lnTo>
                <a:lnTo>
                  <a:pt x="1076731" y="28244"/>
                </a:lnTo>
                <a:lnTo>
                  <a:pt x="1074381" y="2590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80743" y="7075660"/>
            <a:ext cx="2492375" cy="635"/>
          </a:xfrm>
          <a:custGeom>
            <a:avLst/>
            <a:gdLst/>
            <a:ahLst/>
            <a:cxnLst/>
            <a:rect l="l" t="t" r="r" b="b"/>
            <a:pathLst>
              <a:path w="2492375" h="634">
                <a:moveTo>
                  <a:pt x="2491841" y="0"/>
                </a:moveTo>
                <a:lnTo>
                  <a:pt x="0" y="622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6419" y="688774"/>
            <a:ext cx="4208780" cy="2236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472440" indent="-152400">
              <a:lnSpc>
                <a:spcPct val="153800"/>
              </a:lnSpc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directo,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prevenir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inestabilidad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voltaje;</a:t>
            </a:r>
            <a:endParaRPr sz="650">
              <a:latin typeface="Arial Unicode MS"/>
              <a:cs typeface="Arial Unicode MS"/>
            </a:endParaRPr>
          </a:p>
          <a:p>
            <a:pPr marL="165100" marR="5080" indent="-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B.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Mejoras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transitoria,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margen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swing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amortiguación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oscilaciones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potencia.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segundo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analiza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cap.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8,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energía.</a:t>
            </a:r>
            <a:endParaRPr sz="650">
              <a:latin typeface="Arial Unicode MS"/>
              <a:cs typeface="Arial Unicode MS"/>
            </a:endParaRPr>
          </a:p>
          <a:p>
            <a:pPr marL="12700" marR="28575">
              <a:lnSpc>
                <a:spcPct val="153800"/>
              </a:lnSpc>
              <a:spcBef>
                <a:spcPts val="6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largo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medio.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dinámico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medio,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comportamiento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simétrico.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variará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susceptancia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ajustable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sirve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ventaja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evidente.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varían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rápidamente,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corregirse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rápidamente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SVC,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pequeños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sobreimpulsos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650">
              <a:latin typeface="Arial Unicode MS"/>
              <a:cs typeface="Arial Unicode MS"/>
            </a:endParaRPr>
          </a:p>
          <a:p>
            <a:pPr marL="12700" marR="18415" indent="152400">
              <a:lnSpc>
                <a:spcPct val="142900"/>
              </a:lnSpc>
              <a:spcBef>
                <a:spcPts val="1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amortiguación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oscilación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obtener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cambiando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rápidamente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contrarrestar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aceleración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desaceleración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interconectadas.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50219" y="3237665"/>
            <a:ext cx="43878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spcBef>
                <a:spcPts val="100"/>
              </a:spcBef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Requisitos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211F1F"/>
                </a:solidFill>
                <a:latin typeface="Arial"/>
                <a:cs typeface="Arial"/>
              </a:rPr>
              <a:t>SVC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L="88265" marR="6858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cumplir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requisitos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seleccionados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SVG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2,25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  <a:p>
            <a:pPr marL="88265" marR="100965" indent="152400">
              <a:lnSpc>
                <a:spcPts val="1200"/>
              </a:lnSpc>
              <a:spcBef>
                <a:spcPts val="90"/>
              </a:spcBef>
              <a:tabLst>
                <a:tab pos="1101090" algn="l"/>
                <a:tab pos="2451100" algn="l"/>
              </a:tabLst>
            </a:pPr>
            <a:r>
              <a:rPr sz="8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6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incluye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85" dirty="0">
                <a:solidFill>
                  <a:srgbClr val="211F1F"/>
                </a:solidFill>
                <a:latin typeface="Arial Unicode MS"/>
                <a:cs typeface="Arial Unicode MS"/>
              </a:rPr>
              <a:t>TSC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7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21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extraído</a:t>
            </a:r>
            <a:r>
              <a:rPr sz="9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actual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  <a:p>
            <a:pPr marL="434340" algn="ctr">
              <a:lnSpc>
                <a:spcPts val="140"/>
              </a:lnSpc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  <a:p>
            <a:pPr marL="240665">
              <a:spcBef>
                <a:spcPts val="20"/>
              </a:spcBef>
            </a:pP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visto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8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dinámico</a:t>
            </a:r>
            <a:endParaRPr sz="800">
              <a:latin typeface="Arial Unicode MS"/>
              <a:cs typeface="Arial Unicode MS"/>
            </a:endParaRPr>
          </a:p>
          <a:p>
            <a:pPr marL="88265">
              <a:spcBef>
                <a:spcPts val="24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incluye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lazo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lazo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AVR,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junto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42562" y="5255019"/>
            <a:ext cx="11493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34891" y="5319106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94063" y="5362057"/>
            <a:ext cx="29273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spc="-15" baseline="6172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20552" y="5391301"/>
            <a:ext cx="1587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60924" y="5409942"/>
            <a:ext cx="1612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85417" y="5636628"/>
            <a:ext cx="676910" cy="356508"/>
          </a:xfrm>
          <a:prstGeom prst="rect">
            <a:avLst/>
          </a:prstGeom>
          <a:ln w="9525">
            <a:solidFill>
              <a:srgbClr val="221F1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4925" algn="ctr">
              <a:spcBef>
                <a:spcPts val="32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Cocción</a:t>
            </a:r>
            <a:r>
              <a:rPr sz="5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TCR</a:t>
            </a:r>
            <a:endParaRPr sz="500">
              <a:latin typeface="Arial Unicode MS"/>
              <a:cs typeface="Arial Unicode MS"/>
            </a:endParaRPr>
          </a:p>
          <a:p>
            <a:pPr algn="ctr">
              <a:spcBef>
                <a:spcPts val="440"/>
              </a:spcBef>
            </a:pP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4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endParaRPr sz="400">
              <a:latin typeface="Arial Unicode MS"/>
              <a:cs typeface="Arial Unicode MS"/>
            </a:endParaRPr>
          </a:p>
          <a:p>
            <a:pPr marL="20955" algn="ctr">
              <a:spcBef>
                <a:spcPts val="229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70786" y="5719829"/>
            <a:ext cx="857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70757" y="5911964"/>
            <a:ext cx="22732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15486" y="5829334"/>
            <a:ext cx="977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8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05067" y="5929296"/>
            <a:ext cx="525145" cy="4996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5095" marR="5080" indent="-109220">
              <a:lnSpc>
                <a:spcPct val="117600"/>
              </a:lnSpc>
              <a:spcBef>
                <a:spcPts val="135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5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Actual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55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cálculo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4443" y="5922029"/>
            <a:ext cx="10922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655859" y="5885401"/>
            <a:ext cx="778510" cy="3835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065" marR="5080" algn="ctr">
              <a:lnSpc>
                <a:spcPct val="124500"/>
              </a:lnSpc>
              <a:spcBef>
                <a:spcPts val="6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&amp;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Procesando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75479" y="6310955"/>
            <a:ext cx="1841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5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58982" y="6416074"/>
            <a:ext cx="16256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25631" y="6408705"/>
            <a:ext cx="362585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Auxiliar</a:t>
            </a:r>
            <a:endParaRPr sz="7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80428" y="6437126"/>
            <a:ext cx="44958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9690" algn="ctr">
              <a:spcBef>
                <a:spcPts val="100"/>
              </a:spcBef>
            </a:pP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TCS</a:t>
            </a:r>
            <a:endParaRPr sz="750">
              <a:latin typeface="Arial Unicode MS"/>
              <a:cs typeface="Arial Unicode MS"/>
            </a:endParaRPr>
          </a:p>
          <a:p>
            <a:pPr marL="22225">
              <a:spcBef>
                <a:spcPts val="440"/>
              </a:spcBef>
            </a:pP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ENCENDIDO</a:t>
            </a:r>
            <a:r>
              <a:rPr sz="3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APAGADO</a:t>
            </a:r>
            <a:endParaRPr sz="300">
              <a:latin typeface="Arial Unicode MS"/>
              <a:cs typeface="Arial Unicode MS"/>
            </a:endParaRPr>
          </a:p>
          <a:p>
            <a:pPr marR="66675" algn="ctr">
              <a:spcBef>
                <a:spcPts val="190"/>
              </a:spcBef>
            </a:pPr>
            <a:r>
              <a:rPr sz="650" i="1" spc="-7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966" y="6588802"/>
            <a:ext cx="14541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60119" y="6578689"/>
            <a:ext cx="302895" cy="40894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64135">
              <a:spcBef>
                <a:spcPts val="330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SVG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180"/>
              </a:spcBef>
            </a:pP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Servicio</a:t>
            </a:r>
            <a:endParaRPr sz="600">
              <a:latin typeface="Arial"/>
              <a:cs typeface="Arial"/>
            </a:endParaRPr>
          </a:p>
          <a:p>
            <a:pPr marL="33020">
              <a:spcBef>
                <a:spcPts val="380"/>
              </a:spcBef>
            </a:pP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entradas</a:t>
            </a:r>
            <a:endParaRPr sz="4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46676" y="6358622"/>
            <a:ext cx="109855" cy="380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>
              <a:spcBef>
                <a:spcPts val="100"/>
              </a:spcBef>
            </a:pP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869"/>
              </a:spcBef>
            </a:pP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66157" y="6688777"/>
            <a:ext cx="1993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spc="-25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012898" y="6574625"/>
            <a:ext cx="4965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 algn="ctr">
              <a:lnSpc>
                <a:spcPts val="940"/>
              </a:lnSpc>
              <a:spcBef>
                <a:spcPts val="100"/>
              </a:spcBef>
            </a:pP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ts val="940"/>
              </a:lnSpc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800" b="1" spc="3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...</a:t>
            </a:r>
            <a:r>
              <a:rPr sz="5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entradas</a:t>
            </a:r>
            <a:endParaRPr sz="5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32485" y="6803575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15281" y="6924133"/>
            <a:ext cx="19240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reff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592348" y="6958521"/>
            <a:ext cx="511175" cy="294311"/>
          </a:xfrm>
          <a:prstGeom prst="rect">
            <a:avLst/>
          </a:prstGeom>
          <a:ln w="9525">
            <a:solidFill>
              <a:srgbClr val="221F1F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R="28575" algn="ctr">
              <a:spcBef>
                <a:spcPts val="375"/>
              </a:spcBef>
            </a:pP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Pi</a:t>
            </a:r>
            <a:endParaRPr sz="800">
              <a:latin typeface="Arial Unicode MS"/>
              <a:cs typeface="Arial Unicode MS"/>
            </a:endParaRPr>
          </a:p>
          <a:p>
            <a:pPr marR="43180" algn="ctr">
              <a:spcBef>
                <a:spcPts val="250"/>
              </a:spcBef>
            </a:pP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398226" y="7056229"/>
            <a:ext cx="2127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40" dirty="0">
                <a:solidFill>
                  <a:srgbClr val="211F1F"/>
                </a:solidFill>
                <a:latin typeface="Arial"/>
                <a:cs typeface="Arial"/>
              </a:rPr>
              <a:t>SVC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87773" y="7194165"/>
            <a:ext cx="3232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10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endParaRPr sz="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77236" y="7106305"/>
            <a:ext cx="2457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45" dirty="0">
                <a:solidFill>
                  <a:srgbClr val="211F1F"/>
                </a:solidFill>
                <a:latin typeface="Arial"/>
                <a:cs typeface="Arial"/>
              </a:rPr>
              <a:t>SVG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26420" y="7500609"/>
            <a:ext cx="18484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2.25</a:t>
            </a:r>
            <a:r>
              <a:rPr sz="6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48674" y="714508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43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8267" y="692154"/>
            <a:ext cx="4328795" cy="1326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43180">
              <a:lnSpc>
                <a:spcPct val="133300"/>
              </a:lnSpc>
              <a:spcBef>
                <a:spcPts val="9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750" i="1" spc="1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(incluyendo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generado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smisión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alta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caracteriza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va</a:t>
            </a:r>
            <a:r>
              <a:rPr sz="975" i="1" spc="-44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riable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angular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ω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975" baseline="-29914">
              <a:latin typeface="Arial"/>
              <a:cs typeface="Arial"/>
            </a:endParaRPr>
          </a:p>
          <a:p>
            <a:pPr marL="50800" marR="177800" indent="152400">
              <a:lnSpc>
                <a:spcPts val="1200"/>
              </a:lnSpc>
              <a:spcBef>
                <a:spcPts val="9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SVG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perfecto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7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manera:</a:t>
            </a:r>
            <a:endParaRPr sz="700">
              <a:latin typeface="Arial Unicode MS"/>
              <a:cs typeface="Arial Unicode MS"/>
            </a:endParaRPr>
          </a:p>
          <a:p>
            <a:pPr marL="127000" indent="-76835">
              <a:spcBef>
                <a:spcPts val="560"/>
              </a:spcBef>
              <a:buChar char="•"/>
              <a:tabLst>
                <a:tab pos="127635" algn="l"/>
              </a:tabLst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1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i="1" spc="-187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34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mide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compara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endParaRPr sz="950">
              <a:latin typeface="Arial Unicode MS"/>
              <a:cs typeface="Arial Unicode MS"/>
            </a:endParaRPr>
          </a:p>
          <a:p>
            <a:pPr marL="203200">
              <a:tabLst>
                <a:tab pos="86868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50" spc="2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2726" y="1977824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1066" y="1994102"/>
            <a:ext cx="412432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300" indent="-76835">
              <a:spcBef>
                <a:spcPts val="90"/>
              </a:spcBef>
              <a:buChar char="•"/>
              <a:tabLst>
                <a:tab pos="114935" algn="l"/>
              </a:tabLst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Error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14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45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procesado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amplificado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PI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8838" y="2145464"/>
            <a:ext cx="40874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74370" algn="l"/>
                <a:tab pos="2158365" algn="l"/>
                <a:tab pos="403987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50" spc="2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SVG.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cerrado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00" spc="-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21223" y="2282624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13664" y="2231825"/>
            <a:ext cx="24320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15049" y="2282624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00983" y="2262389"/>
            <a:ext cx="4278630" cy="10452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90500">
              <a:spcBef>
                <a:spcPts val="4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continuidad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precisamente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75" baseline="-77777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r>
              <a:rPr sz="375" spc="195" baseline="-77777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9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950">
              <a:latin typeface="Arial Unicode MS"/>
              <a:cs typeface="Arial Unicode MS"/>
            </a:endParaRPr>
          </a:p>
          <a:p>
            <a:pPr marL="190500">
              <a:spcBef>
                <a:spcPts val="259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endParaRPr sz="750">
              <a:latin typeface="Arial Unicode MS"/>
              <a:cs typeface="Arial Unicode MS"/>
            </a:endParaRPr>
          </a:p>
          <a:p>
            <a:pPr marL="38100" marR="63500">
              <a:lnSpc>
                <a:spcPct val="142900"/>
              </a:lnSpc>
              <a:spcBef>
                <a:spcPts val="58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adecuada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alguna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específica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alguna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(por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reactiva),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obtener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señal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corrección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apropiada,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entradas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auxiliares.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agregado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1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20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re</a:t>
            </a:r>
            <a:r>
              <a:rPr sz="700" spc="-140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975" spc="-20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700" spc="-14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spc="-20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975" spc="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obtener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6456" y="3779862"/>
            <a:ext cx="162115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margen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abajo)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386" y="3322657"/>
            <a:ext cx="4246880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810"/>
              </a:lnSpc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cerrado: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endParaRPr sz="700">
              <a:latin typeface="Arial Unicode MS"/>
              <a:cs typeface="Arial Unicode MS"/>
            </a:endParaRPr>
          </a:p>
          <a:p>
            <a:pPr marR="879475" algn="ctr">
              <a:lnSpc>
                <a:spcPts val="270"/>
              </a:lnSpc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  <a:p>
            <a:pPr marL="12700">
              <a:spcBef>
                <a:spcPts val="12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describe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SVG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impone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compuesto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pendiente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positiva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360"/>
              </a:spcBef>
            </a:pP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cruza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fácilmente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51571" y="3730436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96368" y="3882836"/>
            <a:ext cx="1282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árbitro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88265" y="4247327"/>
            <a:ext cx="4304665" cy="317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just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Pendiente</a:t>
            </a:r>
            <a:r>
              <a:rPr sz="6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regulación</a:t>
            </a:r>
            <a:r>
              <a:rPr sz="6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spc="-25" dirty="0">
                <a:solidFill>
                  <a:srgbClr val="211F1F"/>
                </a:solidFill>
                <a:latin typeface="Arial"/>
                <a:cs typeface="Arial"/>
              </a:rPr>
              <a:t>SVC</a:t>
            </a:r>
            <a:endParaRPr sz="65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50800" marR="49530" algn="just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9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integral,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varíe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proporción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Hay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varias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razones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denominada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"capitalización"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(véase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3.3.3):</a:t>
            </a:r>
            <a:endParaRPr sz="750">
              <a:latin typeface="Arial Unicode MS"/>
              <a:cs typeface="Arial Unicode MS"/>
            </a:endParaRPr>
          </a:p>
          <a:p>
            <a:pPr marL="107950" marR="201930" indent="-107950" algn="just">
              <a:lnSpc>
                <a:spcPct val="142900"/>
              </a:lnSpc>
              <a:spcBef>
                <a:spcPts val="590"/>
              </a:spcBef>
              <a:buChar char="•"/>
              <a:tabLst>
                <a:tab pos="1079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Permitir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"caída"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amplía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compensacióntor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clasificaciones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disponibles;</a:t>
            </a:r>
            <a:endParaRPr sz="700">
              <a:latin typeface="Arial Unicode MS"/>
              <a:cs typeface="Arial Unicode MS"/>
            </a:endParaRPr>
          </a:p>
          <a:p>
            <a:pPr marL="120014" marR="78740" indent="-120014">
              <a:lnSpc>
                <a:spcPct val="117600"/>
              </a:lnSpc>
              <a:spcBef>
                <a:spcPts val="30"/>
              </a:spcBef>
              <a:buChar char="•"/>
              <a:tabLst>
                <a:tab pos="120014" algn="l"/>
              </a:tabLst>
            </a:pPr>
            <a:r>
              <a:rPr sz="850" spc="-5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8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8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ca-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pacitiva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superior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 inductiva</a:t>
            </a:r>
            <a:r>
              <a:rPr sz="850" spc="2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total;</a:t>
            </a:r>
            <a:endParaRPr sz="850">
              <a:latin typeface="Arial Unicode MS"/>
              <a:cs typeface="Arial Unicode MS"/>
            </a:endParaRPr>
          </a:p>
          <a:p>
            <a:pPr marL="107950" marR="17780" indent="-107950">
              <a:lnSpc>
                <a:spcPts val="1200"/>
              </a:lnSpc>
              <a:spcBef>
                <a:spcPts val="70"/>
              </a:spcBef>
              <a:buChar char="•"/>
              <a:tabLst>
                <a:tab pos="1079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perfecta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(caída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pendiente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cero)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podría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resultar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tendencia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oscilación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exhibiera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región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"plana"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(baja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impedancia)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interés;</a:t>
            </a:r>
            <a:endParaRPr sz="700">
              <a:latin typeface="Arial Unicode MS"/>
              <a:cs typeface="Arial Unicode MS"/>
            </a:endParaRPr>
          </a:p>
          <a:p>
            <a:pPr marL="103505" marR="179705" indent="-103505">
              <a:lnSpc>
                <a:spcPts val="1200"/>
              </a:lnSpc>
              <a:buChar char="•"/>
              <a:tabLst>
                <a:tab pos="103505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pendiente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tiende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hacer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cumplir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automática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compartida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otros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ubicados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área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endParaRPr sz="650">
              <a:latin typeface="Arial Unicode MS"/>
              <a:cs typeface="Arial Unicode MS"/>
            </a:endParaRPr>
          </a:p>
          <a:p>
            <a:pPr marL="50800" marR="114935">
              <a:lnSpc>
                <a:spcPct val="138900"/>
              </a:lnSpc>
              <a:spcBef>
                <a:spcPts val="459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establecer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externo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previamente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auxiliar,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3.3.6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endParaRPr sz="650">
              <a:latin typeface="Arial Unicode MS"/>
              <a:cs typeface="Arial Unicode MS"/>
            </a:endParaRPr>
          </a:p>
          <a:p>
            <a:pPr marL="50800" marR="60960" indent="151765">
              <a:lnSpc>
                <a:spcPct val="133300"/>
              </a:lnSpc>
              <a:spcBef>
                <a:spcPts val="2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típica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(voltaje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versu</a:t>
            </a:r>
            <a:r>
              <a:rPr sz="975" i="1" spc="-75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pendiente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dada)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2,26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junto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particular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7763" y="866287"/>
            <a:ext cx="2477770" cy="1471930"/>
            <a:chOff x="2292644" y="866287"/>
            <a:chExt cx="2477770" cy="1471930"/>
          </a:xfrm>
        </p:grpSpPr>
        <p:sp>
          <p:nvSpPr>
            <p:cNvPr id="3" name="object 3"/>
            <p:cNvSpPr/>
            <p:nvPr/>
          </p:nvSpPr>
          <p:spPr>
            <a:xfrm>
              <a:off x="2296909" y="871067"/>
              <a:ext cx="2473325" cy="1466850"/>
            </a:xfrm>
            <a:custGeom>
              <a:avLst/>
              <a:gdLst/>
              <a:ahLst/>
              <a:cxnLst/>
              <a:rect l="l" t="t" r="r" b="b"/>
              <a:pathLst>
                <a:path w="2473325" h="1466850">
                  <a:moveTo>
                    <a:pt x="285191" y="155765"/>
                  </a:moveTo>
                  <a:lnTo>
                    <a:pt x="283984" y="153644"/>
                  </a:lnTo>
                  <a:lnTo>
                    <a:pt x="281851" y="153200"/>
                  </a:lnTo>
                  <a:lnTo>
                    <a:pt x="257594" y="147599"/>
                  </a:lnTo>
                  <a:lnTo>
                    <a:pt x="255460" y="148958"/>
                  </a:lnTo>
                  <a:lnTo>
                    <a:pt x="255003" y="150939"/>
                  </a:lnTo>
                  <a:lnTo>
                    <a:pt x="254546" y="153047"/>
                  </a:lnTo>
                  <a:lnTo>
                    <a:pt x="255765" y="155016"/>
                  </a:lnTo>
                  <a:lnTo>
                    <a:pt x="257898" y="155460"/>
                  </a:lnTo>
                  <a:lnTo>
                    <a:pt x="282155" y="161061"/>
                  </a:lnTo>
                  <a:lnTo>
                    <a:pt x="284276" y="159854"/>
                  </a:lnTo>
                  <a:lnTo>
                    <a:pt x="285191" y="155765"/>
                  </a:lnTo>
                  <a:close/>
                </a:path>
                <a:path w="2473325" h="1466850">
                  <a:moveTo>
                    <a:pt x="337197" y="167576"/>
                  </a:moveTo>
                  <a:lnTo>
                    <a:pt x="335978" y="165595"/>
                  </a:lnTo>
                  <a:lnTo>
                    <a:pt x="333844" y="165150"/>
                  </a:lnTo>
                  <a:lnTo>
                    <a:pt x="309600" y="159550"/>
                  </a:lnTo>
                  <a:lnTo>
                    <a:pt x="307467" y="160756"/>
                  </a:lnTo>
                  <a:lnTo>
                    <a:pt x="307009" y="162877"/>
                  </a:lnTo>
                  <a:lnTo>
                    <a:pt x="306552" y="164846"/>
                  </a:lnTo>
                  <a:lnTo>
                    <a:pt x="307771" y="166966"/>
                  </a:lnTo>
                  <a:lnTo>
                    <a:pt x="309905" y="167411"/>
                  </a:lnTo>
                  <a:lnTo>
                    <a:pt x="334149" y="173012"/>
                  </a:lnTo>
                  <a:lnTo>
                    <a:pt x="336296" y="171653"/>
                  </a:lnTo>
                  <a:lnTo>
                    <a:pt x="337197" y="167576"/>
                  </a:lnTo>
                  <a:close/>
                </a:path>
                <a:path w="2473325" h="1466850">
                  <a:moveTo>
                    <a:pt x="389204" y="179514"/>
                  </a:moveTo>
                  <a:lnTo>
                    <a:pt x="387997" y="177546"/>
                  </a:lnTo>
                  <a:lnTo>
                    <a:pt x="385864" y="177101"/>
                  </a:lnTo>
                  <a:lnTo>
                    <a:pt x="361607" y="171500"/>
                  </a:lnTo>
                  <a:lnTo>
                    <a:pt x="359473" y="172707"/>
                  </a:lnTo>
                  <a:lnTo>
                    <a:pt x="359016" y="174828"/>
                  </a:lnTo>
                  <a:lnTo>
                    <a:pt x="358559" y="176796"/>
                  </a:lnTo>
                  <a:lnTo>
                    <a:pt x="359778" y="178752"/>
                  </a:lnTo>
                  <a:lnTo>
                    <a:pt x="361911" y="179362"/>
                  </a:lnTo>
                  <a:lnTo>
                    <a:pt x="384175" y="184353"/>
                  </a:lnTo>
                  <a:lnTo>
                    <a:pt x="386321" y="184810"/>
                  </a:lnTo>
                  <a:lnTo>
                    <a:pt x="388289" y="183603"/>
                  </a:lnTo>
                  <a:lnTo>
                    <a:pt x="388759" y="181635"/>
                  </a:lnTo>
                  <a:lnTo>
                    <a:pt x="389204" y="179514"/>
                  </a:lnTo>
                  <a:close/>
                </a:path>
                <a:path w="2473325" h="1466850">
                  <a:moveTo>
                    <a:pt x="441210" y="191452"/>
                  </a:moveTo>
                  <a:lnTo>
                    <a:pt x="439991" y="189344"/>
                  </a:lnTo>
                  <a:lnTo>
                    <a:pt x="415594" y="183896"/>
                  </a:lnTo>
                  <a:lnTo>
                    <a:pt x="413613" y="183299"/>
                  </a:lnTo>
                  <a:lnTo>
                    <a:pt x="411480" y="184658"/>
                  </a:lnTo>
                  <a:lnTo>
                    <a:pt x="411022" y="186626"/>
                  </a:lnTo>
                  <a:lnTo>
                    <a:pt x="410565" y="188734"/>
                  </a:lnTo>
                  <a:lnTo>
                    <a:pt x="411937" y="190703"/>
                  </a:lnTo>
                  <a:lnTo>
                    <a:pt x="436181" y="196303"/>
                  </a:lnTo>
                  <a:lnTo>
                    <a:pt x="438315" y="196761"/>
                  </a:lnTo>
                  <a:lnTo>
                    <a:pt x="440309" y="195541"/>
                  </a:lnTo>
                  <a:lnTo>
                    <a:pt x="440753" y="193433"/>
                  </a:lnTo>
                  <a:lnTo>
                    <a:pt x="441210" y="191452"/>
                  </a:lnTo>
                  <a:close/>
                </a:path>
                <a:path w="2473325" h="1466850">
                  <a:moveTo>
                    <a:pt x="493229" y="203263"/>
                  </a:moveTo>
                  <a:lnTo>
                    <a:pt x="491998" y="201295"/>
                  </a:lnTo>
                  <a:lnTo>
                    <a:pt x="489864" y="200837"/>
                  </a:lnTo>
                  <a:lnTo>
                    <a:pt x="465620" y="195237"/>
                  </a:lnTo>
                  <a:lnTo>
                    <a:pt x="463486" y="196608"/>
                  </a:lnTo>
                  <a:lnTo>
                    <a:pt x="462572" y="200533"/>
                  </a:lnTo>
                  <a:lnTo>
                    <a:pt x="463943" y="202653"/>
                  </a:lnTo>
                  <a:lnTo>
                    <a:pt x="488188" y="208254"/>
                  </a:lnTo>
                  <a:lnTo>
                    <a:pt x="490321" y="208711"/>
                  </a:lnTo>
                  <a:lnTo>
                    <a:pt x="492302" y="207340"/>
                  </a:lnTo>
                  <a:lnTo>
                    <a:pt x="492772" y="205384"/>
                  </a:lnTo>
                  <a:lnTo>
                    <a:pt x="493229" y="203263"/>
                  </a:lnTo>
                  <a:close/>
                </a:path>
                <a:path w="2473325" h="1466850">
                  <a:moveTo>
                    <a:pt x="545223" y="215201"/>
                  </a:moveTo>
                  <a:lnTo>
                    <a:pt x="544004" y="213245"/>
                  </a:lnTo>
                  <a:lnTo>
                    <a:pt x="541870" y="212788"/>
                  </a:lnTo>
                  <a:lnTo>
                    <a:pt x="517626" y="207187"/>
                  </a:lnTo>
                  <a:lnTo>
                    <a:pt x="515493" y="208394"/>
                  </a:lnTo>
                  <a:lnTo>
                    <a:pt x="514578" y="212483"/>
                  </a:lnTo>
                  <a:lnTo>
                    <a:pt x="515950" y="214604"/>
                  </a:lnTo>
                  <a:lnTo>
                    <a:pt x="540194" y="220052"/>
                  </a:lnTo>
                  <a:lnTo>
                    <a:pt x="542328" y="220497"/>
                  </a:lnTo>
                  <a:lnTo>
                    <a:pt x="544309" y="219290"/>
                  </a:lnTo>
                  <a:lnTo>
                    <a:pt x="544766" y="217322"/>
                  </a:lnTo>
                  <a:lnTo>
                    <a:pt x="545223" y="215201"/>
                  </a:lnTo>
                  <a:close/>
                </a:path>
                <a:path w="2473325" h="1466850">
                  <a:moveTo>
                    <a:pt x="582282" y="1401978"/>
                  </a:moveTo>
                  <a:lnTo>
                    <a:pt x="580529" y="1400238"/>
                  </a:lnTo>
                  <a:lnTo>
                    <a:pt x="576338" y="1400238"/>
                  </a:lnTo>
                  <a:lnTo>
                    <a:pt x="574649" y="1401978"/>
                  </a:lnTo>
                  <a:lnTo>
                    <a:pt x="574649" y="1428826"/>
                  </a:lnTo>
                  <a:lnTo>
                    <a:pt x="576338" y="1430489"/>
                  </a:lnTo>
                  <a:lnTo>
                    <a:pt x="580529" y="1430489"/>
                  </a:lnTo>
                  <a:lnTo>
                    <a:pt x="582282" y="1428826"/>
                  </a:lnTo>
                  <a:lnTo>
                    <a:pt x="582282" y="1401978"/>
                  </a:lnTo>
                  <a:close/>
                </a:path>
                <a:path w="2473325" h="1466850">
                  <a:moveTo>
                    <a:pt x="582282" y="1349057"/>
                  </a:moveTo>
                  <a:lnTo>
                    <a:pt x="580529" y="1347304"/>
                  </a:lnTo>
                  <a:lnTo>
                    <a:pt x="576338" y="1347304"/>
                  </a:lnTo>
                  <a:lnTo>
                    <a:pt x="574649" y="1349057"/>
                  </a:lnTo>
                  <a:lnTo>
                    <a:pt x="574649" y="1375892"/>
                  </a:lnTo>
                  <a:lnTo>
                    <a:pt x="576338" y="1377556"/>
                  </a:lnTo>
                  <a:lnTo>
                    <a:pt x="580529" y="1377556"/>
                  </a:lnTo>
                  <a:lnTo>
                    <a:pt x="582282" y="1375892"/>
                  </a:lnTo>
                  <a:lnTo>
                    <a:pt x="582282" y="1349057"/>
                  </a:lnTo>
                  <a:close/>
                </a:path>
                <a:path w="2473325" h="1466850">
                  <a:moveTo>
                    <a:pt x="582282" y="1296123"/>
                  </a:moveTo>
                  <a:lnTo>
                    <a:pt x="580529" y="1294371"/>
                  </a:lnTo>
                  <a:lnTo>
                    <a:pt x="576338" y="1294371"/>
                  </a:lnTo>
                  <a:lnTo>
                    <a:pt x="574649" y="1296123"/>
                  </a:lnTo>
                  <a:lnTo>
                    <a:pt x="574649" y="1322959"/>
                  </a:lnTo>
                  <a:lnTo>
                    <a:pt x="576338" y="1324622"/>
                  </a:lnTo>
                  <a:lnTo>
                    <a:pt x="580529" y="1324622"/>
                  </a:lnTo>
                  <a:lnTo>
                    <a:pt x="582282" y="1322959"/>
                  </a:lnTo>
                  <a:lnTo>
                    <a:pt x="582282" y="1296123"/>
                  </a:lnTo>
                  <a:close/>
                </a:path>
                <a:path w="2473325" h="1466850">
                  <a:moveTo>
                    <a:pt x="582282" y="1243190"/>
                  </a:moveTo>
                  <a:lnTo>
                    <a:pt x="580529" y="1241437"/>
                  </a:lnTo>
                  <a:lnTo>
                    <a:pt x="576338" y="1241437"/>
                  </a:lnTo>
                  <a:lnTo>
                    <a:pt x="574649" y="1243190"/>
                  </a:lnTo>
                  <a:lnTo>
                    <a:pt x="574649" y="1270025"/>
                  </a:lnTo>
                  <a:lnTo>
                    <a:pt x="576338" y="1271689"/>
                  </a:lnTo>
                  <a:lnTo>
                    <a:pt x="580529" y="1271689"/>
                  </a:lnTo>
                  <a:lnTo>
                    <a:pt x="582282" y="1270025"/>
                  </a:lnTo>
                  <a:lnTo>
                    <a:pt x="582282" y="1243190"/>
                  </a:lnTo>
                  <a:close/>
                </a:path>
                <a:path w="2473325" h="1466850">
                  <a:moveTo>
                    <a:pt x="582282" y="1190256"/>
                  </a:moveTo>
                  <a:lnTo>
                    <a:pt x="580529" y="1188504"/>
                  </a:lnTo>
                  <a:lnTo>
                    <a:pt x="576338" y="1188504"/>
                  </a:lnTo>
                  <a:lnTo>
                    <a:pt x="574649" y="1190256"/>
                  </a:lnTo>
                  <a:lnTo>
                    <a:pt x="574649" y="1217091"/>
                  </a:lnTo>
                  <a:lnTo>
                    <a:pt x="576338" y="1218755"/>
                  </a:lnTo>
                  <a:lnTo>
                    <a:pt x="580529" y="1218755"/>
                  </a:lnTo>
                  <a:lnTo>
                    <a:pt x="582282" y="1217091"/>
                  </a:lnTo>
                  <a:lnTo>
                    <a:pt x="582282" y="1190256"/>
                  </a:lnTo>
                  <a:close/>
                </a:path>
                <a:path w="2473325" h="1466850">
                  <a:moveTo>
                    <a:pt x="582282" y="1137323"/>
                  </a:moveTo>
                  <a:lnTo>
                    <a:pt x="580529" y="1135570"/>
                  </a:lnTo>
                  <a:lnTo>
                    <a:pt x="576338" y="1135570"/>
                  </a:lnTo>
                  <a:lnTo>
                    <a:pt x="574649" y="1137323"/>
                  </a:lnTo>
                  <a:lnTo>
                    <a:pt x="574649" y="1164158"/>
                  </a:lnTo>
                  <a:lnTo>
                    <a:pt x="576338" y="1165821"/>
                  </a:lnTo>
                  <a:lnTo>
                    <a:pt x="580529" y="1165821"/>
                  </a:lnTo>
                  <a:lnTo>
                    <a:pt x="582282" y="1164158"/>
                  </a:lnTo>
                  <a:lnTo>
                    <a:pt x="582282" y="1137323"/>
                  </a:lnTo>
                  <a:close/>
                </a:path>
                <a:path w="2473325" h="1466850">
                  <a:moveTo>
                    <a:pt x="582282" y="1084389"/>
                  </a:moveTo>
                  <a:lnTo>
                    <a:pt x="580529" y="1082636"/>
                  </a:lnTo>
                  <a:lnTo>
                    <a:pt x="576338" y="1082636"/>
                  </a:lnTo>
                  <a:lnTo>
                    <a:pt x="574649" y="1084389"/>
                  </a:lnTo>
                  <a:lnTo>
                    <a:pt x="574649" y="1111224"/>
                  </a:lnTo>
                  <a:lnTo>
                    <a:pt x="576338" y="1112888"/>
                  </a:lnTo>
                  <a:lnTo>
                    <a:pt x="580529" y="1112888"/>
                  </a:lnTo>
                  <a:lnTo>
                    <a:pt x="582282" y="1111224"/>
                  </a:lnTo>
                  <a:lnTo>
                    <a:pt x="582282" y="1084389"/>
                  </a:lnTo>
                  <a:close/>
                </a:path>
                <a:path w="2473325" h="1466850">
                  <a:moveTo>
                    <a:pt x="582282" y="1031455"/>
                  </a:moveTo>
                  <a:lnTo>
                    <a:pt x="580529" y="1029703"/>
                  </a:lnTo>
                  <a:lnTo>
                    <a:pt x="576338" y="1029703"/>
                  </a:lnTo>
                  <a:lnTo>
                    <a:pt x="574649" y="1031455"/>
                  </a:lnTo>
                  <a:lnTo>
                    <a:pt x="574649" y="1058291"/>
                  </a:lnTo>
                  <a:lnTo>
                    <a:pt x="576338" y="1059954"/>
                  </a:lnTo>
                  <a:lnTo>
                    <a:pt x="580529" y="1059954"/>
                  </a:lnTo>
                  <a:lnTo>
                    <a:pt x="582282" y="1058291"/>
                  </a:lnTo>
                  <a:lnTo>
                    <a:pt x="582282" y="1031455"/>
                  </a:lnTo>
                  <a:close/>
                </a:path>
                <a:path w="2473325" h="1466850">
                  <a:moveTo>
                    <a:pt x="582282" y="978509"/>
                  </a:moveTo>
                  <a:lnTo>
                    <a:pt x="580529" y="976769"/>
                  </a:lnTo>
                  <a:lnTo>
                    <a:pt x="576338" y="976769"/>
                  </a:lnTo>
                  <a:lnTo>
                    <a:pt x="574649" y="978509"/>
                  </a:lnTo>
                  <a:lnTo>
                    <a:pt x="574649" y="1005357"/>
                  </a:lnTo>
                  <a:lnTo>
                    <a:pt x="576338" y="1007021"/>
                  </a:lnTo>
                  <a:lnTo>
                    <a:pt x="580529" y="1007021"/>
                  </a:lnTo>
                  <a:lnTo>
                    <a:pt x="582282" y="1005357"/>
                  </a:lnTo>
                  <a:lnTo>
                    <a:pt x="582282" y="978509"/>
                  </a:lnTo>
                  <a:close/>
                </a:path>
                <a:path w="2473325" h="1466850">
                  <a:moveTo>
                    <a:pt x="582282" y="925576"/>
                  </a:moveTo>
                  <a:lnTo>
                    <a:pt x="580529" y="923836"/>
                  </a:lnTo>
                  <a:lnTo>
                    <a:pt x="576338" y="923836"/>
                  </a:lnTo>
                  <a:lnTo>
                    <a:pt x="574649" y="925576"/>
                  </a:lnTo>
                  <a:lnTo>
                    <a:pt x="574649" y="952423"/>
                  </a:lnTo>
                  <a:lnTo>
                    <a:pt x="576338" y="954087"/>
                  </a:lnTo>
                  <a:lnTo>
                    <a:pt x="580529" y="954087"/>
                  </a:lnTo>
                  <a:lnTo>
                    <a:pt x="582282" y="952423"/>
                  </a:lnTo>
                  <a:lnTo>
                    <a:pt x="582282" y="925576"/>
                  </a:lnTo>
                  <a:close/>
                </a:path>
                <a:path w="2473325" h="1466850">
                  <a:moveTo>
                    <a:pt x="582282" y="872642"/>
                  </a:moveTo>
                  <a:lnTo>
                    <a:pt x="580529" y="870902"/>
                  </a:lnTo>
                  <a:lnTo>
                    <a:pt x="576338" y="870902"/>
                  </a:lnTo>
                  <a:lnTo>
                    <a:pt x="574649" y="872642"/>
                  </a:lnTo>
                  <a:lnTo>
                    <a:pt x="574649" y="899490"/>
                  </a:lnTo>
                  <a:lnTo>
                    <a:pt x="576338" y="901153"/>
                  </a:lnTo>
                  <a:lnTo>
                    <a:pt x="580529" y="901153"/>
                  </a:lnTo>
                  <a:lnTo>
                    <a:pt x="582282" y="899490"/>
                  </a:lnTo>
                  <a:lnTo>
                    <a:pt x="582282" y="872642"/>
                  </a:lnTo>
                  <a:close/>
                </a:path>
                <a:path w="2473325" h="1466850">
                  <a:moveTo>
                    <a:pt x="582282" y="819708"/>
                  </a:moveTo>
                  <a:lnTo>
                    <a:pt x="580529" y="817968"/>
                  </a:lnTo>
                  <a:lnTo>
                    <a:pt x="576338" y="817968"/>
                  </a:lnTo>
                  <a:lnTo>
                    <a:pt x="574649" y="819708"/>
                  </a:lnTo>
                  <a:lnTo>
                    <a:pt x="574649" y="846556"/>
                  </a:lnTo>
                  <a:lnTo>
                    <a:pt x="576338" y="848207"/>
                  </a:lnTo>
                  <a:lnTo>
                    <a:pt x="580529" y="848207"/>
                  </a:lnTo>
                  <a:lnTo>
                    <a:pt x="582282" y="846556"/>
                  </a:lnTo>
                  <a:lnTo>
                    <a:pt x="582282" y="819708"/>
                  </a:lnTo>
                  <a:close/>
                </a:path>
                <a:path w="2473325" h="1466850">
                  <a:moveTo>
                    <a:pt x="582282" y="766775"/>
                  </a:moveTo>
                  <a:lnTo>
                    <a:pt x="580529" y="765035"/>
                  </a:lnTo>
                  <a:lnTo>
                    <a:pt x="576338" y="765035"/>
                  </a:lnTo>
                  <a:lnTo>
                    <a:pt x="574649" y="766775"/>
                  </a:lnTo>
                  <a:lnTo>
                    <a:pt x="574649" y="793623"/>
                  </a:lnTo>
                  <a:lnTo>
                    <a:pt x="576338" y="795286"/>
                  </a:lnTo>
                  <a:lnTo>
                    <a:pt x="580529" y="795286"/>
                  </a:lnTo>
                  <a:lnTo>
                    <a:pt x="582282" y="793623"/>
                  </a:lnTo>
                  <a:lnTo>
                    <a:pt x="582282" y="766775"/>
                  </a:lnTo>
                  <a:close/>
                </a:path>
                <a:path w="2473325" h="1466850">
                  <a:moveTo>
                    <a:pt x="582282" y="713841"/>
                  </a:moveTo>
                  <a:lnTo>
                    <a:pt x="580529" y="712101"/>
                  </a:lnTo>
                  <a:lnTo>
                    <a:pt x="576338" y="712101"/>
                  </a:lnTo>
                  <a:lnTo>
                    <a:pt x="574649" y="713841"/>
                  </a:lnTo>
                  <a:lnTo>
                    <a:pt x="574649" y="740689"/>
                  </a:lnTo>
                  <a:lnTo>
                    <a:pt x="576338" y="742353"/>
                  </a:lnTo>
                  <a:lnTo>
                    <a:pt x="580529" y="742353"/>
                  </a:lnTo>
                  <a:lnTo>
                    <a:pt x="582282" y="740689"/>
                  </a:lnTo>
                  <a:lnTo>
                    <a:pt x="582282" y="713841"/>
                  </a:lnTo>
                  <a:close/>
                </a:path>
                <a:path w="2473325" h="1466850">
                  <a:moveTo>
                    <a:pt x="582282" y="660908"/>
                  </a:moveTo>
                  <a:lnTo>
                    <a:pt x="580529" y="659168"/>
                  </a:lnTo>
                  <a:lnTo>
                    <a:pt x="576338" y="659168"/>
                  </a:lnTo>
                  <a:lnTo>
                    <a:pt x="574649" y="660908"/>
                  </a:lnTo>
                  <a:lnTo>
                    <a:pt x="574649" y="687755"/>
                  </a:lnTo>
                  <a:lnTo>
                    <a:pt x="576338" y="689419"/>
                  </a:lnTo>
                  <a:lnTo>
                    <a:pt x="580529" y="689419"/>
                  </a:lnTo>
                  <a:lnTo>
                    <a:pt x="582282" y="687755"/>
                  </a:lnTo>
                  <a:lnTo>
                    <a:pt x="582282" y="660908"/>
                  </a:lnTo>
                  <a:close/>
                </a:path>
                <a:path w="2473325" h="1466850">
                  <a:moveTo>
                    <a:pt x="582282" y="607974"/>
                  </a:moveTo>
                  <a:lnTo>
                    <a:pt x="580529" y="606234"/>
                  </a:lnTo>
                  <a:lnTo>
                    <a:pt x="576338" y="606234"/>
                  </a:lnTo>
                  <a:lnTo>
                    <a:pt x="574649" y="607974"/>
                  </a:lnTo>
                  <a:lnTo>
                    <a:pt x="574649" y="634822"/>
                  </a:lnTo>
                  <a:lnTo>
                    <a:pt x="576338" y="636485"/>
                  </a:lnTo>
                  <a:lnTo>
                    <a:pt x="580529" y="636485"/>
                  </a:lnTo>
                  <a:lnTo>
                    <a:pt x="582282" y="634822"/>
                  </a:lnTo>
                  <a:lnTo>
                    <a:pt x="582282" y="607974"/>
                  </a:lnTo>
                  <a:close/>
                </a:path>
                <a:path w="2473325" h="1466850">
                  <a:moveTo>
                    <a:pt x="582282" y="555040"/>
                  </a:moveTo>
                  <a:lnTo>
                    <a:pt x="580529" y="553300"/>
                  </a:lnTo>
                  <a:lnTo>
                    <a:pt x="576338" y="553300"/>
                  </a:lnTo>
                  <a:lnTo>
                    <a:pt x="574649" y="555040"/>
                  </a:lnTo>
                  <a:lnTo>
                    <a:pt x="574649" y="581888"/>
                  </a:lnTo>
                  <a:lnTo>
                    <a:pt x="576338" y="583552"/>
                  </a:lnTo>
                  <a:lnTo>
                    <a:pt x="580529" y="583552"/>
                  </a:lnTo>
                  <a:lnTo>
                    <a:pt x="582282" y="581888"/>
                  </a:lnTo>
                  <a:lnTo>
                    <a:pt x="582282" y="555040"/>
                  </a:lnTo>
                  <a:close/>
                </a:path>
                <a:path w="2473325" h="1466850">
                  <a:moveTo>
                    <a:pt x="597242" y="227152"/>
                  </a:moveTo>
                  <a:lnTo>
                    <a:pt x="596011" y="225044"/>
                  </a:lnTo>
                  <a:lnTo>
                    <a:pt x="569633" y="219138"/>
                  </a:lnTo>
                  <a:lnTo>
                    <a:pt x="567499" y="220345"/>
                  </a:lnTo>
                  <a:lnTo>
                    <a:pt x="567042" y="222313"/>
                  </a:lnTo>
                  <a:lnTo>
                    <a:pt x="566585" y="224434"/>
                  </a:lnTo>
                  <a:lnTo>
                    <a:pt x="567956" y="226402"/>
                  </a:lnTo>
                  <a:lnTo>
                    <a:pt x="592201" y="231990"/>
                  </a:lnTo>
                  <a:lnTo>
                    <a:pt x="594334" y="232448"/>
                  </a:lnTo>
                  <a:lnTo>
                    <a:pt x="596315" y="231241"/>
                  </a:lnTo>
                  <a:lnTo>
                    <a:pt x="596773" y="229120"/>
                  </a:lnTo>
                  <a:lnTo>
                    <a:pt x="597242" y="227152"/>
                  </a:lnTo>
                  <a:close/>
                </a:path>
                <a:path w="2473325" h="1466850">
                  <a:moveTo>
                    <a:pt x="649236" y="239102"/>
                  </a:moveTo>
                  <a:lnTo>
                    <a:pt x="648017" y="236982"/>
                  </a:lnTo>
                  <a:lnTo>
                    <a:pt x="621639" y="230936"/>
                  </a:lnTo>
                  <a:lnTo>
                    <a:pt x="619506" y="232295"/>
                  </a:lnTo>
                  <a:lnTo>
                    <a:pt x="618591" y="236232"/>
                  </a:lnTo>
                  <a:lnTo>
                    <a:pt x="619963" y="238353"/>
                  </a:lnTo>
                  <a:lnTo>
                    <a:pt x="644207" y="243941"/>
                  </a:lnTo>
                  <a:lnTo>
                    <a:pt x="646341" y="244398"/>
                  </a:lnTo>
                  <a:lnTo>
                    <a:pt x="648322" y="243027"/>
                  </a:lnTo>
                  <a:lnTo>
                    <a:pt x="649236" y="239102"/>
                  </a:lnTo>
                  <a:close/>
                </a:path>
                <a:path w="2473325" h="1466850">
                  <a:moveTo>
                    <a:pt x="701255" y="250901"/>
                  </a:moveTo>
                  <a:lnTo>
                    <a:pt x="700024" y="248932"/>
                  </a:lnTo>
                  <a:lnTo>
                    <a:pt x="673646" y="242887"/>
                  </a:lnTo>
                  <a:lnTo>
                    <a:pt x="671652" y="244094"/>
                  </a:lnTo>
                  <a:lnTo>
                    <a:pt x="671055" y="246214"/>
                  </a:lnTo>
                  <a:lnTo>
                    <a:pt x="670585" y="248170"/>
                  </a:lnTo>
                  <a:lnTo>
                    <a:pt x="671969" y="250291"/>
                  </a:lnTo>
                  <a:lnTo>
                    <a:pt x="696214" y="255739"/>
                  </a:lnTo>
                  <a:lnTo>
                    <a:pt x="698347" y="256336"/>
                  </a:lnTo>
                  <a:lnTo>
                    <a:pt x="700328" y="254977"/>
                  </a:lnTo>
                  <a:lnTo>
                    <a:pt x="701255" y="250901"/>
                  </a:lnTo>
                  <a:close/>
                </a:path>
                <a:path w="2473325" h="1466850">
                  <a:moveTo>
                    <a:pt x="753249" y="262839"/>
                  </a:moveTo>
                  <a:lnTo>
                    <a:pt x="752030" y="260883"/>
                  </a:lnTo>
                  <a:lnTo>
                    <a:pt x="750049" y="260273"/>
                  </a:lnTo>
                  <a:lnTo>
                    <a:pt x="725639" y="254838"/>
                  </a:lnTo>
                  <a:lnTo>
                    <a:pt x="723671" y="256044"/>
                  </a:lnTo>
                  <a:lnTo>
                    <a:pt x="723061" y="258013"/>
                  </a:lnTo>
                  <a:lnTo>
                    <a:pt x="722604" y="260121"/>
                  </a:lnTo>
                  <a:lnTo>
                    <a:pt x="723976" y="262089"/>
                  </a:lnTo>
                  <a:lnTo>
                    <a:pt x="748220" y="267690"/>
                  </a:lnTo>
                  <a:lnTo>
                    <a:pt x="750354" y="268135"/>
                  </a:lnTo>
                  <a:lnTo>
                    <a:pt x="752335" y="266928"/>
                  </a:lnTo>
                  <a:lnTo>
                    <a:pt x="752792" y="264820"/>
                  </a:lnTo>
                  <a:lnTo>
                    <a:pt x="753249" y="262839"/>
                  </a:lnTo>
                  <a:close/>
                </a:path>
                <a:path w="2473325" h="1466850">
                  <a:moveTo>
                    <a:pt x="805256" y="274789"/>
                  </a:moveTo>
                  <a:lnTo>
                    <a:pt x="804037" y="272681"/>
                  </a:lnTo>
                  <a:lnTo>
                    <a:pt x="777659" y="266623"/>
                  </a:lnTo>
                  <a:lnTo>
                    <a:pt x="775665" y="267995"/>
                  </a:lnTo>
                  <a:lnTo>
                    <a:pt x="775068" y="269963"/>
                  </a:lnTo>
                  <a:lnTo>
                    <a:pt x="774598" y="272072"/>
                  </a:lnTo>
                  <a:lnTo>
                    <a:pt x="775982" y="274040"/>
                  </a:lnTo>
                  <a:lnTo>
                    <a:pt x="800227" y="279628"/>
                  </a:lnTo>
                  <a:lnTo>
                    <a:pt x="802360" y="280085"/>
                  </a:lnTo>
                  <a:lnTo>
                    <a:pt x="804341" y="278879"/>
                  </a:lnTo>
                  <a:lnTo>
                    <a:pt x="804799" y="276771"/>
                  </a:lnTo>
                  <a:lnTo>
                    <a:pt x="805256" y="274789"/>
                  </a:lnTo>
                  <a:close/>
                </a:path>
                <a:path w="2473325" h="1466850">
                  <a:moveTo>
                    <a:pt x="857415" y="286588"/>
                  </a:moveTo>
                  <a:lnTo>
                    <a:pt x="856043" y="284619"/>
                  </a:lnTo>
                  <a:lnTo>
                    <a:pt x="831799" y="279031"/>
                  </a:lnTo>
                  <a:lnTo>
                    <a:pt x="829652" y="278574"/>
                  </a:lnTo>
                  <a:lnTo>
                    <a:pt x="827684" y="279781"/>
                  </a:lnTo>
                  <a:lnTo>
                    <a:pt x="827214" y="281901"/>
                  </a:lnTo>
                  <a:lnTo>
                    <a:pt x="826617" y="283870"/>
                  </a:lnTo>
                  <a:lnTo>
                    <a:pt x="827989" y="285991"/>
                  </a:lnTo>
                  <a:lnTo>
                    <a:pt x="852233" y="291579"/>
                  </a:lnTo>
                  <a:lnTo>
                    <a:pt x="854367" y="292036"/>
                  </a:lnTo>
                  <a:lnTo>
                    <a:pt x="856348" y="290677"/>
                  </a:lnTo>
                  <a:lnTo>
                    <a:pt x="856805" y="288709"/>
                  </a:lnTo>
                  <a:lnTo>
                    <a:pt x="857415" y="286588"/>
                  </a:lnTo>
                  <a:close/>
                </a:path>
                <a:path w="2473325" h="1466850">
                  <a:moveTo>
                    <a:pt x="909421" y="298538"/>
                  </a:moveTo>
                  <a:lnTo>
                    <a:pt x="908050" y="296570"/>
                  </a:lnTo>
                  <a:lnTo>
                    <a:pt x="883805" y="290982"/>
                  </a:lnTo>
                  <a:lnTo>
                    <a:pt x="881672" y="290525"/>
                  </a:lnTo>
                  <a:lnTo>
                    <a:pt x="879678" y="291731"/>
                  </a:lnTo>
                  <a:lnTo>
                    <a:pt x="879221" y="293852"/>
                  </a:lnTo>
                  <a:lnTo>
                    <a:pt x="878611" y="295821"/>
                  </a:lnTo>
                  <a:lnTo>
                    <a:pt x="879983" y="297776"/>
                  </a:lnTo>
                  <a:lnTo>
                    <a:pt x="904240" y="303377"/>
                  </a:lnTo>
                  <a:lnTo>
                    <a:pt x="906373" y="303834"/>
                  </a:lnTo>
                  <a:lnTo>
                    <a:pt x="908354" y="302628"/>
                  </a:lnTo>
                  <a:lnTo>
                    <a:pt x="908812" y="300507"/>
                  </a:lnTo>
                  <a:lnTo>
                    <a:pt x="909421" y="298538"/>
                  </a:lnTo>
                  <a:close/>
                </a:path>
                <a:path w="2473325" h="1466850">
                  <a:moveTo>
                    <a:pt x="961428" y="310489"/>
                  </a:moveTo>
                  <a:lnTo>
                    <a:pt x="960056" y="308368"/>
                  </a:lnTo>
                  <a:lnTo>
                    <a:pt x="935812" y="302768"/>
                  </a:lnTo>
                  <a:lnTo>
                    <a:pt x="933665" y="302323"/>
                  </a:lnTo>
                  <a:lnTo>
                    <a:pt x="931697" y="303682"/>
                  </a:lnTo>
                  <a:lnTo>
                    <a:pt x="931227" y="305650"/>
                  </a:lnTo>
                  <a:lnTo>
                    <a:pt x="930630" y="307771"/>
                  </a:lnTo>
                  <a:lnTo>
                    <a:pt x="931989" y="309727"/>
                  </a:lnTo>
                  <a:lnTo>
                    <a:pt x="958380" y="315772"/>
                  </a:lnTo>
                  <a:lnTo>
                    <a:pt x="960361" y="314579"/>
                  </a:lnTo>
                  <a:lnTo>
                    <a:pt x="960818" y="312458"/>
                  </a:lnTo>
                  <a:lnTo>
                    <a:pt x="961428" y="310489"/>
                  </a:lnTo>
                  <a:close/>
                </a:path>
                <a:path w="2473325" h="1466850">
                  <a:moveTo>
                    <a:pt x="1013434" y="322287"/>
                  </a:moveTo>
                  <a:lnTo>
                    <a:pt x="1012063" y="320319"/>
                  </a:lnTo>
                  <a:lnTo>
                    <a:pt x="987818" y="314718"/>
                  </a:lnTo>
                  <a:lnTo>
                    <a:pt x="985685" y="314274"/>
                  </a:lnTo>
                  <a:lnTo>
                    <a:pt x="983691" y="315480"/>
                  </a:lnTo>
                  <a:lnTo>
                    <a:pt x="983234" y="317588"/>
                  </a:lnTo>
                  <a:lnTo>
                    <a:pt x="982776" y="319557"/>
                  </a:lnTo>
                  <a:lnTo>
                    <a:pt x="983996" y="321678"/>
                  </a:lnTo>
                  <a:lnTo>
                    <a:pt x="1010386" y="327723"/>
                  </a:lnTo>
                  <a:lnTo>
                    <a:pt x="1012367" y="326364"/>
                  </a:lnTo>
                  <a:lnTo>
                    <a:pt x="1012977" y="324396"/>
                  </a:lnTo>
                  <a:lnTo>
                    <a:pt x="1013434" y="322287"/>
                  </a:lnTo>
                  <a:close/>
                </a:path>
                <a:path w="2473325" h="1466850">
                  <a:moveTo>
                    <a:pt x="1065441" y="334238"/>
                  </a:moveTo>
                  <a:lnTo>
                    <a:pt x="1064069" y="332270"/>
                  </a:lnTo>
                  <a:lnTo>
                    <a:pt x="1039825" y="326669"/>
                  </a:lnTo>
                  <a:lnTo>
                    <a:pt x="1037691" y="326212"/>
                  </a:lnTo>
                  <a:lnTo>
                    <a:pt x="1035697" y="327431"/>
                  </a:lnTo>
                  <a:lnTo>
                    <a:pt x="1035240" y="329552"/>
                  </a:lnTo>
                  <a:lnTo>
                    <a:pt x="1034783" y="331508"/>
                  </a:lnTo>
                  <a:lnTo>
                    <a:pt x="1036002" y="333476"/>
                  </a:lnTo>
                  <a:lnTo>
                    <a:pt x="1037996" y="334073"/>
                  </a:lnTo>
                  <a:lnTo>
                    <a:pt x="1062393" y="339521"/>
                  </a:lnTo>
                  <a:lnTo>
                    <a:pt x="1064374" y="338315"/>
                  </a:lnTo>
                  <a:lnTo>
                    <a:pt x="1064983" y="336346"/>
                  </a:lnTo>
                  <a:lnTo>
                    <a:pt x="1065441" y="334238"/>
                  </a:lnTo>
                  <a:close/>
                </a:path>
                <a:path w="2473325" h="1466850">
                  <a:moveTo>
                    <a:pt x="1117447" y="346176"/>
                  </a:moveTo>
                  <a:lnTo>
                    <a:pt x="1116076" y="344055"/>
                  </a:lnTo>
                  <a:lnTo>
                    <a:pt x="1091831" y="338620"/>
                  </a:lnTo>
                  <a:lnTo>
                    <a:pt x="1089685" y="338010"/>
                  </a:lnTo>
                  <a:lnTo>
                    <a:pt x="1087704" y="339369"/>
                  </a:lnTo>
                  <a:lnTo>
                    <a:pt x="1087247" y="341337"/>
                  </a:lnTo>
                  <a:lnTo>
                    <a:pt x="1086789" y="343458"/>
                  </a:lnTo>
                  <a:lnTo>
                    <a:pt x="1088009" y="345414"/>
                  </a:lnTo>
                  <a:lnTo>
                    <a:pt x="1114399" y="351472"/>
                  </a:lnTo>
                  <a:lnTo>
                    <a:pt x="1116380" y="350266"/>
                  </a:lnTo>
                  <a:lnTo>
                    <a:pt x="1116990" y="348145"/>
                  </a:lnTo>
                  <a:lnTo>
                    <a:pt x="1117447" y="346176"/>
                  </a:lnTo>
                  <a:close/>
                </a:path>
                <a:path w="2473325" h="1466850">
                  <a:moveTo>
                    <a:pt x="1221460" y="369925"/>
                  </a:moveTo>
                  <a:lnTo>
                    <a:pt x="1220089" y="367957"/>
                  </a:lnTo>
                  <a:lnTo>
                    <a:pt x="1195832" y="362356"/>
                  </a:lnTo>
                  <a:lnTo>
                    <a:pt x="1193698" y="361911"/>
                  </a:lnTo>
                  <a:lnTo>
                    <a:pt x="1191717" y="363118"/>
                  </a:lnTo>
                  <a:lnTo>
                    <a:pt x="1191260" y="365239"/>
                  </a:lnTo>
                  <a:lnTo>
                    <a:pt x="1190802" y="367207"/>
                  </a:lnTo>
                  <a:lnTo>
                    <a:pt x="1192022" y="369316"/>
                  </a:lnTo>
                  <a:lnTo>
                    <a:pt x="1194155" y="369773"/>
                  </a:lnTo>
                  <a:lnTo>
                    <a:pt x="1218412" y="375221"/>
                  </a:lnTo>
                  <a:lnTo>
                    <a:pt x="1220546" y="374015"/>
                  </a:lnTo>
                  <a:lnTo>
                    <a:pt x="1221003" y="372046"/>
                  </a:lnTo>
                  <a:lnTo>
                    <a:pt x="1221460" y="369925"/>
                  </a:lnTo>
                  <a:close/>
                </a:path>
                <a:path w="2473325" h="1466850">
                  <a:moveTo>
                    <a:pt x="1273467" y="381876"/>
                  </a:moveTo>
                  <a:lnTo>
                    <a:pt x="1272095" y="379755"/>
                  </a:lnTo>
                  <a:lnTo>
                    <a:pt x="1247851" y="374307"/>
                  </a:lnTo>
                  <a:lnTo>
                    <a:pt x="1245717" y="373862"/>
                  </a:lnTo>
                  <a:lnTo>
                    <a:pt x="1243723" y="375069"/>
                  </a:lnTo>
                  <a:lnTo>
                    <a:pt x="1243266" y="377037"/>
                  </a:lnTo>
                  <a:lnTo>
                    <a:pt x="1242809" y="379145"/>
                  </a:lnTo>
                  <a:lnTo>
                    <a:pt x="1244028" y="381114"/>
                  </a:lnTo>
                  <a:lnTo>
                    <a:pt x="1246174" y="381571"/>
                  </a:lnTo>
                  <a:lnTo>
                    <a:pt x="1270419" y="387172"/>
                  </a:lnTo>
                  <a:lnTo>
                    <a:pt x="1272552" y="385953"/>
                  </a:lnTo>
                  <a:lnTo>
                    <a:pt x="1273009" y="383832"/>
                  </a:lnTo>
                  <a:lnTo>
                    <a:pt x="1273467" y="381876"/>
                  </a:lnTo>
                  <a:close/>
                </a:path>
                <a:path w="2473325" h="1466850">
                  <a:moveTo>
                    <a:pt x="1306182" y="1402435"/>
                  </a:moveTo>
                  <a:lnTo>
                    <a:pt x="1304505" y="1400771"/>
                  </a:lnTo>
                  <a:lnTo>
                    <a:pt x="1300302" y="1400771"/>
                  </a:lnTo>
                  <a:lnTo>
                    <a:pt x="1298562" y="1402435"/>
                  </a:lnTo>
                  <a:lnTo>
                    <a:pt x="1298562" y="1429283"/>
                  </a:lnTo>
                  <a:lnTo>
                    <a:pt x="1300302" y="1431023"/>
                  </a:lnTo>
                  <a:lnTo>
                    <a:pt x="1304505" y="1431023"/>
                  </a:lnTo>
                  <a:lnTo>
                    <a:pt x="1306182" y="1429283"/>
                  </a:lnTo>
                  <a:lnTo>
                    <a:pt x="1306182" y="1402435"/>
                  </a:lnTo>
                  <a:close/>
                </a:path>
                <a:path w="2473325" h="1466850">
                  <a:moveTo>
                    <a:pt x="1306182" y="1349502"/>
                  </a:moveTo>
                  <a:lnTo>
                    <a:pt x="1304505" y="1347838"/>
                  </a:lnTo>
                  <a:lnTo>
                    <a:pt x="1300302" y="1347838"/>
                  </a:lnTo>
                  <a:lnTo>
                    <a:pt x="1298562" y="1349502"/>
                  </a:lnTo>
                  <a:lnTo>
                    <a:pt x="1298562" y="1376349"/>
                  </a:lnTo>
                  <a:lnTo>
                    <a:pt x="1300302" y="1378089"/>
                  </a:lnTo>
                  <a:lnTo>
                    <a:pt x="1304505" y="1378089"/>
                  </a:lnTo>
                  <a:lnTo>
                    <a:pt x="1306182" y="1376349"/>
                  </a:lnTo>
                  <a:lnTo>
                    <a:pt x="1306182" y="1349502"/>
                  </a:lnTo>
                  <a:close/>
                </a:path>
                <a:path w="2473325" h="1466850">
                  <a:moveTo>
                    <a:pt x="1306182" y="1296568"/>
                  </a:moveTo>
                  <a:lnTo>
                    <a:pt x="1304505" y="1294904"/>
                  </a:lnTo>
                  <a:lnTo>
                    <a:pt x="1300302" y="1294904"/>
                  </a:lnTo>
                  <a:lnTo>
                    <a:pt x="1298562" y="1296568"/>
                  </a:lnTo>
                  <a:lnTo>
                    <a:pt x="1298562" y="1323416"/>
                  </a:lnTo>
                  <a:lnTo>
                    <a:pt x="1300302" y="1325156"/>
                  </a:lnTo>
                  <a:lnTo>
                    <a:pt x="1304505" y="1325156"/>
                  </a:lnTo>
                  <a:lnTo>
                    <a:pt x="1306182" y="1323416"/>
                  </a:lnTo>
                  <a:lnTo>
                    <a:pt x="1306182" y="1296568"/>
                  </a:lnTo>
                  <a:close/>
                </a:path>
                <a:path w="2473325" h="1466850">
                  <a:moveTo>
                    <a:pt x="1306182" y="1243634"/>
                  </a:moveTo>
                  <a:lnTo>
                    <a:pt x="1304505" y="1241971"/>
                  </a:lnTo>
                  <a:lnTo>
                    <a:pt x="1300302" y="1241971"/>
                  </a:lnTo>
                  <a:lnTo>
                    <a:pt x="1298562" y="1243634"/>
                  </a:lnTo>
                  <a:lnTo>
                    <a:pt x="1298562" y="1270482"/>
                  </a:lnTo>
                  <a:lnTo>
                    <a:pt x="1300302" y="1272222"/>
                  </a:lnTo>
                  <a:lnTo>
                    <a:pt x="1304505" y="1272222"/>
                  </a:lnTo>
                  <a:lnTo>
                    <a:pt x="1306182" y="1270482"/>
                  </a:lnTo>
                  <a:lnTo>
                    <a:pt x="1306182" y="1243634"/>
                  </a:lnTo>
                  <a:close/>
                </a:path>
                <a:path w="2473325" h="1466850">
                  <a:moveTo>
                    <a:pt x="1306182" y="1190701"/>
                  </a:moveTo>
                  <a:lnTo>
                    <a:pt x="1304505" y="1189037"/>
                  </a:lnTo>
                  <a:lnTo>
                    <a:pt x="1300302" y="1189037"/>
                  </a:lnTo>
                  <a:lnTo>
                    <a:pt x="1298562" y="1190701"/>
                  </a:lnTo>
                  <a:lnTo>
                    <a:pt x="1298562" y="1217536"/>
                  </a:lnTo>
                  <a:lnTo>
                    <a:pt x="1300302" y="1219288"/>
                  </a:lnTo>
                  <a:lnTo>
                    <a:pt x="1304505" y="1219288"/>
                  </a:lnTo>
                  <a:lnTo>
                    <a:pt x="1306182" y="1217536"/>
                  </a:lnTo>
                  <a:lnTo>
                    <a:pt x="1306182" y="1190701"/>
                  </a:lnTo>
                  <a:close/>
                </a:path>
                <a:path w="2473325" h="1466850">
                  <a:moveTo>
                    <a:pt x="1306182" y="1137767"/>
                  </a:moveTo>
                  <a:lnTo>
                    <a:pt x="1304505" y="1136103"/>
                  </a:lnTo>
                  <a:lnTo>
                    <a:pt x="1300302" y="1136103"/>
                  </a:lnTo>
                  <a:lnTo>
                    <a:pt x="1298562" y="1137767"/>
                  </a:lnTo>
                  <a:lnTo>
                    <a:pt x="1298562" y="1164602"/>
                  </a:lnTo>
                  <a:lnTo>
                    <a:pt x="1300302" y="1166355"/>
                  </a:lnTo>
                  <a:lnTo>
                    <a:pt x="1304505" y="1166355"/>
                  </a:lnTo>
                  <a:lnTo>
                    <a:pt x="1306182" y="1164602"/>
                  </a:lnTo>
                  <a:lnTo>
                    <a:pt x="1306182" y="1137767"/>
                  </a:lnTo>
                  <a:close/>
                </a:path>
                <a:path w="2473325" h="1466850">
                  <a:moveTo>
                    <a:pt x="1306182" y="1084834"/>
                  </a:moveTo>
                  <a:lnTo>
                    <a:pt x="1304505" y="1083170"/>
                  </a:lnTo>
                  <a:lnTo>
                    <a:pt x="1300302" y="1083170"/>
                  </a:lnTo>
                  <a:lnTo>
                    <a:pt x="1298562" y="1084834"/>
                  </a:lnTo>
                  <a:lnTo>
                    <a:pt x="1298562" y="1111669"/>
                  </a:lnTo>
                  <a:lnTo>
                    <a:pt x="1300302" y="1113421"/>
                  </a:lnTo>
                  <a:lnTo>
                    <a:pt x="1304505" y="1113421"/>
                  </a:lnTo>
                  <a:lnTo>
                    <a:pt x="1306182" y="1111669"/>
                  </a:lnTo>
                  <a:lnTo>
                    <a:pt x="1306182" y="1084834"/>
                  </a:lnTo>
                  <a:close/>
                </a:path>
                <a:path w="2473325" h="1466850">
                  <a:moveTo>
                    <a:pt x="1306182" y="1031900"/>
                  </a:moveTo>
                  <a:lnTo>
                    <a:pt x="1304505" y="1030236"/>
                  </a:lnTo>
                  <a:lnTo>
                    <a:pt x="1300302" y="1030236"/>
                  </a:lnTo>
                  <a:lnTo>
                    <a:pt x="1298562" y="1031900"/>
                  </a:lnTo>
                  <a:lnTo>
                    <a:pt x="1298562" y="1058735"/>
                  </a:lnTo>
                  <a:lnTo>
                    <a:pt x="1300302" y="1060488"/>
                  </a:lnTo>
                  <a:lnTo>
                    <a:pt x="1304505" y="1060488"/>
                  </a:lnTo>
                  <a:lnTo>
                    <a:pt x="1306182" y="1058735"/>
                  </a:lnTo>
                  <a:lnTo>
                    <a:pt x="1306182" y="1031900"/>
                  </a:lnTo>
                  <a:close/>
                </a:path>
                <a:path w="2473325" h="1466850">
                  <a:moveTo>
                    <a:pt x="1306182" y="978966"/>
                  </a:moveTo>
                  <a:lnTo>
                    <a:pt x="1304505" y="977303"/>
                  </a:lnTo>
                  <a:lnTo>
                    <a:pt x="1300302" y="977303"/>
                  </a:lnTo>
                  <a:lnTo>
                    <a:pt x="1298562" y="978966"/>
                  </a:lnTo>
                  <a:lnTo>
                    <a:pt x="1298562" y="1005801"/>
                  </a:lnTo>
                  <a:lnTo>
                    <a:pt x="1300302" y="1007554"/>
                  </a:lnTo>
                  <a:lnTo>
                    <a:pt x="1304505" y="1007554"/>
                  </a:lnTo>
                  <a:lnTo>
                    <a:pt x="1306182" y="1005801"/>
                  </a:lnTo>
                  <a:lnTo>
                    <a:pt x="1306182" y="978966"/>
                  </a:lnTo>
                  <a:close/>
                </a:path>
                <a:path w="2473325" h="1466850">
                  <a:moveTo>
                    <a:pt x="1306182" y="926033"/>
                  </a:moveTo>
                  <a:lnTo>
                    <a:pt x="1304505" y="924369"/>
                  </a:lnTo>
                  <a:lnTo>
                    <a:pt x="1300302" y="924369"/>
                  </a:lnTo>
                  <a:lnTo>
                    <a:pt x="1298562" y="926033"/>
                  </a:lnTo>
                  <a:lnTo>
                    <a:pt x="1298562" y="952868"/>
                  </a:lnTo>
                  <a:lnTo>
                    <a:pt x="1300302" y="954608"/>
                  </a:lnTo>
                  <a:lnTo>
                    <a:pt x="1304505" y="954608"/>
                  </a:lnTo>
                  <a:lnTo>
                    <a:pt x="1306182" y="952868"/>
                  </a:lnTo>
                  <a:lnTo>
                    <a:pt x="1306182" y="926033"/>
                  </a:lnTo>
                  <a:close/>
                </a:path>
                <a:path w="2473325" h="1466850">
                  <a:moveTo>
                    <a:pt x="1306182" y="873099"/>
                  </a:moveTo>
                  <a:lnTo>
                    <a:pt x="1304505" y="871435"/>
                  </a:lnTo>
                  <a:lnTo>
                    <a:pt x="1300302" y="871435"/>
                  </a:lnTo>
                  <a:lnTo>
                    <a:pt x="1298562" y="873099"/>
                  </a:lnTo>
                  <a:lnTo>
                    <a:pt x="1298562" y="899934"/>
                  </a:lnTo>
                  <a:lnTo>
                    <a:pt x="1300302" y="901674"/>
                  </a:lnTo>
                  <a:lnTo>
                    <a:pt x="1304505" y="901674"/>
                  </a:lnTo>
                  <a:lnTo>
                    <a:pt x="1306182" y="899934"/>
                  </a:lnTo>
                  <a:lnTo>
                    <a:pt x="1306182" y="873099"/>
                  </a:lnTo>
                  <a:close/>
                </a:path>
                <a:path w="2473325" h="1466850">
                  <a:moveTo>
                    <a:pt x="1306182" y="820166"/>
                  </a:moveTo>
                  <a:lnTo>
                    <a:pt x="1304505" y="818502"/>
                  </a:lnTo>
                  <a:lnTo>
                    <a:pt x="1300302" y="818502"/>
                  </a:lnTo>
                  <a:lnTo>
                    <a:pt x="1298562" y="820166"/>
                  </a:lnTo>
                  <a:lnTo>
                    <a:pt x="1298562" y="847001"/>
                  </a:lnTo>
                  <a:lnTo>
                    <a:pt x="1300302" y="848753"/>
                  </a:lnTo>
                  <a:lnTo>
                    <a:pt x="1304505" y="848753"/>
                  </a:lnTo>
                  <a:lnTo>
                    <a:pt x="1306182" y="847001"/>
                  </a:lnTo>
                  <a:lnTo>
                    <a:pt x="1306182" y="820166"/>
                  </a:lnTo>
                  <a:close/>
                </a:path>
                <a:path w="2473325" h="1466850">
                  <a:moveTo>
                    <a:pt x="1306182" y="767232"/>
                  </a:moveTo>
                  <a:lnTo>
                    <a:pt x="1304505" y="765568"/>
                  </a:lnTo>
                  <a:lnTo>
                    <a:pt x="1300302" y="765568"/>
                  </a:lnTo>
                  <a:lnTo>
                    <a:pt x="1298562" y="767232"/>
                  </a:lnTo>
                  <a:lnTo>
                    <a:pt x="1298562" y="794067"/>
                  </a:lnTo>
                  <a:lnTo>
                    <a:pt x="1300302" y="795807"/>
                  </a:lnTo>
                  <a:lnTo>
                    <a:pt x="1304505" y="795807"/>
                  </a:lnTo>
                  <a:lnTo>
                    <a:pt x="1306182" y="794067"/>
                  </a:lnTo>
                  <a:lnTo>
                    <a:pt x="1306182" y="767232"/>
                  </a:lnTo>
                  <a:close/>
                </a:path>
                <a:path w="2473325" h="1466850">
                  <a:moveTo>
                    <a:pt x="1306182" y="714298"/>
                  </a:moveTo>
                  <a:lnTo>
                    <a:pt x="1304505" y="712635"/>
                  </a:lnTo>
                  <a:lnTo>
                    <a:pt x="1300302" y="712635"/>
                  </a:lnTo>
                  <a:lnTo>
                    <a:pt x="1298562" y="714298"/>
                  </a:lnTo>
                  <a:lnTo>
                    <a:pt x="1298562" y="741133"/>
                  </a:lnTo>
                  <a:lnTo>
                    <a:pt x="1300302" y="742886"/>
                  </a:lnTo>
                  <a:lnTo>
                    <a:pt x="1304505" y="742886"/>
                  </a:lnTo>
                  <a:lnTo>
                    <a:pt x="1306182" y="741133"/>
                  </a:lnTo>
                  <a:lnTo>
                    <a:pt x="1306182" y="714298"/>
                  </a:lnTo>
                  <a:close/>
                </a:path>
                <a:path w="2473325" h="1466850">
                  <a:moveTo>
                    <a:pt x="1306182" y="661365"/>
                  </a:moveTo>
                  <a:lnTo>
                    <a:pt x="1304505" y="659701"/>
                  </a:lnTo>
                  <a:lnTo>
                    <a:pt x="1300302" y="659701"/>
                  </a:lnTo>
                  <a:lnTo>
                    <a:pt x="1298562" y="661365"/>
                  </a:lnTo>
                  <a:lnTo>
                    <a:pt x="1298562" y="688200"/>
                  </a:lnTo>
                  <a:lnTo>
                    <a:pt x="1300302" y="689952"/>
                  </a:lnTo>
                  <a:lnTo>
                    <a:pt x="1304505" y="689952"/>
                  </a:lnTo>
                  <a:lnTo>
                    <a:pt x="1306182" y="688200"/>
                  </a:lnTo>
                  <a:lnTo>
                    <a:pt x="1306182" y="661365"/>
                  </a:lnTo>
                  <a:close/>
                </a:path>
                <a:path w="2473325" h="1466850">
                  <a:moveTo>
                    <a:pt x="1306182" y="608431"/>
                  </a:moveTo>
                  <a:lnTo>
                    <a:pt x="1304505" y="606767"/>
                  </a:lnTo>
                  <a:lnTo>
                    <a:pt x="1300302" y="606767"/>
                  </a:lnTo>
                  <a:lnTo>
                    <a:pt x="1298562" y="608431"/>
                  </a:lnTo>
                  <a:lnTo>
                    <a:pt x="1298562" y="635266"/>
                  </a:lnTo>
                  <a:lnTo>
                    <a:pt x="1300302" y="637019"/>
                  </a:lnTo>
                  <a:lnTo>
                    <a:pt x="1304505" y="637019"/>
                  </a:lnTo>
                  <a:lnTo>
                    <a:pt x="1306182" y="635266"/>
                  </a:lnTo>
                  <a:lnTo>
                    <a:pt x="1306182" y="608431"/>
                  </a:lnTo>
                  <a:close/>
                </a:path>
                <a:path w="2473325" h="1466850">
                  <a:moveTo>
                    <a:pt x="1306182" y="555498"/>
                  </a:moveTo>
                  <a:lnTo>
                    <a:pt x="1304505" y="553834"/>
                  </a:lnTo>
                  <a:lnTo>
                    <a:pt x="1300302" y="553834"/>
                  </a:lnTo>
                  <a:lnTo>
                    <a:pt x="1298562" y="555498"/>
                  </a:lnTo>
                  <a:lnTo>
                    <a:pt x="1298562" y="582333"/>
                  </a:lnTo>
                  <a:lnTo>
                    <a:pt x="1300302" y="584085"/>
                  </a:lnTo>
                  <a:lnTo>
                    <a:pt x="1304505" y="584085"/>
                  </a:lnTo>
                  <a:lnTo>
                    <a:pt x="1306182" y="582333"/>
                  </a:lnTo>
                  <a:lnTo>
                    <a:pt x="1306182" y="555498"/>
                  </a:lnTo>
                  <a:close/>
                </a:path>
                <a:path w="2473325" h="1466850">
                  <a:moveTo>
                    <a:pt x="1306182" y="502564"/>
                  </a:moveTo>
                  <a:lnTo>
                    <a:pt x="1304505" y="500900"/>
                  </a:lnTo>
                  <a:lnTo>
                    <a:pt x="1300302" y="500900"/>
                  </a:lnTo>
                  <a:lnTo>
                    <a:pt x="1298562" y="502564"/>
                  </a:lnTo>
                  <a:lnTo>
                    <a:pt x="1298562" y="529399"/>
                  </a:lnTo>
                  <a:lnTo>
                    <a:pt x="1300302" y="531152"/>
                  </a:lnTo>
                  <a:lnTo>
                    <a:pt x="1304505" y="531152"/>
                  </a:lnTo>
                  <a:lnTo>
                    <a:pt x="1306182" y="529399"/>
                  </a:lnTo>
                  <a:lnTo>
                    <a:pt x="1306182" y="502564"/>
                  </a:lnTo>
                  <a:close/>
                </a:path>
                <a:path w="2473325" h="1466850">
                  <a:moveTo>
                    <a:pt x="1306182" y="449630"/>
                  </a:moveTo>
                  <a:lnTo>
                    <a:pt x="1304505" y="447967"/>
                  </a:lnTo>
                  <a:lnTo>
                    <a:pt x="1300302" y="447967"/>
                  </a:lnTo>
                  <a:lnTo>
                    <a:pt x="1298562" y="449630"/>
                  </a:lnTo>
                  <a:lnTo>
                    <a:pt x="1298562" y="476465"/>
                  </a:lnTo>
                  <a:lnTo>
                    <a:pt x="1300302" y="478205"/>
                  </a:lnTo>
                  <a:lnTo>
                    <a:pt x="1304505" y="478205"/>
                  </a:lnTo>
                  <a:lnTo>
                    <a:pt x="1306182" y="476465"/>
                  </a:lnTo>
                  <a:lnTo>
                    <a:pt x="1306182" y="449630"/>
                  </a:lnTo>
                  <a:close/>
                </a:path>
                <a:path w="2473325" h="1466850">
                  <a:moveTo>
                    <a:pt x="1306182" y="396697"/>
                  </a:moveTo>
                  <a:lnTo>
                    <a:pt x="1304505" y="395033"/>
                  </a:lnTo>
                  <a:lnTo>
                    <a:pt x="1300302" y="395033"/>
                  </a:lnTo>
                  <a:lnTo>
                    <a:pt x="1298562" y="396697"/>
                  </a:lnTo>
                  <a:lnTo>
                    <a:pt x="1298562" y="423532"/>
                  </a:lnTo>
                  <a:lnTo>
                    <a:pt x="1300302" y="425272"/>
                  </a:lnTo>
                  <a:lnTo>
                    <a:pt x="1304505" y="425272"/>
                  </a:lnTo>
                  <a:lnTo>
                    <a:pt x="1306182" y="423532"/>
                  </a:lnTo>
                  <a:lnTo>
                    <a:pt x="1306182" y="396697"/>
                  </a:lnTo>
                  <a:close/>
                </a:path>
                <a:path w="2473325" h="1466850">
                  <a:moveTo>
                    <a:pt x="1325473" y="393827"/>
                  </a:moveTo>
                  <a:lnTo>
                    <a:pt x="1324102" y="391706"/>
                  </a:lnTo>
                  <a:lnTo>
                    <a:pt x="1299845" y="386105"/>
                  </a:lnTo>
                  <a:lnTo>
                    <a:pt x="1297711" y="385648"/>
                  </a:lnTo>
                  <a:lnTo>
                    <a:pt x="1295742" y="387007"/>
                  </a:lnTo>
                  <a:lnTo>
                    <a:pt x="1295273" y="388988"/>
                  </a:lnTo>
                  <a:lnTo>
                    <a:pt x="1294815" y="391096"/>
                  </a:lnTo>
                  <a:lnTo>
                    <a:pt x="1296035" y="393065"/>
                  </a:lnTo>
                  <a:lnTo>
                    <a:pt x="1298168" y="393522"/>
                  </a:lnTo>
                  <a:lnTo>
                    <a:pt x="1322425" y="399110"/>
                  </a:lnTo>
                  <a:lnTo>
                    <a:pt x="1324559" y="397764"/>
                  </a:lnTo>
                  <a:lnTo>
                    <a:pt x="1325473" y="393827"/>
                  </a:lnTo>
                  <a:close/>
                </a:path>
                <a:path w="2473325" h="1466850">
                  <a:moveTo>
                    <a:pt x="1377480" y="405625"/>
                  </a:moveTo>
                  <a:lnTo>
                    <a:pt x="1376260" y="403656"/>
                  </a:lnTo>
                  <a:lnTo>
                    <a:pt x="1374114" y="403199"/>
                  </a:lnTo>
                  <a:lnTo>
                    <a:pt x="1351851" y="398056"/>
                  </a:lnTo>
                  <a:lnTo>
                    <a:pt x="1349730" y="397598"/>
                  </a:lnTo>
                  <a:lnTo>
                    <a:pt x="1347736" y="398818"/>
                  </a:lnTo>
                  <a:lnTo>
                    <a:pt x="1347279" y="400939"/>
                  </a:lnTo>
                  <a:lnTo>
                    <a:pt x="1346822" y="402894"/>
                  </a:lnTo>
                  <a:lnTo>
                    <a:pt x="1348041" y="405015"/>
                  </a:lnTo>
                  <a:lnTo>
                    <a:pt x="1350187" y="405460"/>
                  </a:lnTo>
                  <a:lnTo>
                    <a:pt x="1372450" y="410464"/>
                  </a:lnTo>
                  <a:lnTo>
                    <a:pt x="1374432" y="411060"/>
                  </a:lnTo>
                  <a:lnTo>
                    <a:pt x="1376565" y="409702"/>
                  </a:lnTo>
                  <a:lnTo>
                    <a:pt x="1377022" y="407733"/>
                  </a:lnTo>
                  <a:lnTo>
                    <a:pt x="1377480" y="405625"/>
                  </a:lnTo>
                  <a:close/>
                </a:path>
                <a:path w="2473325" h="1466850">
                  <a:moveTo>
                    <a:pt x="1429486" y="417563"/>
                  </a:moveTo>
                  <a:lnTo>
                    <a:pt x="1428267" y="415607"/>
                  </a:lnTo>
                  <a:lnTo>
                    <a:pt x="1426133" y="414997"/>
                  </a:lnTo>
                  <a:lnTo>
                    <a:pt x="1401724" y="409549"/>
                  </a:lnTo>
                  <a:lnTo>
                    <a:pt x="1399743" y="410756"/>
                  </a:lnTo>
                  <a:lnTo>
                    <a:pt x="1399286" y="412724"/>
                  </a:lnTo>
                  <a:lnTo>
                    <a:pt x="1398828" y="414845"/>
                  </a:lnTo>
                  <a:lnTo>
                    <a:pt x="1400048" y="416814"/>
                  </a:lnTo>
                  <a:lnTo>
                    <a:pt x="1402181" y="417258"/>
                  </a:lnTo>
                  <a:lnTo>
                    <a:pt x="1426438" y="422859"/>
                  </a:lnTo>
                  <a:lnTo>
                    <a:pt x="1428572" y="421640"/>
                  </a:lnTo>
                  <a:lnTo>
                    <a:pt x="1429029" y="419531"/>
                  </a:lnTo>
                  <a:lnTo>
                    <a:pt x="1429486" y="417563"/>
                  </a:lnTo>
                  <a:close/>
                </a:path>
                <a:path w="2473325" h="1466850">
                  <a:moveTo>
                    <a:pt x="1481493" y="429514"/>
                  </a:moveTo>
                  <a:lnTo>
                    <a:pt x="1480273" y="427393"/>
                  </a:lnTo>
                  <a:lnTo>
                    <a:pt x="1478140" y="426948"/>
                  </a:lnTo>
                  <a:lnTo>
                    <a:pt x="1453883" y="421347"/>
                  </a:lnTo>
                  <a:lnTo>
                    <a:pt x="1451749" y="422706"/>
                  </a:lnTo>
                  <a:lnTo>
                    <a:pt x="1451292" y="424675"/>
                  </a:lnTo>
                  <a:lnTo>
                    <a:pt x="1450835" y="426796"/>
                  </a:lnTo>
                  <a:lnTo>
                    <a:pt x="1452054" y="428752"/>
                  </a:lnTo>
                  <a:lnTo>
                    <a:pt x="1454188" y="429209"/>
                  </a:lnTo>
                  <a:lnTo>
                    <a:pt x="1478432" y="434809"/>
                  </a:lnTo>
                  <a:lnTo>
                    <a:pt x="1480578" y="433590"/>
                  </a:lnTo>
                  <a:lnTo>
                    <a:pt x="1481035" y="431482"/>
                  </a:lnTo>
                  <a:lnTo>
                    <a:pt x="1481493" y="429514"/>
                  </a:lnTo>
                  <a:close/>
                </a:path>
                <a:path w="2473325" h="1466850">
                  <a:moveTo>
                    <a:pt x="1533499" y="441312"/>
                  </a:moveTo>
                  <a:lnTo>
                    <a:pt x="1532280" y="439356"/>
                  </a:lnTo>
                  <a:lnTo>
                    <a:pt x="1530146" y="438886"/>
                  </a:lnTo>
                  <a:lnTo>
                    <a:pt x="1505889" y="433298"/>
                  </a:lnTo>
                  <a:lnTo>
                    <a:pt x="1503756" y="434505"/>
                  </a:lnTo>
                  <a:lnTo>
                    <a:pt x="1503299" y="436626"/>
                  </a:lnTo>
                  <a:lnTo>
                    <a:pt x="1502841" y="438581"/>
                  </a:lnTo>
                  <a:lnTo>
                    <a:pt x="1504061" y="440702"/>
                  </a:lnTo>
                  <a:lnTo>
                    <a:pt x="1506194" y="441159"/>
                  </a:lnTo>
                  <a:lnTo>
                    <a:pt x="1530438" y="446747"/>
                  </a:lnTo>
                  <a:lnTo>
                    <a:pt x="1532572" y="445389"/>
                  </a:lnTo>
                  <a:lnTo>
                    <a:pt x="1533042" y="443433"/>
                  </a:lnTo>
                  <a:lnTo>
                    <a:pt x="1533499" y="441312"/>
                  </a:lnTo>
                  <a:close/>
                </a:path>
                <a:path w="2473325" h="1466850">
                  <a:moveTo>
                    <a:pt x="1585493" y="453263"/>
                  </a:moveTo>
                  <a:lnTo>
                    <a:pt x="1584274" y="451294"/>
                  </a:lnTo>
                  <a:lnTo>
                    <a:pt x="1582153" y="450837"/>
                  </a:lnTo>
                  <a:lnTo>
                    <a:pt x="1557909" y="445249"/>
                  </a:lnTo>
                  <a:lnTo>
                    <a:pt x="1555762" y="446443"/>
                  </a:lnTo>
                  <a:lnTo>
                    <a:pt x="1555305" y="448564"/>
                  </a:lnTo>
                  <a:lnTo>
                    <a:pt x="1554848" y="450532"/>
                  </a:lnTo>
                  <a:lnTo>
                    <a:pt x="1556080" y="452501"/>
                  </a:lnTo>
                  <a:lnTo>
                    <a:pt x="1558201" y="453110"/>
                  </a:lnTo>
                  <a:lnTo>
                    <a:pt x="1582445" y="458558"/>
                  </a:lnTo>
                  <a:lnTo>
                    <a:pt x="1584591" y="457339"/>
                  </a:lnTo>
                  <a:lnTo>
                    <a:pt x="1585048" y="455383"/>
                  </a:lnTo>
                  <a:lnTo>
                    <a:pt x="1585493" y="453263"/>
                  </a:lnTo>
                  <a:close/>
                </a:path>
                <a:path w="2473325" h="1466850">
                  <a:moveTo>
                    <a:pt x="1637512" y="465213"/>
                  </a:moveTo>
                  <a:lnTo>
                    <a:pt x="1636280" y="463092"/>
                  </a:lnTo>
                  <a:lnTo>
                    <a:pt x="1611884" y="457644"/>
                  </a:lnTo>
                  <a:lnTo>
                    <a:pt x="1609890" y="457034"/>
                  </a:lnTo>
                  <a:lnTo>
                    <a:pt x="1607769" y="458406"/>
                  </a:lnTo>
                  <a:lnTo>
                    <a:pt x="1607312" y="460375"/>
                  </a:lnTo>
                  <a:lnTo>
                    <a:pt x="1606867" y="462483"/>
                  </a:lnTo>
                  <a:lnTo>
                    <a:pt x="1608061" y="464451"/>
                  </a:lnTo>
                  <a:lnTo>
                    <a:pt x="1610207" y="464908"/>
                  </a:lnTo>
                  <a:lnTo>
                    <a:pt x="1634451" y="470496"/>
                  </a:lnTo>
                  <a:lnTo>
                    <a:pt x="1636598" y="469290"/>
                  </a:lnTo>
                  <a:lnTo>
                    <a:pt x="1637055" y="467169"/>
                  </a:lnTo>
                  <a:lnTo>
                    <a:pt x="1637512" y="465213"/>
                  </a:lnTo>
                  <a:close/>
                </a:path>
                <a:path w="2473325" h="1466850">
                  <a:moveTo>
                    <a:pt x="1689506" y="476999"/>
                  </a:moveTo>
                  <a:lnTo>
                    <a:pt x="1688299" y="475030"/>
                  </a:lnTo>
                  <a:lnTo>
                    <a:pt x="1686166" y="474586"/>
                  </a:lnTo>
                  <a:lnTo>
                    <a:pt x="1661909" y="468985"/>
                  </a:lnTo>
                  <a:lnTo>
                    <a:pt x="1659775" y="470192"/>
                  </a:lnTo>
                  <a:lnTo>
                    <a:pt x="1659318" y="472313"/>
                  </a:lnTo>
                  <a:lnTo>
                    <a:pt x="1658848" y="474281"/>
                  </a:lnTo>
                  <a:lnTo>
                    <a:pt x="1660080" y="476402"/>
                  </a:lnTo>
                  <a:lnTo>
                    <a:pt x="1662214" y="476859"/>
                  </a:lnTo>
                  <a:lnTo>
                    <a:pt x="1686458" y="482447"/>
                  </a:lnTo>
                  <a:lnTo>
                    <a:pt x="1688604" y="481088"/>
                  </a:lnTo>
                  <a:lnTo>
                    <a:pt x="1689061" y="479120"/>
                  </a:lnTo>
                  <a:lnTo>
                    <a:pt x="1689506" y="476999"/>
                  </a:lnTo>
                  <a:close/>
                </a:path>
                <a:path w="2473325" h="1466850">
                  <a:moveTo>
                    <a:pt x="1741525" y="488950"/>
                  </a:moveTo>
                  <a:lnTo>
                    <a:pt x="1740293" y="486981"/>
                  </a:lnTo>
                  <a:lnTo>
                    <a:pt x="1738172" y="486524"/>
                  </a:lnTo>
                  <a:lnTo>
                    <a:pt x="1713915" y="480936"/>
                  </a:lnTo>
                  <a:lnTo>
                    <a:pt x="1711782" y="482142"/>
                  </a:lnTo>
                  <a:lnTo>
                    <a:pt x="1711337" y="484263"/>
                  </a:lnTo>
                  <a:lnTo>
                    <a:pt x="1710867" y="486232"/>
                  </a:lnTo>
                  <a:lnTo>
                    <a:pt x="1712087" y="488340"/>
                  </a:lnTo>
                  <a:lnTo>
                    <a:pt x="1714233" y="488797"/>
                  </a:lnTo>
                  <a:lnTo>
                    <a:pt x="1736483" y="493788"/>
                  </a:lnTo>
                  <a:lnTo>
                    <a:pt x="1738630" y="494245"/>
                  </a:lnTo>
                  <a:lnTo>
                    <a:pt x="1740598" y="493026"/>
                  </a:lnTo>
                  <a:lnTo>
                    <a:pt x="1741068" y="491070"/>
                  </a:lnTo>
                  <a:lnTo>
                    <a:pt x="1741525" y="488950"/>
                  </a:lnTo>
                  <a:close/>
                </a:path>
                <a:path w="2473325" h="1466850">
                  <a:moveTo>
                    <a:pt x="1793532" y="500900"/>
                  </a:moveTo>
                  <a:lnTo>
                    <a:pt x="1792300" y="498779"/>
                  </a:lnTo>
                  <a:lnTo>
                    <a:pt x="1790166" y="498335"/>
                  </a:lnTo>
                  <a:lnTo>
                    <a:pt x="1767916" y="493331"/>
                  </a:lnTo>
                  <a:lnTo>
                    <a:pt x="1765922" y="492734"/>
                  </a:lnTo>
                  <a:lnTo>
                    <a:pt x="1763801" y="494093"/>
                  </a:lnTo>
                  <a:lnTo>
                    <a:pt x="1763318" y="496062"/>
                  </a:lnTo>
                  <a:lnTo>
                    <a:pt x="1762874" y="498182"/>
                  </a:lnTo>
                  <a:lnTo>
                    <a:pt x="1764093" y="500151"/>
                  </a:lnTo>
                  <a:lnTo>
                    <a:pt x="1766239" y="500595"/>
                  </a:lnTo>
                  <a:lnTo>
                    <a:pt x="1788477" y="505739"/>
                  </a:lnTo>
                  <a:lnTo>
                    <a:pt x="1790636" y="506196"/>
                  </a:lnTo>
                  <a:lnTo>
                    <a:pt x="1792605" y="504977"/>
                  </a:lnTo>
                  <a:lnTo>
                    <a:pt x="1793532" y="500900"/>
                  </a:lnTo>
                  <a:close/>
                </a:path>
                <a:path w="2473325" h="1466850">
                  <a:moveTo>
                    <a:pt x="1845538" y="512851"/>
                  </a:moveTo>
                  <a:lnTo>
                    <a:pt x="1844319" y="510730"/>
                  </a:lnTo>
                  <a:lnTo>
                    <a:pt x="1842173" y="510273"/>
                  </a:lnTo>
                  <a:lnTo>
                    <a:pt x="1817928" y="504685"/>
                  </a:lnTo>
                  <a:lnTo>
                    <a:pt x="1815807" y="506044"/>
                  </a:lnTo>
                  <a:lnTo>
                    <a:pt x="1814868" y="509981"/>
                  </a:lnTo>
                  <a:lnTo>
                    <a:pt x="1816265" y="512089"/>
                  </a:lnTo>
                  <a:lnTo>
                    <a:pt x="1840496" y="517690"/>
                  </a:lnTo>
                  <a:lnTo>
                    <a:pt x="1842643" y="518147"/>
                  </a:lnTo>
                  <a:lnTo>
                    <a:pt x="1844611" y="516775"/>
                  </a:lnTo>
                  <a:lnTo>
                    <a:pt x="1845056" y="514807"/>
                  </a:lnTo>
                  <a:lnTo>
                    <a:pt x="1845538" y="512851"/>
                  </a:lnTo>
                  <a:close/>
                </a:path>
                <a:path w="2473325" h="1466850">
                  <a:moveTo>
                    <a:pt x="1897545" y="524649"/>
                  </a:moveTo>
                  <a:lnTo>
                    <a:pt x="1896338" y="522668"/>
                  </a:lnTo>
                  <a:lnTo>
                    <a:pt x="1894179" y="522224"/>
                  </a:lnTo>
                  <a:lnTo>
                    <a:pt x="1869935" y="516623"/>
                  </a:lnTo>
                  <a:lnTo>
                    <a:pt x="1867789" y="517842"/>
                  </a:lnTo>
                  <a:lnTo>
                    <a:pt x="1866887" y="521919"/>
                  </a:lnTo>
                  <a:lnTo>
                    <a:pt x="1868271" y="524040"/>
                  </a:lnTo>
                  <a:lnTo>
                    <a:pt x="1892515" y="529488"/>
                  </a:lnTo>
                  <a:lnTo>
                    <a:pt x="1894636" y="530085"/>
                  </a:lnTo>
                  <a:lnTo>
                    <a:pt x="1896630" y="528726"/>
                  </a:lnTo>
                  <a:lnTo>
                    <a:pt x="1897545" y="524649"/>
                  </a:lnTo>
                  <a:close/>
                </a:path>
                <a:path w="2473325" h="1466850">
                  <a:moveTo>
                    <a:pt x="1949538" y="536600"/>
                  </a:moveTo>
                  <a:lnTo>
                    <a:pt x="1948332" y="534619"/>
                  </a:lnTo>
                  <a:lnTo>
                    <a:pt x="1946186" y="534022"/>
                  </a:lnTo>
                  <a:lnTo>
                    <a:pt x="1921941" y="528574"/>
                  </a:lnTo>
                  <a:lnTo>
                    <a:pt x="1919795" y="529780"/>
                  </a:lnTo>
                  <a:lnTo>
                    <a:pt x="1918893" y="533869"/>
                  </a:lnTo>
                  <a:lnTo>
                    <a:pt x="1920265" y="535838"/>
                  </a:lnTo>
                  <a:lnTo>
                    <a:pt x="1944522" y="541426"/>
                  </a:lnTo>
                  <a:lnTo>
                    <a:pt x="1946630" y="541883"/>
                  </a:lnTo>
                  <a:lnTo>
                    <a:pt x="1948624" y="540677"/>
                  </a:lnTo>
                  <a:lnTo>
                    <a:pt x="1949081" y="538556"/>
                  </a:lnTo>
                  <a:lnTo>
                    <a:pt x="1949538" y="536600"/>
                  </a:lnTo>
                  <a:close/>
                </a:path>
                <a:path w="2473325" h="1466850">
                  <a:moveTo>
                    <a:pt x="2001545" y="548538"/>
                  </a:moveTo>
                  <a:lnTo>
                    <a:pt x="2000326" y="546417"/>
                  </a:lnTo>
                  <a:lnTo>
                    <a:pt x="1998192" y="545960"/>
                  </a:lnTo>
                  <a:lnTo>
                    <a:pt x="1973948" y="540372"/>
                  </a:lnTo>
                  <a:lnTo>
                    <a:pt x="1971814" y="541731"/>
                  </a:lnTo>
                  <a:lnTo>
                    <a:pt x="1971357" y="543699"/>
                  </a:lnTo>
                  <a:lnTo>
                    <a:pt x="1970900" y="545820"/>
                  </a:lnTo>
                  <a:lnTo>
                    <a:pt x="1972259" y="547776"/>
                  </a:lnTo>
                  <a:lnTo>
                    <a:pt x="1996516" y="553377"/>
                  </a:lnTo>
                  <a:lnTo>
                    <a:pt x="1998649" y="553834"/>
                  </a:lnTo>
                  <a:lnTo>
                    <a:pt x="2000631" y="552627"/>
                  </a:lnTo>
                  <a:lnTo>
                    <a:pt x="2001545" y="548538"/>
                  </a:lnTo>
                  <a:close/>
                </a:path>
                <a:path w="2473325" h="1466850">
                  <a:moveTo>
                    <a:pt x="2053551" y="560336"/>
                  </a:moveTo>
                  <a:lnTo>
                    <a:pt x="2052332" y="558368"/>
                  </a:lnTo>
                  <a:lnTo>
                    <a:pt x="2025942" y="552310"/>
                  </a:lnTo>
                  <a:lnTo>
                    <a:pt x="2023973" y="553529"/>
                  </a:lnTo>
                  <a:lnTo>
                    <a:pt x="2023364" y="555650"/>
                  </a:lnTo>
                  <a:lnTo>
                    <a:pt x="2022906" y="557618"/>
                  </a:lnTo>
                  <a:lnTo>
                    <a:pt x="2024278" y="559727"/>
                  </a:lnTo>
                  <a:lnTo>
                    <a:pt x="2048535" y="565327"/>
                  </a:lnTo>
                  <a:lnTo>
                    <a:pt x="2050656" y="565772"/>
                  </a:lnTo>
                  <a:lnTo>
                    <a:pt x="2052650" y="564426"/>
                  </a:lnTo>
                  <a:lnTo>
                    <a:pt x="2053551" y="560336"/>
                  </a:lnTo>
                  <a:close/>
                </a:path>
                <a:path w="2473325" h="1466850">
                  <a:moveTo>
                    <a:pt x="2105558" y="572287"/>
                  </a:moveTo>
                  <a:lnTo>
                    <a:pt x="2104339" y="570318"/>
                  </a:lnTo>
                  <a:lnTo>
                    <a:pt x="2102370" y="569709"/>
                  </a:lnTo>
                  <a:lnTo>
                    <a:pt x="2077948" y="564261"/>
                  </a:lnTo>
                  <a:lnTo>
                    <a:pt x="2075980" y="565480"/>
                  </a:lnTo>
                  <a:lnTo>
                    <a:pt x="2075370" y="567601"/>
                  </a:lnTo>
                  <a:lnTo>
                    <a:pt x="2074900" y="569556"/>
                  </a:lnTo>
                  <a:lnTo>
                    <a:pt x="2076284" y="571525"/>
                  </a:lnTo>
                  <a:lnTo>
                    <a:pt x="2100541" y="577126"/>
                  </a:lnTo>
                  <a:lnTo>
                    <a:pt x="2102675" y="577583"/>
                  </a:lnTo>
                  <a:lnTo>
                    <a:pt x="2104656" y="576364"/>
                  </a:lnTo>
                  <a:lnTo>
                    <a:pt x="2105558" y="572287"/>
                  </a:lnTo>
                  <a:close/>
                </a:path>
                <a:path w="2473325" h="1466850">
                  <a:moveTo>
                    <a:pt x="2157565" y="584225"/>
                  </a:moveTo>
                  <a:lnTo>
                    <a:pt x="2156345" y="582117"/>
                  </a:lnTo>
                  <a:lnTo>
                    <a:pt x="2129955" y="576059"/>
                  </a:lnTo>
                  <a:lnTo>
                    <a:pt x="2127999" y="577418"/>
                  </a:lnTo>
                  <a:lnTo>
                    <a:pt x="2127377" y="579386"/>
                  </a:lnTo>
                  <a:lnTo>
                    <a:pt x="2126907" y="581507"/>
                  </a:lnTo>
                  <a:lnTo>
                    <a:pt x="2128278" y="583476"/>
                  </a:lnTo>
                  <a:lnTo>
                    <a:pt x="2152523" y="589064"/>
                  </a:lnTo>
                  <a:lnTo>
                    <a:pt x="2154669" y="589534"/>
                  </a:lnTo>
                  <a:lnTo>
                    <a:pt x="2156663" y="588314"/>
                  </a:lnTo>
                  <a:lnTo>
                    <a:pt x="2157565" y="584225"/>
                  </a:lnTo>
                  <a:close/>
                </a:path>
                <a:path w="2473325" h="1466850">
                  <a:moveTo>
                    <a:pt x="2209584" y="596023"/>
                  </a:moveTo>
                  <a:lnTo>
                    <a:pt x="2208352" y="594067"/>
                  </a:lnTo>
                  <a:lnTo>
                    <a:pt x="2181974" y="588010"/>
                  </a:lnTo>
                  <a:lnTo>
                    <a:pt x="2179980" y="589229"/>
                  </a:lnTo>
                  <a:lnTo>
                    <a:pt x="2179523" y="591337"/>
                  </a:lnTo>
                  <a:lnTo>
                    <a:pt x="2178926" y="593305"/>
                  </a:lnTo>
                  <a:lnTo>
                    <a:pt x="2180298" y="595426"/>
                  </a:lnTo>
                  <a:lnTo>
                    <a:pt x="2204529" y="601014"/>
                  </a:lnTo>
                  <a:lnTo>
                    <a:pt x="2206675" y="601472"/>
                  </a:lnTo>
                  <a:lnTo>
                    <a:pt x="2208644" y="600113"/>
                  </a:lnTo>
                  <a:lnTo>
                    <a:pt x="2209114" y="598144"/>
                  </a:lnTo>
                  <a:lnTo>
                    <a:pt x="2209584" y="596023"/>
                  </a:lnTo>
                  <a:close/>
                </a:path>
                <a:path w="2473325" h="1466850">
                  <a:moveTo>
                    <a:pt x="2261743" y="607974"/>
                  </a:moveTo>
                  <a:lnTo>
                    <a:pt x="2260371" y="606005"/>
                  </a:lnTo>
                  <a:lnTo>
                    <a:pt x="2236101" y="600417"/>
                  </a:lnTo>
                  <a:lnTo>
                    <a:pt x="2233968" y="599960"/>
                  </a:lnTo>
                  <a:lnTo>
                    <a:pt x="2231987" y="601167"/>
                  </a:lnTo>
                  <a:lnTo>
                    <a:pt x="2231529" y="603288"/>
                  </a:lnTo>
                  <a:lnTo>
                    <a:pt x="2230920" y="605243"/>
                  </a:lnTo>
                  <a:lnTo>
                    <a:pt x="2232304" y="607225"/>
                  </a:lnTo>
                  <a:lnTo>
                    <a:pt x="2234298" y="607834"/>
                  </a:lnTo>
                  <a:lnTo>
                    <a:pt x="2256548" y="612813"/>
                  </a:lnTo>
                  <a:lnTo>
                    <a:pt x="2258695" y="613270"/>
                  </a:lnTo>
                  <a:lnTo>
                    <a:pt x="2260663" y="612063"/>
                  </a:lnTo>
                  <a:lnTo>
                    <a:pt x="2261133" y="610095"/>
                  </a:lnTo>
                  <a:lnTo>
                    <a:pt x="2261743" y="607974"/>
                  </a:lnTo>
                  <a:close/>
                </a:path>
                <a:path w="2473325" h="1466850">
                  <a:moveTo>
                    <a:pt x="2313736" y="619925"/>
                  </a:moveTo>
                  <a:lnTo>
                    <a:pt x="2312365" y="617804"/>
                  </a:lnTo>
                  <a:lnTo>
                    <a:pt x="2288108" y="612355"/>
                  </a:lnTo>
                  <a:lnTo>
                    <a:pt x="2285987" y="611759"/>
                  </a:lnTo>
                  <a:lnTo>
                    <a:pt x="2283993" y="613117"/>
                  </a:lnTo>
                  <a:lnTo>
                    <a:pt x="2283549" y="615086"/>
                  </a:lnTo>
                  <a:lnTo>
                    <a:pt x="2282939" y="617194"/>
                  </a:lnTo>
                  <a:lnTo>
                    <a:pt x="2284311" y="619175"/>
                  </a:lnTo>
                  <a:lnTo>
                    <a:pt x="2308555" y="624763"/>
                  </a:lnTo>
                  <a:lnTo>
                    <a:pt x="2310701" y="625221"/>
                  </a:lnTo>
                  <a:lnTo>
                    <a:pt x="2312670" y="624001"/>
                  </a:lnTo>
                  <a:lnTo>
                    <a:pt x="2313127" y="621893"/>
                  </a:lnTo>
                  <a:lnTo>
                    <a:pt x="2313736" y="619925"/>
                  </a:lnTo>
                  <a:close/>
                </a:path>
                <a:path w="2473325" h="1466850">
                  <a:moveTo>
                    <a:pt x="2365730" y="631723"/>
                  </a:moveTo>
                  <a:lnTo>
                    <a:pt x="2364384" y="629754"/>
                  </a:lnTo>
                  <a:lnTo>
                    <a:pt x="2340127" y="624154"/>
                  </a:lnTo>
                  <a:lnTo>
                    <a:pt x="2337993" y="623709"/>
                  </a:lnTo>
                  <a:lnTo>
                    <a:pt x="2336012" y="625068"/>
                  </a:lnTo>
                  <a:lnTo>
                    <a:pt x="2335098" y="629005"/>
                  </a:lnTo>
                  <a:lnTo>
                    <a:pt x="2336317" y="631126"/>
                  </a:lnTo>
                  <a:lnTo>
                    <a:pt x="2362682" y="637171"/>
                  </a:lnTo>
                  <a:lnTo>
                    <a:pt x="2364676" y="635800"/>
                  </a:lnTo>
                  <a:lnTo>
                    <a:pt x="2365286" y="633831"/>
                  </a:lnTo>
                  <a:lnTo>
                    <a:pt x="2365730" y="631723"/>
                  </a:lnTo>
                  <a:close/>
                </a:path>
                <a:path w="2473325" h="1466850">
                  <a:moveTo>
                    <a:pt x="2417749" y="643661"/>
                  </a:moveTo>
                  <a:lnTo>
                    <a:pt x="2416391" y="641705"/>
                  </a:lnTo>
                  <a:lnTo>
                    <a:pt x="2392134" y="636104"/>
                  </a:lnTo>
                  <a:lnTo>
                    <a:pt x="2390000" y="635647"/>
                  </a:lnTo>
                  <a:lnTo>
                    <a:pt x="2388006" y="636866"/>
                  </a:lnTo>
                  <a:lnTo>
                    <a:pt x="2387562" y="638987"/>
                  </a:lnTo>
                  <a:lnTo>
                    <a:pt x="2387104" y="640943"/>
                  </a:lnTo>
                  <a:lnTo>
                    <a:pt x="2388336" y="643064"/>
                  </a:lnTo>
                  <a:lnTo>
                    <a:pt x="2390292" y="643521"/>
                  </a:lnTo>
                  <a:lnTo>
                    <a:pt x="2414701" y="648957"/>
                  </a:lnTo>
                  <a:lnTo>
                    <a:pt x="2416683" y="647750"/>
                  </a:lnTo>
                  <a:lnTo>
                    <a:pt x="2417292" y="645782"/>
                  </a:lnTo>
                  <a:lnTo>
                    <a:pt x="2417749" y="643661"/>
                  </a:lnTo>
                  <a:close/>
                </a:path>
                <a:path w="2473325" h="1466850">
                  <a:moveTo>
                    <a:pt x="2448407" y="650773"/>
                  </a:moveTo>
                  <a:lnTo>
                    <a:pt x="2447188" y="648652"/>
                  </a:lnTo>
                  <a:lnTo>
                    <a:pt x="2445042" y="648208"/>
                  </a:lnTo>
                  <a:lnTo>
                    <a:pt x="2444127" y="648055"/>
                  </a:lnTo>
                  <a:lnTo>
                    <a:pt x="2442006" y="647598"/>
                  </a:lnTo>
                  <a:lnTo>
                    <a:pt x="2440025" y="648817"/>
                  </a:lnTo>
                  <a:lnTo>
                    <a:pt x="2439098" y="652894"/>
                  </a:lnTo>
                  <a:lnTo>
                    <a:pt x="2440317" y="654862"/>
                  </a:lnTo>
                  <a:lnTo>
                    <a:pt x="2442311" y="655320"/>
                  </a:lnTo>
                  <a:lnTo>
                    <a:pt x="2443365" y="655612"/>
                  </a:lnTo>
                  <a:lnTo>
                    <a:pt x="2445359" y="656069"/>
                  </a:lnTo>
                  <a:lnTo>
                    <a:pt x="2447480" y="654862"/>
                  </a:lnTo>
                  <a:lnTo>
                    <a:pt x="2448407" y="650773"/>
                  </a:lnTo>
                  <a:close/>
                </a:path>
                <a:path w="2473325" h="1466850">
                  <a:moveTo>
                    <a:pt x="2473109" y="1436306"/>
                  </a:moveTo>
                  <a:lnTo>
                    <a:pt x="2463063" y="1431328"/>
                  </a:lnTo>
                  <a:lnTo>
                    <a:pt x="2412123" y="1406067"/>
                  </a:lnTo>
                  <a:lnTo>
                    <a:pt x="2412123" y="1431328"/>
                  </a:lnTo>
                  <a:lnTo>
                    <a:pt x="1149858" y="1431328"/>
                  </a:lnTo>
                  <a:lnTo>
                    <a:pt x="1149858" y="359625"/>
                  </a:lnTo>
                  <a:lnTo>
                    <a:pt x="1166406" y="363423"/>
                  </a:lnTo>
                  <a:lnTo>
                    <a:pt x="1168539" y="362064"/>
                  </a:lnTo>
                  <a:lnTo>
                    <a:pt x="1169454" y="358127"/>
                  </a:lnTo>
                  <a:lnTo>
                    <a:pt x="1168082" y="356006"/>
                  </a:lnTo>
                  <a:lnTo>
                    <a:pt x="1149858" y="351802"/>
                  </a:lnTo>
                  <a:lnTo>
                    <a:pt x="1149858" y="60490"/>
                  </a:lnTo>
                  <a:lnTo>
                    <a:pt x="1175245" y="60490"/>
                  </a:lnTo>
                  <a:lnTo>
                    <a:pt x="1167612" y="45364"/>
                  </a:lnTo>
                  <a:lnTo>
                    <a:pt x="1144739" y="0"/>
                  </a:lnTo>
                  <a:lnTo>
                    <a:pt x="1114247" y="60490"/>
                  </a:lnTo>
                  <a:lnTo>
                    <a:pt x="1139710" y="60490"/>
                  </a:lnTo>
                  <a:lnTo>
                    <a:pt x="1139710" y="351320"/>
                  </a:lnTo>
                  <a:lnTo>
                    <a:pt x="1138796" y="355257"/>
                  </a:lnTo>
                  <a:lnTo>
                    <a:pt x="1139710" y="356844"/>
                  </a:lnTo>
                  <a:lnTo>
                    <a:pt x="1139710" y="1431328"/>
                  </a:lnTo>
                  <a:lnTo>
                    <a:pt x="60998" y="1431328"/>
                  </a:lnTo>
                  <a:lnTo>
                    <a:pt x="60998" y="1406067"/>
                  </a:lnTo>
                  <a:lnTo>
                    <a:pt x="0" y="1436306"/>
                  </a:lnTo>
                  <a:lnTo>
                    <a:pt x="60998" y="1466545"/>
                  </a:lnTo>
                  <a:lnTo>
                    <a:pt x="60998" y="1441297"/>
                  </a:lnTo>
                  <a:lnTo>
                    <a:pt x="2412123" y="1441297"/>
                  </a:lnTo>
                  <a:lnTo>
                    <a:pt x="2412123" y="1466545"/>
                  </a:lnTo>
                  <a:lnTo>
                    <a:pt x="2463038" y="1441297"/>
                  </a:lnTo>
                  <a:lnTo>
                    <a:pt x="2473109" y="143630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39213" y="871050"/>
              <a:ext cx="964565" cy="1436370"/>
            </a:xfrm>
            <a:custGeom>
              <a:avLst/>
              <a:gdLst/>
              <a:ahLst/>
              <a:cxnLst/>
              <a:rect l="l" t="t" r="r" b="b"/>
              <a:pathLst>
                <a:path w="964564" h="1436370">
                  <a:moveTo>
                    <a:pt x="0" y="1436319"/>
                  </a:moveTo>
                  <a:lnTo>
                    <a:pt x="964323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75384" y="1110615"/>
              <a:ext cx="1367790" cy="318135"/>
            </a:xfrm>
            <a:custGeom>
              <a:avLst/>
              <a:gdLst/>
              <a:ahLst/>
              <a:cxnLst/>
              <a:rect l="l" t="t" r="r" b="b"/>
              <a:pathLst>
                <a:path w="1367789" h="318134">
                  <a:moveTo>
                    <a:pt x="0" y="317601"/>
                  </a:moveTo>
                  <a:lnTo>
                    <a:pt x="1367561" y="0"/>
                  </a:lnTo>
                </a:path>
              </a:pathLst>
            </a:custGeom>
            <a:ln w="1581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75384" y="1428144"/>
              <a:ext cx="563880" cy="878205"/>
            </a:xfrm>
            <a:custGeom>
              <a:avLst/>
              <a:gdLst/>
              <a:ahLst/>
              <a:cxnLst/>
              <a:rect l="l" t="t" r="r" b="b"/>
              <a:pathLst>
                <a:path w="563879" h="878205">
                  <a:moveTo>
                    <a:pt x="0" y="0"/>
                  </a:moveTo>
                  <a:lnTo>
                    <a:pt x="563765" y="877709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5384" y="1428148"/>
              <a:ext cx="563880" cy="878205"/>
            </a:xfrm>
            <a:custGeom>
              <a:avLst/>
              <a:gdLst/>
              <a:ahLst/>
              <a:cxnLst/>
              <a:rect l="l" t="t" r="r" b="b"/>
              <a:pathLst>
                <a:path w="563879" h="878205">
                  <a:moveTo>
                    <a:pt x="563765" y="877709"/>
                  </a:moveTo>
                  <a:lnTo>
                    <a:pt x="0" y="0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42945" y="871051"/>
              <a:ext cx="160655" cy="240029"/>
            </a:xfrm>
            <a:custGeom>
              <a:avLst/>
              <a:gdLst/>
              <a:ahLst/>
              <a:cxnLst/>
              <a:rect l="l" t="t" r="r" b="b"/>
              <a:pathLst>
                <a:path w="160654" h="240030">
                  <a:moveTo>
                    <a:pt x="0" y="239560"/>
                  </a:moveTo>
                  <a:lnTo>
                    <a:pt x="160591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39135" y="1106825"/>
              <a:ext cx="7620" cy="1195070"/>
            </a:xfrm>
            <a:custGeom>
              <a:avLst/>
              <a:gdLst/>
              <a:ahLst/>
              <a:cxnLst/>
              <a:rect l="l" t="t" r="r" b="b"/>
              <a:pathLst>
                <a:path w="7620" h="1195070">
                  <a:moveTo>
                    <a:pt x="5956" y="1164564"/>
                  </a:moveTo>
                  <a:lnTo>
                    <a:pt x="1689" y="1164564"/>
                  </a:lnTo>
                  <a:lnTo>
                    <a:pt x="0" y="1166215"/>
                  </a:lnTo>
                  <a:lnTo>
                    <a:pt x="0" y="1193152"/>
                  </a:lnTo>
                  <a:lnTo>
                    <a:pt x="1689" y="1194803"/>
                  </a:lnTo>
                  <a:lnTo>
                    <a:pt x="5956" y="1194803"/>
                  </a:lnTo>
                  <a:lnTo>
                    <a:pt x="7620" y="1193152"/>
                  </a:lnTo>
                  <a:lnTo>
                    <a:pt x="7620" y="1166215"/>
                  </a:lnTo>
                  <a:lnTo>
                    <a:pt x="5956" y="1164564"/>
                  </a:lnTo>
                  <a:close/>
                </a:path>
                <a:path w="7620" h="1195070">
                  <a:moveTo>
                    <a:pt x="5956" y="1111631"/>
                  </a:moveTo>
                  <a:lnTo>
                    <a:pt x="1689" y="1111631"/>
                  </a:lnTo>
                  <a:lnTo>
                    <a:pt x="0" y="1113294"/>
                  </a:lnTo>
                  <a:lnTo>
                    <a:pt x="0" y="1140206"/>
                  </a:lnTo>
                  <a:lnTo>
                    <a:pt x="1689" y="1141882"/>
                  </a:lnTo>
                  <a:lnTo>
                    <a:pt x="5956" y="1141882"/>
                  </a:lnTo>
                  <a:lnTo>
                    <a:pt x="7620" y="1140206"/>
                  </a:lnTo>
                  <a:lnTo>
                    <a:pt x="7620" y="1113294"/>
                  </a:lnTo>
                  <a:lnTo>
                    <a:pt x="5956" y="1111631"/>
                  </a:lnTo>
                  <a:close/>
                </a:path>
                <a:path w="7620" h="1195070">
                  <a:moveTo>
                    <a:pt x="5956" y="1058697"/>
                  </a:moveTo>
                  <a:lnTo>
                    <a:pt x="1689" y="1058697"/>
                  </a:lnTo>
                  <a:lnTo>
                    <a:pt x="0" y="1060361"/>
                  </a:lnTo>
                  <a:lnTo>
                    <a:pt x="0" y="1087272"/>
                  </a:lnTo>
                  <a:lnTo>
                    <a:pt x="1689" y="1088948"/>
                  </a:lnTo>
                  <a:lnTo>
                    <a:pt x="5956" y="1088948"/>
                  </a:lnTo>
                  <a:lnTo>
                    <a:pt x="7620" y="1087272"/>
                  </a:lnTo>
                  <a:lnTo>
                    <a:pt x="7620" y="1060361"/>
                  </a:lnTo>
                  <a:lnTo>
                    <a:pt x="5956" y="1058697"/>
                  </a:lnTo>
                  <a:close/>
                </a:path>
                <a:path w="7620" h="1195070">
                  <a:moveTo>
                    <a:pt x="5956" y="1005763"/>
                  </a:moveTo>
                  <a:lnTo>
                    <a:pt x="1689" y="1005763"/>
                  </a:lnTo>
                  <a:lnTo>
                    <a:pt x="0" y="1007427"/>
                  </a:lnTo>
                  <a:lnTo>
                    <a:pt x="0" y="1034338"/>
                  </a:lnTo>
                  <a:lnTo>
                    <a:pt x="1689" y="1036015"/>
                  </a:lnTo>
                  <a:lnTo>
                    <a:pt x="5956" y="1036015"/>
                  </a:lnTo>
                  <a:lnTo>
                    <a:pt x="7620" y="1034338"/>
                  </a:lnTo>
                  <a:lnTo>
                    <a:pt x="7620" y="1007427"/>
                  </a:lnTo>
                  <a:lnTo>
                    <a:pt x="5956" y="1005763"/>
                  </a:lnTo>
                  <a:close/>
                </a:path>
                <a:path w="7620" h="1195070">
                  <a:moveTo>
                    <a:pt x="5956" y="952830"/>
                  </a:moveTo>
                  <a:lnTo>
                    <a:pt x="1689" y="952830"/>
                  </a:lnTo>
                  <a:lnTo>
                    <a:pt x="0" y="954493"/>
                  </a:lnTo>
                  <a:lnTo>
                    <a:pt x="0" y="981405"/>
                  </a:lnTo>
                  <a:lnTo>
                    <a:pt x="1689" y="983068"/>
                  </a:lnTo>
                  <a:lnTo>
                    <a:pt x="5956" y="983068"/>
                  </a:lnTo>
                  <a:lnTo>
                    <a:pt x="7620" y="981405"/>
                  </a:lnTo>
                  <a:lnTo>
                    <a:pt x="7620" y="954493"/>
                  </a:lnTo>
                  <a:lnTo>
                    <a:pt x="5956" y="952830"/>
                  </a:lnTo>
                  <a:close/>
                </a:path>
                <a:path w="7620" h="1195070">
                  <a:moveTo>
                    <a:pt x="5956" y="899896"/>
                  </a:moveTo>
                  <a:lnTo>
                    <a:pt x="1689" y="899896"/>
                  </a:lnTo>
                  <a:lnTo>
                    <a:pt x="0" y="901560"/>
                  </a:lnTo>
                  <a:lnTo>
                    <a:pt x="0" y="928471"/>
                  </a:lnTo>
                  <a:lnTo>
                    <a:pt x="1689" y="930135"/>
                  </a:lnTo>
                  <a:lnTo>
                    <a:pt x="5956" y="930135"/>
                  </a:lnTo>
                  <a:lnTo>
                    <a:pt x="7620" y="928471"/>
                  </a:lnTo>
                  <a:lnTo>
                    <a:pt x="7620" y="901560"/>
                  </a:lnTo>
                  <a:lnTo>
                    <a:pt x="5956" y="899896"/>
                  </a:lnTo>
                  <a:close/>
                </a:path>
                <a:path w="7620" h="1195070">
                  <a:moveTo>
                    <a:pt x="5956" y="846950"/>
                  </a:moveTo>
                  <a:lnTo>
                    <a:pt x="1689" y="846950"/>
                  </a:lnTo>
                  <a:lnTo>
                    <a:pt x="0" y="848626"/>
                  </a:lnTo>
                  <a:lnTo>
                    <a:pt x="0" y="875538"/>
                  </a:lnTo>
                  <a:lnTo>
                    <a:pt x="1689" y="877201"/>
                  </a:lnTo>
                  <a:lnTo>
                    <a:pt x="5956" y="877201"/>
                  </a:lnTo>
                  <a:lnTo>
                    <a:pt x="7620" y="875538"/>
                  </a:lnTo>
                  <a:lnTo>
                    <a:pt x="7620" y="848626"/>
                  </a:lnTo>
                  <a:lnTo>
                    <a:pt x="5956" y="846950"/>
                  </a:lnTo>
                  <a:close/>
                </a:path>
                <a:path w="7620" h="1195070">
                  <a:moveTo>
                    <a:pt x="5956" y="794016"/>
                  </a:moveTo>
                  <a:lnTo>
                    <a:pt x="1689" y="794016"/>
                  </a:lnTo>
                  <a:lnTo>
                    <a:pt x="0" y="795693"/>
                  </a:lnTo>
                  <a:lnTo>
                    <a:pt x="0" y="822604"/>
                  </a:lnTo>
                  <a:lnTo>
                    <a:pt x="1689" y="824268"/>
                  </a:lnTo>
                  <a:lnTo>
                    <a:pt x="5956" y="824268"/>
                  </a:lnTo>
                  <a:lnTo>
                    <a:pt x="7620" y="822604"/>
                  </a:lnTo>
                  <a:lnTo>
                    <a:pt x="7620" y="795693"/>
                  </a:lnTo>
                  <a:lnTo>
                    <a:pt x="5956" y="794016"/>
                  </a:lnTo>
                  <a:close/>
                </a:path>
                <a:path w="7620" h="1195070">
                  <a:moveTo>
                    <a:pt x="5956" y="741083"/>
                  </a:moveTo>
                  <a:lnTo>
                    <a:pt x="1689" y="741083"/>
                  </a:lnTo>
                  <a:lnTo>
                    <a:pt x="0" y="742746"/>
                  </a:lnTo>
                  <a:lnTo>
                    <a:pt x="0" y="769670"/>
                  </a:lnTo>
                  <a:lnTo>
                    <a:pt x="1689" y="771334"/>
                  </a:lnTo>
                  <a:lnTo>
                    <a:pt x="5956" y="771334"/>
                  </a:lnTo>
                  <a:lnTo>
                    <a:pt x="7620" y="769670"/>
                  </a:lnTo>
                  <a:lnTo>
                    <a:pt x="7620" y="742746"/>
                  </a:lnTo>
                  <a:lnTo>
                    <a:pt x="5956" y="741083"/>
                  </a:lnTo>
                  <a:close/>
                </a:path>
                <a:path w="7620" h="1195070">
                  <a:moveTo>
                    <a:pt x="5956" y="688149"/>
                  </a:moveTo>
                  <a:lnTo>
                    <a:pt x="1689" y="688149"/>
                  </a:lnTo>
                  <a:lnTo>
                    <a:pt x="0" y="689813"/>
                  </a:lnTo>
                  <a:lnTo>
                    <a:pt x="0" y="716737"/>
                  </a:lnTo>
                  <a:lnTo>
                    <a:pt x="1689" y="718400"/>
                  </a:lnTo>
                  <a:lnTo>
                    <a:pt x="5956" y="718400"/>
                  </a:lnTo>
                  <a:lnTo>
                    <a:pt x="7620" y="716737"/>
                  </a:lnTo>
                  <a:lnTo>
                    <a:pt x="7620" y="689813"/>
                  </a:lnTo>
                  <a:lnTo>
                    <a:pt x="5956" y="688149"/>
                  </a:lnTo>
                  <a:close/>
                </a:path>
                <a:path w="7620" h="1195070">
                  <a:moveTo>
                    <a:pt x="5956" y="635215"/>
                  </a:moveTo>
                  <a:lnTo>
                    <a:pt x="1689" y="635215"/>
                  </a:lnTo>
                  <a:lnTo>
                    <a:pt x="0" y="636879"/>
                  </a:lnTo>
                  <a:lnTo>
                    <a:pt x="0" y="663803"/>
                  </a:lnTo>
                  <a:lnTo>
                    <a:pt x="1689" y="665467"/>
                  </a:lnTo>
                  <a:lnTo>
                    <a:pt x="5956" y="665467"/>
                  </a:lnTo>
                  <a:lnTo>
                    <a:pt x="7620" y="663803"/>
                  </a:lnTo>
                  <a:lnTo>
                    <a:pt x="7620" y="636879"/>
                  </a:lnTo>
                  <a:lnTo>
                    <a:pt x="5956" y="635215"/>
                  </a:lnTo>
                  <a:close/>
                </a:path>
                <a:path w="7620" h="1195070">
                  <a:moveTo>
                    <a:pt x="5956" y="582282"/>
                  </a:moveTo>
                  <a:lnTo>
                    <a:pt x="1689" y="582282"/>
                  </a:lnTo>
                  <a:lnTo>
                    <a:pt x="0" y="583946"/>
                  </a:lnTo>
                  <a:lnTo>
                    <a:pt x="0" y="610870"/>
                  </a:lnTo>
                  <a:lnTo>
                    <a:pt x="1689" y="612533"/>
                  </a:lnTo>
                  <a:lnTo>
                    <a:pt x="5956" y="612533"/>
                  </a:lnTo>
                  <a:lnTo>
                    <a:pt x="7620" y="610870"/>
                  </a:lnTo>
                  <a:lnTo>
                    <a:pt x="7620" y="583946"/>
                  </a:lnTo>
                  <a:lnTo>
                    <a:pt x="5956" y="582282"/>
                  </a:lnTo>
                  <a:close/>
                </a:path>
                <a:path w="7620" h="1195070">
                  <a:moveTo>
                    <a:pt x="5956" y="529348"/>
                  </a:moveTo>
                  <a:lnTo>
                    <a:pt x="1689" y="529348"/>
                  </a:lnTo>
                  <a:lnTo>
                    <a:pt x="0" y="531012"/>
                  </a:lnTo>
                  <a:lnTo>
                    <a:pt x="0" y="557936"/>
                  </a:lnTo>
                  <a:lnTo>
                    <a:pt x="1689" y="559600"/>
                  </a:lnTo>
                  <a:lnTo>
                    <a:pt x="5956" y="559600"/>
                  </a:lnTo>
                  <a:lnTo>
                    <a:pt x="7620" y="557936"/>
                  </a:lnTo>
                  <a:lnTo>
                    <a:pt x="7620" y="531012"/>
                  </a:lnTo>
                  <a:lnTo>
                    <a:pt x="5956" y="529348"/>
                  </a:lnTo>
                  <a:close/>
                </a:path>
                <a:path w="7620" h="1195070">
                  <a:moveTo>
                    <a:pt x="5956" y="476415"/>
                  </a:moveTo>
                  <a:lnTo>
                    <a:pt x="1689" y="476415"/>
                  </a:lnTo>
                  <a:lnTo>
                    <a:pt x="0" y="478078"/>
                  </a:lnTo>
                  <a:lnTo>
                    <a:pt x="0" y="505002"/>
                  </a:lnTo>
                  <a:lnTo>
                    <a:pt x="1689" y="506653"/>
                  </a:lnTo>
                  <a:lnTo>
                    <a:pt x="5956" y="506653"/>
                  </a:lnTo>
                  <a:lnTo>
                    <a:pt x="7620" y="505002"/>
                  </a:lnTo>
                  <a:lnTo>
                    <a:pt x="7620" y="478078"/>
                  </a:lnTo>
                  <a:lnTo>
                    <a:pt x="5956" y="476415"/>
                  </a:lnTo>
                  <a:close/>
                </a:path>
                <a:path w="7620" h="1195070">
                  <a:moveTo>
                    <a:pt x="5956" y="423481"/>
                  </a:moveTo>
                  <a:lnTo>
                    <a:pt x="1689" y="423481"/>
                  </a:lnTo>
                  <a:lnTo>
                    <a:pt x="0" y="425145"/>
                  </a:lnTo>
                  <a:lnTo>
                    <a:pt x="0" y="452069"/>
                  </a:lnTo>
                  <a:lnTo>
                    <a:pt x="1689" y="453720"/>
                  </a:lnTo>
                  <a:lnTo>
                    <a:pt x="5956" y="453720"/>
                  </a:lnTo>
                  <a:lnTo>
                    <a:pt x="7620" y="452069"/>
                  </a:lnTo>
                  <a:lnTo>
                    <a:pt x="7620" y="425145"/>
                  </a:lnTo>
                  <a:lnTo>
                    <a:pt x="5956" y="423481"/>
                  </a:lnTo>
                  <a:close/>
                </a:path>
                <a:path w="7620" h="1195070">
                  <a:moveTo>
                    <a:pt x="5956" y="370547"/>
                  </a:moveTo>
                  <a:lnTo>
                    <a:pt x="1689" y="370547"/>
                  </a:lnTo>
                  <a:lnTo>
                    <a:pt x="0" y="372211"/>
                  </a:lnTo>
                  <a:lnTo>
                    <a:pt x="0" y="399135"/>
                  </a:lnTo>
                  <a:lnTo>
                    <a:pt x="1689" y="400786"/>
                  </a:lnTo>
                  <a:lnTo>
                    <a:pt x="5956" y="400786"/>
                  </a:lnTo>
                  <a:lnTo>
                    <a:pt x="7620" y="399135"/>
                  </a:lnTo>
                  <a:lnTo>
                    <a:pt x="7620" y="372211"/>
                  </a:lnTo>
                  <a:lnTo>
                    <a:pt x="5956" y="370547"/>
                  </a:lnTo>
                  <a:close/>
                </a:path>
                <a:path w="7620" h="1195070">
                  <a:moveTo>
                    <a:pt x="5956" y="317614"/>
                  </a:moveTo>
                  <a:lnTo>
                    <a:pt x="1689" y="317614"/>
                  </a:lnTo>
                  <a:lnTo>
                    <a:pt x="0" y="319265"/>
                  </a:lnTo>
                  <a:lnTo>
                    <a:pt x="0" y="346202"/>
                  </a:lnTo>
                  <a:lnTo>
                    <a:pt x="1689" y="347852"/>
                  </a:lnTo>
                  <a:lnTo>
                    <a:pt x="5956" y="347852"/>
                  </a:lnTo>
                  <a:lnTo>
                    <a:pt x="7620" y="346202"/>
                  </a:lnTo>
                  <a:lnTo>
                    <a:pt x="7620" y="319265"/>
                  </a:lnTo>
                  <a:lnTo>
                    <a:pt x="5956" y="317614"/>
                  </a:lnTo>
                  <a:close/>
                </a:path>
                <a:path w="7620" h="1195070">
                  <a:moveTo>
                    <a:pt x="5956" y="264680"/>
                  </a:moveTo>
                  <a:lnTo>
                    <a:pt x="1689" y="264680"/>
                  </a:lnTo>
                  <a:lnTo>
                    <a:pt x="0" y="266344"/>
                  </a:lnTo>
                  <a:lnTo>
                    <a:pt x="0" y="293268"/>
                  </a:lnTo>
                  <a:lnTo>
                    <a:pt x="1689" y="294919"/>
                  </a:lnTo>
                  <a:lnTo>
                    <a:pt x="5956" y="294919"/>
                  </a:lnTo>
                  <a:lnTo>
                    <a:pt x="7620" y="293268"/>
                  </a:lnTo>
                  <a:lnTo>
                    <a:pt x="7620" y="266344"/>
                  </a:lnTo>
                  <a:lnTo>
                    <a:pt x="5956" y="264680"/>
                  </a:lnTo>
                  <a:close/>
                </a:path>
                <a:path w="7620" h="1195070">
                  <a:moveTo>
                    <a:pt x="5956" y="211747"/>
                  </a:moveTo>
                  <a:lnTo>
                    <a:pt x="1689" y="211747"/>
                  </a:lnTo>
                  <a:lnTo>
                    <a:pt x="0" y="213410"/>
                  </a:lnTo>
                  <a:lnTo>
                    <a:pt x="0" y="240334"/>
                  </a:lnTo>
                  <a:lnTo>
                    <a:pt x="1689" y="241998"/>
                  </a:lnTo>
                  <a:lnTo>
                    <a:pt x="5956" y="241998"/>
                  </a:lnTo>
                  <a:lnTo>
                    <a:pt x="7620" y="240334"/>
                  </a:lnTo>
                  <a:lnTo>
                    <a:pt x="7620" y="213410"/>
                  </a:lnTo>
                  <a:lnTo>
                    <a:pt x="5956" y="211747"/>
                  </a:lnTo>
                  <a:close/>
                </a:path>
                <a:path w="7620" h="1195070">
                  <a:moveTo>
                    <a:pt x="5956" y="158813"/>
                  </a:moveTo>
                  <a:lnTo>
                    <a:pt x="1689" y="158813"/>
                  </a:lnTo>
                  <a:lnTo>
                    <a:pt x="0" y="160477"/>
                  </a:lnTo>
                  <a:lnTo>
                    <a:pt x="0" y="187401"/>
                  </a:lnTo>
                  <a:lnTo>
                    <a:pt x="1689" y="189064"/>
                  </a:lnTo>
                  <a:lnTo>
                    <a:pt x="5956" y="189064"/>
                  </a:lnTo>
                  <a:lnTo>
                    <a:pt x="7620" y="187401"/>
                  </a:lnTo>
                  <a:lnTo>
                    <a:pt x="7620" y="160477"/>
                  </a:lnTo>
                  <a:lnTo>
                    <a:pt x="5956" y="158813"/>
                  </a:lnTo>
                  <a:close/>
                </a:path>
                <a:path w="7620" h="1195070">
                  <a:moveTo>
                    <a:pt x="5956" y="105879"/>
                  </a:moveTo>
                  <a:lnTo>
                    <a:pt x="1689" y="105879"/>
                  </a:lnTo>
                  <a:lnTo>
                    <a:pt x="0" y="107543"/>
                  </a:lnTo>
                  <a:lnTo>
                    <a:pt x="0" y="134467"/>
                  </a:lnTo>
                  <a:lnTo>
                    <a:pt x="1689" y="136118"/>
                  </a:lnTo>
                  <a:lnTo>
                    <a:pt x="5956" y="136118"/>
                  </a:lnTo>
                  <a:lnTo>
                    <a:pt x="7620" y="134467"/>
                  </a:lnTo>
                  <a:lnTo>
                    <a:pt x="7620" y="107543"/>
                  </a:lnTo>
                  <a:lnTo>
                    <a:pt x="5956" y="105879"/>
                  </a:lnTo>
                  <a:close/>
                </a:path>
                <a:path w="7620" h="1195070">
                  <a:moveTo>
                    <a:pt x="5956" y="52946"/>
                  </a:moveTo>
                  <a:lnTo>
                    <a:pt x="1689" y="52946"/>
                  </a:lnTo>
                  <a:lnTo>
                    <a:pt x="0" y="54610"/>
                  </a:lnTo>
                  <a:lnTo>
                    <a:pt x="0" y="81534"/>
                  </a:lnTo>
                  <a:lnTo>
                    <a:pt x="1689" y="83185"/>
                  </a:lnTo>
                  <a:lnTo>
                    <a:pt x="5956" y="83185"/>
                  </a:lnTo>
                  <a:lnTo>
                    <a:pt x="7620" y="81534"/>
                  </a:lnTo>
                  <a:lnTo>
                    <a:pt x="7620" y="54610"/>
                  </a:lnTo>
                  <a:lnTo>
                    <a:pt x="5956" y="52946"/>
                  </a:lnTo>
                  <a:close/>
                </a:path>
                <a:path w="7620" h="1195070">
                  <a:moveTo>
                    <a:pt x="5956" y="0"/>
                  </a:moveTo>
                  <a:lnTo>
                    <a:pt x="1689" y="0"/>
                  </a:lnTo>
                  <a:lnTo>
                    <a:pt x="0" y="1676"/>
                  </a:lnTo>
                  <a:lnTo>
                    <a:pt x="0" y="28600"/>
                  </a:lnTo>
                  <a:lnTo>
                    <a:pt x="1689" y="30251"/>
                  </a:lnTo>
                  <a:lnTo>
                    <a:pt x="5956" y="30251"/>
                  </a:lnTo>
                  <a:lnTo>
                    <a:pt x="7620" y="28600"/>
                  </a:lnTo>
                  <a:lnTo>
                    <a:pt x="7620" y="1676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2611" y="1841025"/>
              <a:ext cx="83566" cy="1201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2432" y="1020330"/>
              <a:ext cx="84023" cy="1206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92644" y="986443"/>
              <a:ext cx="2426970" cy="581660"/>
            </a:xfrm>
            <a:custGeom>
              <a:avLst/>
              <a:gdLst/>
              <a:ahLst/>
              <a:cxnLst/>
              <a:rect l="l" t="t" r="r" b="b"/>
              <a:pathLst>
                <a:path w="2426970" h="581660">
                  <a:moveTo>
                    <a:pt x="2423401" y="0"/>
                  </a:moveTo>
                  <a:lnTo>
                    <a:pt x="2421394" y="609"/>
                  </a:lnTo>
                  <a:lnTo>
                    <a:pt x="2419273" y="1066"/>
                  </a:lnTo>
                  <a:lnTo>
                    <a:pt x="2418067" y="3175"/>
                  </a:lnTo>
                  <a:lnTo>
                    <a:pt x="2418558" y="5295"/>
                  </a:lnTo>
                  <a:lnTo>
                    <a:pt x="2419121" y="7112"/>
                  </a:lnTo>
                  <a:lnTo>
                    <a:pt x="2421115" y="8470"/>
                  </a:lnTo>
                  <a:lnTo>
                    <a:pt x="2423236" y="7874"/>
                  </a:lnTo>
                  <a:lnTo>
                    <a:pt x="2425230" y="7416"/>
                  </a:lnTo>
                  <a:lnTo>
                    <a:pt x="2426449" y="5295"/>
                  </a:lnTo>
                  <a:lnTo>
                    <a:pt x="2425522" y="1206"/>
                  </a:lnTo>
                  <a:lnTo>
                    <a:pt x="2423401" y="0"/>
                  </a:lnTo>
                  <a:close/>
                </a:path>
                <a:path w="2426970" h="581660">
                  <a:moveTo>
                    <a:pt x="2393797" y="7112"/>
                  </a:moveTo>
                  <a:lnTo>
                    <a:pt x="2391676" y="7556"/>
                  </a:lnTo>
                  <a:lnTo>
                    <a:pt x="2369400" y="12865"/>
                  </a:lnTo>
                  <a:lnTo>
                    <a:pt x="2367419" y="13309"/>
                  </a:lnTo>
                  <a:lnTo>
                    <a:pt x="2366213" y="15430"/>
                  </a:lnTo>
                  <a:lnTo>
                    <a:pt x="2367114" y="19507"/>
                  </a:lnTo>
                  <a:lnTo>
                    <a:pt x="2369261" y="20726"/>
                  </a:lnTo>
                  <a:lnTo>
                    <a:pt x="2393505" y="14973"/>
                  </a:lnTo>
                  <a:lnTo>
                    <a:pt x="2395486" y="14363"/>
                  </a:lnTo>
                  <a:lnTo>
                    <a:pt x="2396845" y="12407"/>
                  </a:lnTo>
                  <a:lnTo>
                    <a:pt x="2396235" y="10439"/>
                  </a:lnTo>
                  <a:lnTo>
                    <a:pt x="2395791" y="8318"/>
                  </a:lnTo>
                  <a:lnTo>
                    <a:pt x="2393797" y="7112"/>
                  </a:lnTo>
                  <a:close/>
                </a:path>
                <a:path w="2426970" h="581660">
                  <a:moveTo>
                    <a:pt x="2341816" y="19367"/>
                  </a:moveTo>
                  <a:lnTo>
                    <a:pt x="2339822" y="19964"/>
                  </a:lnTo>
                  <a:lnTo>
                    <a:pt x="2337676" y="20421"/>
                  </a:lnTo>
                  <a:lnTo>
                    <a:pt x="2336469" y="22390"/>
                  </a:lnTo>
                  <a:lnTo>
                    <a:pt x="2336926" y="24498"/>
                  </a:lnTo>
                  <a:lnTo>
                    <a:pt x="2337536" y="26466"/>
                  </a:lnTo>
                  <a:lnTo>
                    <a:pt x="2339505" y="27673"/>
                  </a:lnTo>
                  <a:lnTo>
                    <a:pt x="2341651" y="27228"/>
                  </a:lnTo>
                  <a:lnTo>
                    <a:pt x="2343632" y="26771"/>
                  </a:lnTo>
                  <a:lnTo>
                    <a:pt x="2344839" y="24663"/>
                  </a:lnTo>
                  <a:lnTo>
                    <a:pt x="2343937" y="20574"/>
                  </a:lnTo>
                  <a:lnTo>
                    <a:pt x="2341816" y="19367"/>
                  </a:lnTo>
                  <a:close/>
                </a:path>
                <a:path w="2426970" h="581660">
                  <a:moveTo>
                    <a:pt x="2312212" y="26466"/>
                  </a:moveTo>
                  <a:lnTo>
                    <a:pt x="2310091" y="26924"/>
                  </a:lnTo>
                  <a:lnTo>
                    <a:pt x="2287816" y="32219"/>
                  </a:lnTo>
                  <a:lnTo>
                    <a:pt x="2285822" y="32664"/>
                  </a:lnTo>
                  <a:lnTo>
                    <a:pt x="2284602" y="34785"/>
                  </a:lnTo>
                  <a:lnTo>
                    <a:pt x="2285530" y="38722"/>
                  </a:lnTo>
                  <a:lnTo>
                    <a:pt x="2287650" y="40081"/>
                  </a:lnTo>
                  <a:lnTo>
                    <a:pt x="2289632" y="39484"/>
                  </a:lnTo>
                  <a:lnTo>
                    <a:pt x="2311907" y="34340"/>
                  </a:lnTo>
                  <a:lnTo>
                    <a:pt x="2313889" y="33731"/>
                  </a:lnTo>
                  <a:lnTo>
                    <a:pt x="2315260" y="31762"/>
                  </a:lnTo>
                  <a:lnTo>
                    <a:pt x="2314651" y="29641"/>
                  </a:lnTo>
                  <a:lnTo>
                    <a:pt x="2314193" y="27673"/>
                  </a:lnTo>
                  <a:lnTo>
                    <a:pt x="2312212" y="26466"/>
                  </a:lnTo>
                  <a:close/>
                </a:path>
                <a:path w="2426970" h="581660">
                  <a:moveTo>
                    <a:pt x="2260206" y="38722"/>
                  </a:moveTo>
                  <a:lnTo>
                    <a:pt x="2258237" y="39179"/>
                  </a:lnTo>
                  <a:lnTo>
                    <a:pt x="2256091" y="39776"/>
                  </a:lnTo>
                  <a:lnTo>
                    <a:pt x="2254859" y="41744"/>
                  </a:lnTo>
                  <a:lnTo>
                    <a:pt x="2255316" y="43865"/>
                  </a:lnTo>
                  <a:lnTo>
                    <a:pt x="2255926" y="45834"/>
                  </a:lnTo>
                  <a:lnTo>
                    <a:pt x="2257907" y="47040"/>
                  </a:lnTo>
                  <a:lnTo>
                    <a:pt x="2260066" y="46583"/>
                  </a:lnTo>
                  <a:lnTo>
                    <a:pt x="2262035" y="46139"/>
                  </a:lnTo>
                  <a:lnTo>
                    <a:pt x="2263254" y="44018"/>
                  </a:lnTo>
                  <a:lnTo>
                    <a:pt x="2262733" y="41744"/>
                  </a:lnTo>
                  <a:lnTo>
                    <a:pt x="2262352" y="39928"/>
                  </a:lnTo>
                  <a:lnTo>
                    <a:pt x="2260206" y="38722"/>
                  </a:lnTo>
                  <a:close/>
                </a:path>
                <a:path w="2426970" h="581660">
                  <a:moveTo>
                    <a:pt x="2230627" y="45834"/>
                  </a:moveTo>
                  <a:lnTo>
                    <a:pt x="2228481" y="46291"/>
                  </a:lnTo>
                  <a:lnTo>
                    <a:pt x="2204237" y="52031"/>
                  </a:lnTo>
                  <a:lnTo>
                    <a:pt x="2203018" y="54000"/>
                  </a:lnTo>
                  <a:lnTo>
                    <a:pt x="2203462" y="56108"/>
                  </a:lnTo>
                  <a:lnTo>
                    <a:pt x="2203932" y="58077"/>
                  </a:lnTo>
                  <a:lnTo>
                    <a:pt x="2206066" y="59435"/>
                  </a:lnTo>
                  <a:lnTo>
                    <a:pt x="2208060" y="58826"/>
                  </a:lnTo>
                  <a:lnTo>
                    <a:pt x="2232304" y="53085"/>
                  </a:lnTo>
                  <a:lnTo>
                    <a:pt x="2233675" y="51130"/>
                  </a:lnTo>
                  <a:lnTo>
                    <a:pt x="2233066" y="49009"/>
                  </a:lnTo>
                  <a:lnTo>
                    <a:pt x="2232583" y="47040"/>
                  </a:lnTo>
                  <a:lnTo>
                    <a:pt x="2230627" y="45834"/>
                  </a:lnTo>
                  <a:close/>
                </a:path>
                <a:path w="2426970" h="581660">
                  <a:moveTo>
                    <a:pt x="2178608" y="58077"/>
                  </a:moveTo>
                  <a:lnTo>
                    <a:pt x="2176627" y="58534"/>
                  </a:lnTo>
                  <a:lnTo>
                    <a:pt x="2174493" y="59131"/>
                  </a:lnTo>
                  <a:lnTo>
                    <a:pt x="2173274" y="61099"/>
                  </a:lnTo>
                  <a:lnTo>
                    <a:pt x="2173719" y="63220"/>
                  </a:lnTo>
                  <a:lnTo>
                    <a:pt x="2174341" y="65189"/>
                  </a:lnTo>
                  <a:lnTo>
                    <a:pt x="2176322" y="66395"/>
                  </a:lnTo>
                  <a:lnTo>
                    <a:pt x="2178456" y="65951"/>
                  </a:lnTo>
                  <a:lnTo>
                    <a:pt x="2180450" y="65341"/>
                  </a:lnTo>
                  <a:lnTo>
                    <a:pt x="2181656" y="63372"/>
                  </a:lnTo>
                  <a:lnTo>
                    <a:pt x="2181175" y="61099"/>
                  </a:lnTo>
                  <a:lnTo>
                    <a:pt x="2180742" y="59296"/>
                  </a:lnTo>
                  <a:lnTo>
                    <a:pt x="2178608" y="58077"/>
                  </a:lnTo>
                  <a:close/>
                </a:path>
                <a:path w="2426970" h="581660">
                  <a:moveTo>
                    <a:pt x="2149017" y="65036"/>
                  </a:moveTo>
                  <a:lnTo>
                    <a:pt x="2146884" y="65646"/>
                  </a:lnTo>
                  <a:lnTo>
                    <a:pt x="2124608" y="70942"/>
                  </a:lnTo>
                  <a:lnTo>
                    <a:pt x="2122652" y="71386"/>
                  </a:lnTo>
                  <a:lnTo>
                    <a:pt x="2121420" y="73355"/>
                  </a:lnTo>
                  <a:lnTo>
                    <a:pt x="2121877" y="75476"/>
                  </a:lnTo>
                  <a:lnTo>
                    <a:pt x="2122335" y="77431"/>
                  </a:lnTo>
                  <a:lnTo>
                    <a:pt x="2124468" y="78651"/>
                  </a:lnTo>
                  <a:lnTo>
                    <a:pt x="2150706" y="72440"/>
                  </a:lnTo>
                  <a:lnTo>
                    <a:pt x="2152065" y="70484"/>
                  </a:lnTo>
                  <a:lnTo>
                    <a:pt x="2151456" y="68364"/>
                  </a:lnTo>
                  <a:lnTo>
                    <a:pt x="2150998" y="66395"/>
                  </a:lnTo>
                  <a:lnTo>
                    <a:pt x="2149017" y="65036"/>
                  </a:lnTo>
                  <a:close/>
                </a:path>
                <a:path w="2426970" h="581660">
                  <a:moveTo>
                    <a:pt x="2097023" y="77431"/>
                  </a:moveTo>
                  <a:lnTo>
                    <a:pt x="2095042" y="77889"/>
                  </a:lnTo>
                  <a:lnTo>
                    <a:pt x="2092896" y="78346"/>
                  </a:lnTo>
                  <a:lnTo>
                    <a:pt x="2091689" y="80467"/>
                  </a:lnTo>
                  <a:lnTo>
                    <a:pt x="2092232" y="82727"/>
                  </a:lnTo>
                  <a:lnTo>
                    <a:pt x="2092744" y="84543"/>
                  </a:lnTo>
                  <a:lnTo>
                    <a:pt x="2094725" y="85763"/>
                  </a:lnTo>
                  <a:lnTo>
                    <a:pt x="2096871" y="85305"/>
                  </a:lnTo>
                  <a:lnTo>
                    <a:pt x="2098865" y="84696"/>
                  </a:lnTo>
                  <a:lnTo>
                    <a:pt x="2100059" y="82727"/>
                  </a:lnTo>
                  <a:lnTo>
                    <a:pt x="2099569" y="80467"/>
                  </a:lnTo>
                  <a:lnTo>
                    <a:pt x="2099144" y="78651"/>
                  </a:lnTo>
                  <a:lnTo>
                    <a:pt x="2097023" y="77431"/>
                  </a:lnTo>
                  <a:close/>
                </a:path>
                <a:path w="2426970" h="581660">
                  <a:moveTo>
                    <a:pt x="2067420" y="84391"/>
                  </a:moveTo>
                  <a:lnTo>
                    <a:pt x="2065299" y="85001"/>
                  </a:lnTo>
                  <a:lnTo>
                    <a:pt x="2043023" y="90144"/>
                  </a:lnTo>
                  <a:lnTo>
                    <a:pt x="2041042" y="90741"/>
                  </a:lnTo>
                  <a:lnTo>
                    <a:pt x="2039810" y="92722"/>
                  </a:lnTo>
                  <a:lnTo>
                    <a:pt x="2040750" y="96799"/>
                  </a:lnTo>
                  <a:lnTo>
                    <a:pt x="2042871" y="98005"/>
                  </a:lnTo>
                  <a:lnTo>
                    <a:pt x="2069096" y="91808"/>
                  </a:lnTo>
                  <a:lnTo>
                    <a:pt x="2070493" y="89687"/>
                  </a:lnTo>
                  <a:lnTo>
                    <a:pt x="2070023" y="87718"/>
                  </a:lnTo>
                  <a:lnTo>
                    <a:pt x="2069426" y="85763"/>
                  </a:lnTo>
                  <a:lnTo>
                    <a:pt x="2067420" y="84391"/>
                  </a:lnTo>
                  <a:close/>
                </a:path>
                <a:path w="2426970" h="581660">
                  <a:moveTo>
                    <a:pt x="2015426" y="96799"/>
                  </a:moveTo>
                  <a:lnTo>
                    <a:pt x="2011298" y="97701"/>
                  </a:lnTo>
                  <a:lnTo>
                    <a:pt x="2010092" y="99821"/>
                  </a:lnTo>
                  <a:lnTo>
                    <a:pt x="2010536" y="101790"/>
                  </a:lnTo>
                  <a:lnTo>
                    <a:pt x="2011146" y="103898"/>
                  </a:lnTo>
                  <a:lnTo>
                    <a:pt x="2013140" y="105117"/>
                  </a:lnTo>
                  <a:lnTo>
                    <a:pt x="2015286" y="104508"/>
                  </a:lnTo>
                  <a:lnTo>
                    <a:pt x="2017255" y="104063"/>
                  </a:lnTo>
                  <a:lnTo>
                    <a:pt x="2018474" y="102082"/>
                  </a:lnTo>
                  <a:lnTo>
                    <a:pt x="2017994" y="99821"/>
                  </a:lnTo>
                  <a:lnTo>
                    <a:pt x="2017572" y="98005"/>
                  </a:lnTo>
                  <a:lnTo>
                    <a:pt x="2015426" y="96799"/>
                  </a:lnTo>
                  <a:close/>
                </a:path>
                <a:path w="2426970" h="581660">
                  <a:moveTo>
                    <a:pt x="1985835" y="103758"/>
                  </a:moveTo>
                  <a:lnTo>
                    <a:pt x="1983701" y="104203"/>
                  </a:lnTo>
                  <a:lnTo>
                    <a:pt x="1961578" y="109499"/>
                  </a:lnTo>
                  <a:lnTo>
                    <a:pt x="1959457" y="109956"/>
                  </a:lnTo>
                  <a:lnTo>
                    <a:pt x="1958238" y="112077"/>
                  </a:lnTo>
                  <a:lnTo>
                    <a:pt x="1959165" y="116154"/>
                  </a:lnTo>
                  <a:lnTo>
                    <a:pt x="1961286" y="117360"/>
                  </a:lnTo>
                  <a:lnTo>
                    <a:pt x="1963280" y="116916"/>
                  </a:lnTo>
                  <a:lnTo>
                    <a:pt x="1987511" y="111163"/>
                  </a:lnTo>
                  <a:lnTo>
                    <a:pt x="1988896" y="109042"/>
                  </a:lnTo>
                  <a:lnTo>
                    <a:pt x="1988426" y="107073"/>
                  </a:lnTo>
                  <a:lnTo>
                    <a:pt x="1987842" y="104965"/>
                  </a:lnTo>
                  <a:lnTo>
                    <a:pt x="1985835" y="103758"/>
                  </a:lnTo>
                  <a:close/>
                </a:path>
                <a:path w="2426970" h="581660">
                  <a:moveTo>
                    <a:pt x="1933841" y="116001"/>
                  </a:moveTo>
                  <a:lnTo>
                    <a:pt x="1931847" y="116611"/>
                  </a:lnTo>
                  <a:lnTo>
                    <a:pt x="1929726" y="117068"/>
                  </a:lnTo>
                  <a:lnTo>
                    <a:pt x="1928507" y="119176"/>
                  </a:lnTo>
                  <a:lnTo>
                    <a:pt x="1929137" y="121297"/>
                  </a:lnTo>
                  <a:lnTo>
                    <a:pt x="1929561" y="123266"/>
                  </a:lnTo>
                  <a:lnTo>
                    <a:pt x="1931555" y="124472"/>
                  </a:lnTo>
                  <a:lnTo>
                    <a:pt x="1933676" y="123875"/>
                  </a:lnTo>
                  <a:lnTo>
                    <a:pt x="1935670" y="123418"/>
                  </a:lnTo>
                  <a:lnTo>
                    <a:pt x="1936889" y="121297"/>
                  </a:lnTo>
                  <a:lnTo>
                    <a:pt x="1936407" y="119176"/>
                  </a:lnTo>
                  <a:lnTo>
                    <a:pt x="1935962" y="117360"/>
                  </a:lnTo>
                  <a:lnTo>
                    <a:pt x="1933841" y="116001"/>
                  </a:lnTo>
                  <a:close/>
                </a:path>
                <a:path w="2426970" h="581660">
                  <a:moveTo>
                    <a:pt x="1904263" y="123113"/>
                  </a:moveTo>
                  <a:lnTo>
                    <a:pt x="1902117" y="123571"/>
                  </a:lnTo>
                  <a:lnTo>
                    <a:pt x="1879993" y="128866"/>
                  </a:lnTo>
                  <a:lnTo>
                    <a:pt x="1877872" y="129311"/>
                  </a:lnTo>
                  <a:lnTo>
                    <a:pt x="1876640" y="131432"/>
                  </a:lnTo>
                  <a:lnTo>
                    <a:pt x="1877098" y="133400"/>
                  </a:lnTo>
                  <a:lnTo>
                    <a:pt x="1877555" y="135508"/>
                  </a:lnTo>
                  <a:lnTo>
                    <a:pt x="1879701" y="136728"/>
                  </a:lnTo>
                  <a:lnTo>
                    <a:pt x="1905927" y="130517"/>
                  </a:lnTo>
                  <a:lnTo>
                    <a:pt x="1907298" y="128409"/>
                  </a:lnTo>
                  <a:lnTo>
                    <a:pt x="1906841" y="126441"/>
                  </a:lnTo>
                  <a:lnTo>
                    <a:pt x="1906231" y="124320"/>
                  </a:lnTo>
                  <a:lnTo>
                    <a:pt x="1904263" y="123113"/>
                  </a:lnTo>
                  <a:close/>
                </a:path>
                <a:path w="2426970" h="581660">
                  <a:moveTo>
                    <a:pt x="1852256" y="135369"/>
                  </a:moveTo>
                  <a:lnTo>
                    <a:pt x="1850262" y="135966"/>
                  </a:lnTo>
                  <a:lnTo>
                    <a:pt x="1848142" y="136423"/>
                  </a:lnTo>
                  <a:lnTo>
                    <a:pt x="1846910" y="138544"/>
                  </a:lnTo>
                  <a:lnTo>
                    <a:pt x="1847555" y="140652"/>
                  </a:lnTo>
                  <a:lnTo>
                    <a:pt x="1847976" y="142468"/>
                  </a:lnTo>
                  <a:lnTo>
                    <a:pt x="1849945" y="143827"/>
                  </a:lnTo>
                  <a:lnTo>
                    <a:pt x="1852079" y="143217"/>
                  </a:lnTo>
                  <a:lnTo>
                    <a:pt x="1854072" y="142773"/>
                  </a:lnTo>
                  <a:lnTo>
                    <a:pt x="1855304" y="140652"/>
                  </a:lnTo>
                  <a:lnTo>
                    <a:pt x="1854377" y="136728"/>
                  </a:lnTo>
                  <a:lnTo>
                    <a:pt x="1852256" y="135369"/>
                  </a:lnTo>
                  <a:close/>
                </a:path>
                <a:path w="2426970" h="581660">
                  <a:moveTo>
                    <a:pt x="1822653" y="142468"/>
                  </a:moveTo>
                  <a:lnTo>
                    <a:pt x="1820532" y="142925"/>
                  </a:lnTo>
                  <a:lnTo>
                    <a:pt x="1798408" y="148221"/>
                  </a:lnTo>
                  <a:lnTo>
                    <a:pt x="1796262" y="148666"/>
                  </a:lnTo>
                  <a:lnTo>
                    <a:pt x="1795043" y="150787"/>
                  </a:lnTo>
                  <a:lnTo>
                    <a:pt x="1795513" y="152755"/>
                  </a:lnTo>
                  <a:lnTo>
                    <a:pt x="1795970" y="154876"/>
                  </a:lnTo>
                  <a:lnTo>
                    <a:pt x="1798091" y="156082"/>
                  </a:lnTo>
                  <a:lnTo>
                    <a:pt x="1824329" y="149885"/>
                  </a:lnTo>
                  <a:lnTo>
                    <a:pt x="1825701" y="147764"/>
                  </a:lnTo>
                  <a:lnTo>
                    <a:pt x="1825243" y="145796"/>
                  </a:lnTo>
                  <a:lnTo>
                    <a:pt x="1824647" y="143675"/>
                  </a:lnTo>
                  <a:lnTo>
                    <a:pt x="1822653" y="142468"/>
                  </a:lnTo>
                  <a:close/>
                </a:path>
                <a:path w="2426970" h="581660">
                  <a:moveTo>
                    <a:pt x="1770646" y="154724"/>
                  </a:moveTo>
                  <a:lnTo>
                    <a:pt x="1768665" y="155333"/>
                  </a:lnTo>
                  <a:lnTo>
                    <a:pt x="1766519" y="155778"/>
                  </a:lnTo>
                  <a:lnTo>
                    <a:pt x="1765299" y="157899"/>
                  </a:lnTo>
                  <a:lnTo>
                    <a:pt x="1765956" y="160020"/>
                  </a:lnTo>
                  <a:lnTo>
                    <a:pt x="1766366" y="161836"/>
                  </a:lnTo>
                  <a:lnTo>
                    <a:pt x="1768360" y="163042"/>
                  </a:lnTo>
                  <a:lnTo>
                    <a:pt x="1770506" y="162585"/>
                  </a:lnTo>
                  <a:lnTo>
                    <a:pt x="1772475" y="162128"/>
                  </a:lnTo>
                  <a:lnTo>
                    <a:pt x="1773694" y="160020"/>
                  </a:lnTo>
                  <a:lnTo>
                    <a:pt x="1773205" y="157899"/>
                  </a:lnTo>
                  <a:lnTo>
                    <a:pt x="1772792" y="155930"/>
                  </a:lnTo>
                  <a:lnTo>
                    <a:pt x="1770646" y="154724"/>
                  </a:lnTo>
                  <a:close/>
                </a:path>
                <a:path w="2426970" h="581660">
                  <a:moveTo>
                    <a:pt x="1741068" y="161836"/>
                  </a:moveTo>
                  <a:lnTo>
                    <a:pt x="1738922" y="162280"/>
                  </a:lnTo>
                  <a:lnTo>
                    <a:pt x="1716798" y="167576"/>
                  </a:lnTo>
                  <a:lnTo>
                    <a:pt x="1714677" y="168033"/>
                  </a:lnTo>
                  <a:lnTo>
                    <a:pt x="1713458" y="170141"/>
                  </a:lnTo>
                  <a:lnTo>
                    <a:pt x="1714372" y="174078"/>
                  </a:lnTo>
                  <a:lnTo>
                    <a:pt x="1716506" y="175450"/>
                  </a:lnTo>
                  <a:lnTo>
                    <a:pt x="1740750" y="169684"/>
                  </a:lnTo>
                  <a:lnTo>
                    <a:pt x="1742897" y="169087"/>
                  </a:lnTo>
                  <a:lnTo>
                    <a:pt x="1744116" y="167119"/>
                  </a:lnTo>
                  <a:lnTo>
                    <a:pt x="1743659" y="165163"/>
                  </a:lnTo>
                  <a:lnTo>
                    <a:pt x="1743049" y="163042"/>
                  </a:lnTo>
                  <a:lnTo>
                    <a:pt x="1741068" y="161836"/>
                  </a:lnTo>
                  <a:close/>
                </a:path>
                <a:path w="2426970" h="581660">
                  <a:moveTo>
                    <a:pt x="1689049" y="174078"/>
                  </a:moveTo>
                  <a:lnTo>
                    <a:pt x="1687067" y="174536"/>
                  </a:lnTo>
                  <a:lnTo>
                    <a:pt x="1684947" y="175145"/>
                  </a:lnTo>
                  <a:lnTo>
                    <a:pt x="1683715" y="177101"/>
                  </a:lnTo>
                  <a:lnTo>
                    <a:pt x="1684360" y="179374"/>
                  </a:lnTo>
                  <a:lnTo>
                    <a:pt x="1684781" y="181190"/>
                  </a:lnTo>
                  <a:lnTo>
                    <a:pt x="1686775" y="182397"/>
                  </a:lnTo>
                  <a:lnTo>
                    <a:pt x="1690890" y="181495"/>
                  </a:lnTo>
                  <a:lnTo>
                    <a:pt x="1692109" y="179374"/>
                  </a:lnTo>
                  <a:lnTo>
                    <a:pt x="1691182" y="175285"/>
                  </a:lnTo>
                  <a:lnTo>
                    <a:pt x="1689049" y="174078"/>
                  </a:lnTo>
                  <a:close/>
                </a:path>
                <a:path w="2426970" h="581660">
                  <a:moveTo>
                    <a:pt x="1659470" y="181190"/>
                  </a:moveTo>
                  <a:lnTo>
                    <a:pt x="1657324" y="181635"/>
                  </a:lnTo>
                  <a:lnTo>
                    <a:pt x="1635213" y="186931"/>
                  </a:lnTo>
                  <a:lnTo>
                    <a:pt x="1633092" y="187388"/>
                  </a:lnTo>
                  <a:lnTo>
                    <a:pt x="1631861" y="189357"/>
                  </a:lnTo>
                  <a:lnTo>
                    <a:pt x="1632318" y="191477"/>
                  </a:lnTo>
                  <a:lnTo>
                    <a:pt x="1632775" y="193433"/>
                  </a:lnTo>
                  <a:lnTo>
                    <a:pt x="1634921" y="194805"/>
                  </a:lnTo>
                  <a:lnTo>
                    <a:pt x="1636890" y="194195"/>
                  </a:lnTo>
                  <a:lnTo>
                    <a:pt x="1659166" y="189052"/>
                  </a:lnTo>
                  <a:lnTo>
                    <a:pt x="1661286" y="188442"/>
                  </a:lnTo>
                  <a:lnTo>
                    <a:pt x="1662506" y="186486"/>
                  </a:lnTo>
                  <a:lnTo>
                    <a:pt x="1662048" y="184365"/>
                  </a:lnTo>
                  <a:lnTo>
                    <a:pt x="1661452" y="182397"/>
                  </a:lnTo>
                  <a:lnTo>
                    <a:pt x="1659470" y="181190"/>
                  </a:lnTo>
                  <a:close/>
                </a:path>
                <a:path w="2426970" h="581660">
                  <a:moveTo>
                    <a:pt x="1607477" y="193433"/>
                  </a:moveTo>
                  <a:lnTo>
                    <a:pt x="1605483" y="193890"/>
                  </a:lnTo>
                  <a:lnTo>
                    <a:pt x="1603349" y="194500"/>
                  </a:lnTo>
                  <a:lnTo>
                    <a:pt x="1602130" y="196468"/>
                  </a:lnTo>
                  <a:lnTo>
                    <a:pt x="1602775" y="198729"/>
                  </a:lnTo>
                  <a:lnTo>
                    <a:pt x="1603197" y="200545"/>
                  </a:lnTo>
                  <a:lnTo>
                    <a:pt x="1605165" y="201752"/>
                  </a:lnTo>
                  <a:lnTo>
                    <a:pt x="1607311" y="201307"/>
                  </a:lnTo>
                  <a:lnTo>
                    <a:pt x="1609305" y="200850"/>
                  </a:lnTo>
                  <a:lnTo>
                    <a:pt x="1610525" y="198729"/>
                  </a:lnTo>
                  <a:lnTo>
                    <a:pt x="1609991" y="196468"/>
                  </a:lnTo>
                  <a:lnTo>
                    <a:pt x="1609597" y="194652"/>
                  </a:lnTo>
                  <a:lnTo>
                    <a:pt x="1607477" y="193433"/>
                  </a:lnTo>
                  <a:close/>
                </a:path>
                <a:path w="2426970" h="581660">
                  <a:moveTo>
                    <a:pt x="1577873" y="200545"/>
                  </a:moveTo>
                  <a:lnTo>
                    <a:pt x="1553629" y="206286"/>
                  </a:lnTo>
                  <a:lnTo>
                    <a:pt x="1551482" y="206756"/>
                  </a:lnTo>
                  <a:lnTo>
                    <a:pt x="1550263" y="208711"/>
                  </a:lnTo>
                  <a:lnTo>
                    <a:pt x="1551190" y="212801"/>
                  </a:lnTo>
                  <a:lnTo>
                    <a:pt x="1553311" y="214007"/>
                  </a:lnTo>
                  <a:lnTo>
                    <a:pt x="1577568" y="208267"/>
                  </a:lnTo>
                  <a:lnTo>
                    <a:pt x="1579702" y="207810"/>
                  </a:lnTo>
                  <a:lnTo>
                    <a:pt x="1580921" y="205841"/>
                  </a:lnTo>
                  <a:lnTo>
                    <a:pt x="1580476" y="203720"/>
                  </a:lnTo>
                  <a:lnTo>
                    <a:pt x="1579854" y="201752"/>
                  </a:lnTo>
                  <a:lnTo>
                    <a:pt x="1577873" y="200545"/>
                  </a:lnTo>
                  <a:close/>
                </a:path>
                <a:path w="2426970" h="581660">
                  <a:moveTo>
                    <a:pt x="1525866" y="212801"/>
                  </a:moveTo>
                  <a:lnTo>
                    <a:pt x="1523885" y="213258"/>
                  </a:lnTo>
                  <a:lnTo>
                    <a:pt x="1521752" y="213702"/>
                  </a:lnTo>
                  <a:lnTo>
                    <a:pt x="1520532" y="215823"/>
                  </a:lnTo>
                  <a:lnTo>
                    <a:pt x="1521142" y="217792"/>
                  </a:lnTo>
                  <a:lnTo>
                    <a:pt x="1521599" y="219900"/>
                  </a:lnTo>
                  <a:lnTo>
                    <a:pt x="1523580" y="221119"/>
                  </a:lnTo>
                  <a:lnTo>
                    <a:pt x="1525714" y="220662"/>
                  </a:lnTo>
                  <a:lnTo>
                    <a:pt x="1527695" y="220052"/>
                  </a:lnTo>
                  <a:lnTo>
                    <a:pt x="1528914" y="218097"/>
                  </a:lnTo>
                  <a:lnTo>
                    <a:pt x="1528422" y="215823"/>
                  </a:lnTo>
                  <a:lnTo>
                    <a:pt x="1528000" y="214007"/>
                  </a:lnTo>
                  <a:lnTo>
                    <a:pt x="1525866" y="212801"/>
                  </a:lnTo>
                  <a:close/>
                </a:path>
                <a:path w="2426970" h="581660">
                  <a:moveTo>
                    <a:pt x="1496275" y="219748"/>
                  </a:moveTo>
                  <a:lnTo>
                    <a:pt x="1494294" y="220357"/>
                  </a:lnTo>
                  <a:lnTo>
                    <a:pt x="1472031" y="225653"/>
                  </a:lnTo>
                  <a:lnTo>
                    <a:pt x="1469897" y="226110"/>
                  </a:lnTo>
                  <a:lnTo>
                    <a:pt x="1468678" y="228079"/>
                  </a:lnTo>
                  <a:lnTo>
                    <a:pt x="1469135" y="230187"/>
                  </a:lnTo>
                  <a:lnTo>
                    <a:pt x="1469593" y="232156"/>
                  </a:lnTo>
                  <a:lnTo>
                    <a:pt x="1471726" y="233362"/>
                  </a:lnTo>
                  <a:lnTo>
                    <a:pt x="1473707" y="232917"/>
                  </a:lnTo>
                  <a:lnTo>
                    <a:pt x="1495971" y="227622"/>
                  </a:lnTo>
                  <a:lnTo>
                    <a:pt x="1498117" y="227164"/>
                  </a:lnTo>
                  <a:lnTo>
                    <a:pt x="1499323" y="225196"/>
                  </a:lnTo>
                  <a:lnTo>
                    <a:pt x="1498879" y="223088"/>
                  </a:lnTo>
                  <a:lnTo>
                    <a:pt x="1498256" y="221119"/>
                  </a:lnTo>
                  <a:lnTo>
                    <a:pt x="1496275" y="219748"/>
                  </a:lnTo>
                  <a:close/>
                </a:path>
                <a:path w="2426970" h="581660">
                  <a:moveTo>
                    <a:pt x="1444269" y="232156"/>
                  </a:moveTo>
                  <a:lnTo>
                    <a:pt x="1440306" y="233070"/>
                  </a:lnTo>
                  <a:lnTo>
                    <a:pt x="1438935" y="235178"/>
                  </a:lnTo>
                  <a:lnTo>
                    <a:pt x="1439544" y="237147"/>
                  </a:lnTo>
                  <a:lnTo>
                    <a:pt x="1440002" y="239267"/>
                  </a:lnTo>
                  <a:lnTo>
                    <a:pt x="1441983" y="240474"/>
                  </a:lnTo>
                  <a:lnTo>
                    <a:pt x="1444129" y="240017"/>
                  </a:lnTo>
                  <a:lnTo>
                    <a:pt x="1446098" y="239420"/>
                  </a:lnTo>
                  <a:lnTo>
                    <a:pt x="1447330" y="237451"/>
                  </a:lnTo>
                  <a:lnTo>
                    <a:pt x="1446837" y="235178"/>
                  </a:lnTo>
                  <a:lnTo>
                    <a:pt x="1446415" y="233362"/>
                  </a:lnTo>
                  <a:lnTo>
                    <a:pt x="1444269" y="232156"/>
                  </a:lnTo>
                  <a:close/>
                </a:path>
                <a:path w="2426970" h="581660">
                  <a:moveTo>
                    <a:pt x="1414691" y="239115"/>
                  </a:moveTo>
                  <a:lnTo>
                    <a:pt x="1412709" y="239725"/>
                  </a:lnTo>
                  <a:lnTo>
                    <a:pt x="1390446" y="244856"/>
                  </a:lnTo>
                  <a:lnTo>
                    <a:pt x="1388300" y="245465"/>
                  </a:lnTo>
                  <a:lnTo>
                    <a:pt x="1387081" y="247434"/>
                  </a:lnTo>
                  <a:lnTo>
                    <a:pt x="1387538" y="249402"/>
                  </a:lnTo>
                  <a:lnTo>
                    <a:pt x="1387995" y="251510"/>
                  </a:lnTo>
                  <a:lnTo>
                    <a:pt x="1390141" y="252729"/>
                  </a:lnTo>
                  <a:lnTo>
                    <a:pt x="1414386" y="246976"/>
                  </a:lnTo>
                  <a:lnTo>
                    <a:pt x="1416519" y="246519"/>
                  </a:lnTo>
                  <a:lnTo>
                    <a:pt x="1417739" y="244411"/>
                  </a:lnTo>
                  <a:lnTo>
                    <a:pt x="1417281" y="242442"/>
                  </a:lnTo>
                  <a:lnTo>
                    <a:pt x="1416672" y="240474"/>
                  </a:lnTo>
                  <a:lnTo>
                    <a:pt x="1414691" y="239115"/>
                  </a:lnTo>
                  <a:close/>
                </a:path>
                <a:path w="2426970" h="581660">
                  <a:moveTo>
                    <a:pt x="1362684" y="251510"/>
                  </a:moveTo>
                  <a:lnTo>
                    <a:pt x="1358722" y="252425"/>
                  </a:lnTo>
                  <a:lnTo>
                    <a:pt x="1357337" y="254546"/>
                  </a:lnTo>
                  <a:lnTo>
                    <a:pt x="1357960" y="256501"/>
                  </a:lnTo>
                  <a:lnTo>
                    <a:pt x="1358417" y="258622"/>
                  </a:lnTo>
                  <a:lnTo>
                    <a:pt x="1360398" y="259829"/>
                  </a:lnTo>
                  <a:lnTo>
                    <a:pt x="1362532" y="259219"/>
                  </a:lnTo>
                  <a:lnTo>
                    <a:pt x="1364513" y="258775"/>
                  </a:lnTo>
                  <a:lnTo>
                    <a:pt x="1365884" y="256806"/>
                  </a:lnTo>
                  <a:lnTo>
                    <a:pt x="1365242" y="254546"/>
                  </a:lnTo>
                  <a:lnTo>
                    <a:pt x="1364818" y="252729"/>
                  </a:lnTo>
                  <a:lnTo>
                    <a:pt x="1362684" y="251510"/>
                  </a:lnTo>
                  <a:close/>
                </a:path>
                <a:path w="2426970" h="581660">
                  <a:moveTo>
                    <a:pt x="1333093" y="258470"/>
                  </a:moveTo>
                  <a:lnTo>
                    <a:pt x="1308849" y="264210"/>
                  </a:lnTo>
                  <a:lnTo>
                    <a:pt x="1306715" y="264667"/>
                  </a:lnTo>
                  <a:lnTo>
                    <a:pt x="1305496" y="266788"/>
                  </a:lnTo>
                  <a:lnTo>
                    <a:pt x="1305953" y="268757"/>
                  </a:lnTo>
                  <a:lnTo>
                    <a:pt x="1306410" y="270878"/>
                  </a:lnTo>
                  <a:lnTo>
                    <a:pt x="1308531" y="272084"/>
                  </a:lnTo>
                  <a:lnTo>
                    <a:pt x="1332788" y="266331"/>
                  </a:lnTo>
                  <a:lnTo>
                    <a:pt x="1334935" y="265887"/>
                  </a:lnTo>
                  <a:lnTo>
                    <a:pt x="1336141" y="263766"/>
                  </a:lnTo>
                  <a:lnTo>
                    <a:pt x="1335684" y="261797"/>
                  </a:lnTo>
                  <a:lnTo>
                    <a:pt x="1335074" y="259676"/>
                  </a:lnTo>
                  <a:lnTo>
                    <a:pt x="1333093" y="258470"/>
                  </a:lnTo>
                  <a:close/>
                </a:path>
                <a:path w="2426970" h="581660">
                  <a:moveTo>
                    <a:pt x="1281087" y="270725"/>
                  </a:moveTo>
                  <a:lnTo>
                    <a:pt x="1279105" y="271322"/>
                  </a:lnTo>
                  <a:lnTo>
                    <a:pt x="1277124" y="271779"/>
                  </a:lnTo>
                  <a:lnTo>
                    <a:pt x="1275753" y="273900"/>
                  </a:lnTo>
                  <a:lnTo>
                    <a:pt x="1276362" y="275869"/>
                  </a:lnTo>
                  <a:lnTo>
                    <a:pt x="1276819" y="277837"/>
                  </a:lnTo>
                  <a:lnTo>
                    <a:pt x="1278801" y="279196"/>
                  </a:lnTo>
                  <a:lnTo>
                    <a:pt x="1280934" y="278587"/>
                  </a:lnTo>
                  <a:lnTo>
                    <a:pt x="1282915" y="278129"/>
                  </a:lnTo>
                  <a:lnTo>
                    <a:pt x="1284287" y="276161"/>
                  </a:lnTo>
                  <a:lnTo>
                    <a:pt x="1283642" y="273900"/>
                  </a:lnTo>
                  <a:lnTo>
                    <a:pt x="1283220" y="272084"/>
                  </a:lnTo>
                  <a:lnTo>
                    <a:pt x="1281087" y="270725"/>
                  </a:lnTo>
                  <a:close/>
                </a:path>
                <a:path w="2426970" h="581660">
                  <a:moveTo>
                    <a:pt x="1251508" y="277837"/>
                  </a:moveTo>
                  <a:lnTo>
                    <a:pt x="1249514" y="278282"/>
                  </a:lnTo>
                  <a:lnTo>
                    <a:pt x="1227251" y="283578"/>
                  </a:lnTo>
                  <a:lnTo>
                    <a:pt x="1225118" y="284022"/>
                  </a:lnTo>
                  <a:lnTo>
                    <a:pt x="1223898" y="286143"/>
                  </a:lnTo>
                  <a:lnTo>
                    <a:pt x="1224356" y="288112"/>
                  </a:lnTo>
                  <a:lnTo>
                    <a:pt x="1224813" y="290233"/>
                  </a:lnTo>
                  <a:lnTo>
                    <a:pt x="1226946" y="291439"/>
                  </a:lnTo>
                  <a:lnTo>
                    <a:pt x="1228928" y="290995"/>
                  </a:lnTo>
                  <a:lnTo>
                    <a:pt x="1251203" y="285699"/>
                  </a:lnTo>
                  <a:lnTo>
                    <a:pt x="1253324" y="285242"/>
                  </a:lnTo>
                  <a:lnTo>
                    <a:pt x="1254544" y="283121"/>
                  </a:lnTo>
                  <a:lnTo>
                    <a:pt x="1254086" y="281152"/>
                  </a:lnTo>
                  <a:lnTo>
                    <a:pt x="1253477" y="279044"/>
                  </a:lnTo>
                  <a:lnTo>
                    <a:pt x="1251508" y="277837"/>
                  </a:lnTo>
                  <a:close/>
                </a:path>
                <a:path w="2426970" h="581660">
                  <a:moveTo>
                    <a:pt x="1199489" y="290080"/>
                  </a:moveTo>
                  <a:lnTo>
                    <a:pt x="1197508" y="290690"/>
                  </a:lnTo>
                  <a:lnTo>
                    <a:pt x="1195527" y="291147"/>
                  </a:lnTo>
                  <a:lnTo>
                    <a:pt x="1194155" y="293103"/>
                  </a:lnTo>
                  <a:lnTo>
                    <a:pt x="1194798" y="295363"/>
                  </a:lnTo>
                  <a:lnTo>
                    <a:pt x="1195235" y="297192"/>
                  </a:lnTo>
                  <a:lnTo>
                    <a:pt x="1197203" y="298399"/>
                  </a:lnTo>
                  <a:lnTo>
                    <a:pt x="1199337" y="297954"/>
                  </a:lnTo>
                  <a:lnTo>
                    <a:pt x="1201331" y="297497"/>
                  </a:lnTo>
                  <a:lnTo>
                    <a:pt x="1202702" y="295363"/>
                  </a:lnTo>
                  <a:lnTo>
                    <a:pt x="1202093" y="293408"/>
                  </a:lnTo>
                  <a:lnTo>
                    <a:pt x="1201635" y="291439"/>
                  </a:lnTo>
                  <a:lnTo>
                    <a:pt x="1199489" y="290080"/>
                  </a:lnTo>
                  <a:close/>
                </a:path>
                <a:path w="2426970" h="581660">
                  <a:moveTo>
                    <a:pt x="1169911" y="297192"/>
                  </a:moveTo>
                  <a:lnTo>
                    <a:pt x="1167930" y="297637"/>
                  </a:lnTo>
                  <a:lnTo>
                    <a:pt x="1145666" y="302933"/>
                  </a:lnTo>
                  <a:lnTo>
                    <a:pt x="1143520" y="303390"/>
                  </a:lnTo>
                  <a:lnTo>
                    <a:pt x="1142301" y="305511"/>
                  </a:lnTo>
                  <a:lnTo>
                    <a:pt x="1142758" y="307479"/>
                  </a:lnTo>
                  <a:lnTo>
                    <a:pt x="1143215" y="309587"/>
                  </a:lnTo>
                  <a:lnTo>
                    <a:pt x="1145349" y="310794"/>
                  </a:lnTo>
                  <a:lnTo>
                    <a:pt x="1147343" y="310349"/>
                  </a:lnTo>
                  <a:lnTo>
                    <a:pt x="1169593" y="305054"/>
                  </a:lnTo>
                  <a:lnTo>
                    <a:pt x="1171740" y="304596"/>
                  </a:lnTo>
                  <a:lnTo>
                    <a:pt x="1172959" y="302488"/>
                  </a:lnTo>
                  <a:lnTo>
                    <a:pt x="1172502" y="300520"/>
                  </a:lnTo>
                  <a:lnTo>
                    <a:pt x="1172044" y="298399"/>
                  </a:lnTo>
                  <a:lnTo>
                    <a:pt x="1169911" y="297192"/>
                  </a:lnTo>
                  <a:close/>
                </a:path>
                <a:path w="2426970" h="581660">
                  <a:moveTo>
                    <a:pt x="1117904" y="309435"/>
                  </a:moveTo>
                  <a:lnTo>
                    <a:pt x="1115923" y="310045"/>
                  </a:lnTo>
                  <a:lnTo>
                    <a:pt x="1113942" y="310489"/>
                  </a:lnTo>
                  <a:lnTo>
                    <a:pt x="1112558" y="312470"/>
                  </a:lnTo>
                  <a:lnTo>
                    <a:pt x="1113214" y="314731"/>
                  </a:lnTo>
                  <a:lnTo>
                    <a:pt x="1113624" y="316547"/>
                  </a:lnTo>
                  <a:lnTo>
                    <a:pt x="1115606" y="317754"/>
                  </a:lnTo>
                  <a:lnTo>
                    <a:pt x="1117752" y="317309"/>
                  </a:lnTo>
                  <a:lnTo>
                    <a:pt x="1119733" y="316852"/>
                  </a:lnTo>
                  <a:lnTo>
                    <a:pt x="1121105" y="314731"/>
                  </a:lnTo>
                  <a:lnTo>
                    <a:pt x="1120495" y="312762"/>
                  </a:lnTo>
                  <a:lnTo>
                    <a:pt x="1120038" y="310654"/>
                  </a:lnTo>
                  <a:lnTo>
                    <a:pt x="1117904" y="309435"/>
                  </a:lnTo>
                  <a:close/>
                </a:path>
                <a:path w="2426970" h="581660">
                  <a:moveTo>
                    <a:pt x="1088313" y="316547"/>
                  </a:moveTo>
                  <a:lnTo>
                    <a:pt x="1064056" y="322300"/>
                  </a:lnTo>
                  <a:lnTo>
                    <a:pt x="1061935" y="322745"/>
                  </a:lnTo>
                  <a:lnTo>
                    <a:pt x="1060716" y="324865"/>
                  </a:lnTo>
                  <a:lnTo>
                    <a:pt x="1061631" y="328802"/>
                  </a:lnTo>
                  <a:lnTo>
                    <a:pt x="1063764" y="330161"/>
                  </a:lnTo>
                  <a:lnTo>
                    <a:pt x="1065745" y="329552"/>
                  </a:lnTo>
                  <a:lnTo>
                    <a:pt x="1088008" y="324421"/>
                  </a:lnTo>
                  <a:lnTo>
                    <a:pt x="1090155" y="323811"/>
                  </a:lnTo>
                  <a:lnTo>
                    <a:pt x="1091361" y="321843"/>
                  </a:lnTo>
                  <a:lnTo>
                    <a:pt x="1090917" y="319722"/>
                  </a:lnTo>
                  <a:lnTo>
                    <a:pt x="1090460" y="317754"/>
                  </a:lnTo>
                  <a:lnTo>
                    <a:pt x="1088313" y="316547"/>
                  </a:lnTo>
                  <a:close/>
                </a:path>
                <a:path w="2426970" h="581660">
                  <a:moveTo>
                    <a:pt x="1036307" y="328802"/>
                  </a:moveTo>
                  <a:lnTo>
                    <a:pt x="1034326" y="329260"/>
                  </a:lnTo>
                  <a:lnTo>
                    <a:pt x="1032344" y="329857"/>
                  </a:lnTo>
                  <a:lnTo>
                    <a:pt x="1030973" y="331825"/>
                  </a:lnTo>
                  <a:lnTo>
                    <a:pt x="1031615" y="334086"/>
                  </a:lnTo>
                  <a:lnTo>
                    <a:pt x="1032040" y="335902"/>
                  </a:lnTo>
                  <a:lnTo>
                    <a:pt x="1034173" y="337121"/>
                  </a:lnTo>
                  <a:lnTo>
                    <a:pt x="1038136" y="336207"/>
                  </a:lnTo>
                  <a:lnTo>
                    <a:pt x="1039507" y="334086"/>
                  </a:lnTo>
                  <a:lnTo>
                    <a:pt x="1038910" y="332130"/>
                  </a:lnTo>
                  <a:lnTo>
                    <a:pt x="1038440" y="330009"/>
                  </a:lnTo>
                  <a:lnTo>
                    <a:pt x="1036307" y="328802"/>
                  </a:lnTo>
                  <a:close/>
                </a:path>
                <a:path w="2426970" h="581660">
                  <a:moveTo>
                    <a:pt x="1006728" y="335902"/>
                  </a:moveTo>
                  <a:lnTo>
                    <a:pt x="982471" y="341655"/>
                  </a:lnTo>
                  <a:lnTo>
                    <a:pt x="980338" y="342112"/>
                  </a:lnTo>
                  <a:lnTo>
                    <a:pt x="979119" y="344068"/>
                  </a:lnTo>
                  <a:lnTo>
                    <a:pt x="979576" y="346189"/>
                  </a:lnTo>
                  <a:lnTo>
                    <a:pt x="980033" y="348157"/>
                  </a:lnTo>
                  <a:lnTo>
                    <a:pt x="982167" y="349516"/>
                  </a:lnTo>
                  <a:lnTo>
                    <a:pt x="984148" y="348907"/>
                  </a:lnTo>
                  <a:lnTo>
                    <a:pt x="1006424" y="343623"/>
                  </a:lnTo>
                  <a:lnTo>
                    <a:pt x="1008545" y="343166"/>
                  </a:lnTo>
                  <a:lnTo>
                    <a:pt x="1009776" y="341198"/>
                  </a:lnTo>
                  <a:lnTo>
                    <a:pt x="1008862" y="337121"/>
                  </a:lnTo>
                  <a:lnTo>
                    <a:pt x="1006728" y="335902"/>
                  </a:lnTo>
                  <a:close/>
                </a:path>
                <a:path w="2426970" h="581660">
                  <a:moveTo>
                    <a:pt x="954874" y="348157"/>
                  </a:moveTo>
                  <a:lnTo>
                    <a:pt x="952728" y="348615"/>
                  </a:lnTo>
                  <a:lnTo>
                    <a:pt x="950747" y="349211"/>
                  </a:lnTo>
                  <a:lnTo>
                    <a:pt x="949375" y="351180"/>
                  </a:lnTo>
                  <a:lnTo>
                    <a:pt x="949985" y="353148"/>
                  </a:lnTo>
                  <a:lnTo>
                    <a:pt x="950455" y="355269"/>
                  </a:lnTo>
                  <a:lnTo>
                    <a:pt x="952576" y="356476"/>
                  </a:lnTo>
                  <a:lnTo>
                    <a:pt x="956551" y="355561"/>
                  </a:lnTo>
                  <a:lnTo>
                    <a:pt x="957922" y="353453"/>
                  </a:lnTo>
                  <a:lnTo>
                    <a:pt x="957313" y="351485"/>
                  </a:lnTo>
                  <a:lnTo>
                    <a:pt x="956856" y="349364"/>
                  </a:lnTo>
                  <a:lnTo>
                    <a:pt x="954874" y="348157"/>
                  </a:lnTo>
                  <a:close/>
                </a:path>
                <a:path w="2426970" h="581660">
                  <a:moveTo>
                    <a:pt x="925131" y="355269"/>
                  </a:moveTo>
                  <a:lnTo>
                    <a:pt x="923150" y="355714"/>
                  </a:lnTo>
                  <a:lnTo>
                    <a:pt x="900887" y="361010"/>
                  </a:lnTo>
                  <a:lnTo>
                    <a:pt x="898740" y="361467"/>
                  </a:lnTo>
                  <a:lnTo>
                    <a:pt x="897521" y="363423"/>
                  </a:lnTo>
                  <a:lnTo>
                    <a:pt x="897978" y="365556"/>
                  </a:lnTo>
                  <a:lnTo>
                    <a:pt x="898436" y="367512"/>
                  </a:lnTo>
                  <a:lnTo>
                    <a:pt x="900569" y="368731"/>
                  </a:lnTo>
                  <a:lnTo>
                    <a:pt x="924826" y="362978"/>
                  </a:lnTo>
                  <a:lnTo>
                    <a:pt x="926960" y="362521"/>
                  </a:lnTo>
                  <a:lnTo>
                    <a:pt x="928179" y="360552"/>
                  </a:lnTo>
                  <a:lnTo>
                    <a:pt x="927722" y="358444"/>
                  </a:lnTo>
                  <a:lnTo>
                    <a:pt x="927265" y="356476"/>
                  </a:lnTo>
                  <a:lnTo>
                    <a:pt x="925131" y="355269"/>
                  </a:lnTo>
                  <a:close/>
                </a:path>
                <a:path w="2426970" h="581660">
                  <a:moveTo>
                    <a:pt x="873277" y="367512"/>
                  </a:moveTo>
                  <a:lnTo>
                    <a:pt x="869162" y="368414"/>
                  </a:lnTo>
                  <a:lnTo>
                    <a:pt x="867790" y="370535"/>
                  </a:lnTo>
                  <a:lnTo>
                    <a:pt x="868400" y="372503"/>
                  </a:lnTo>
                  <a:lnTo>
                    <a:pt x="868845" y="374624"/>
                  </a:lnTo>
                  <a:lnTo>
                    <a:pt x="870991" y="375831"/>
                  </a:lnTo>
                  <a:lnTo>
                    <a:pt x="872972" y="375373"/>
                  </a:lnTo>
                  <a:lnTo>
                    <a:pt x="874953" y="374764"/>
                  </a:lnTo>
                  <a:lnTo>
                    <a:pt x="876325" y="372808"/>
                  </a:lnTo>
                  <a:lnTo>
                    <a:pt x="875680" y="370535"/>
                  </a:lnTo>
                  <a:lnTo>
                    <a:pt x="875258" y="368731"/>
                  </a:lnTo>
                  <a:lnTo>
                    <a:pt x="873277" y="367512"/>
                  </a:lnTo>
                  <a:close/>
                </a:path>
                <a:path w="2426970" h="581660">
                  <a:moveTo>
                    <a:pt x="843533" y="374472"/>
                  </a:moveTo>
                  <a:lnTo>
                    <a:pt x="841552" y="375081"/>
                  </a:lnTo>
                  <a:lnTo>
                    <a:pt x="819289" y="380225"/>
                  </a:lnTo>
                  <a:lnTo>
                    <a:pt x="817156" y="380822"/>
                  </a:lnTo>
                  <a:lnTo>
                    <a:pt x="815936" y="382790"/>
                  </a:lnTo>
                  <a:lnTo>
                    <a:pt x="816394" y="384911"/>
                  </a:lnTo>
                  <a:lnTo>
                    <a:pt x="816851" y="386880"/>
                  </a:lnTo>
                  <a:lnTo>
                    <a:pt x="818984" y="388086"/>
                  </a:lnTo>
                  <a:lnTo>
                    <a:pt x="843229" y="382333"/>
                  </a:lnTo>
                  <a:lnTo>
                    <a:pt x="845362" y="381888"/>
                  </a:lnTo>
                  <a:lnTo>
                    <a:pt x="846581" y="379920"/>
                  </a:lnTo>
                  <a:lnTo>
                    <a:pt x="845680" y="375831"/>
                  </a:lnTo>
                  <a:lnTo>
                    <a:pt x="843533" y="374472"/>
                  </a:lnTo>
                  <a:close/>
                </a:path>
                <a:path w="2426970" h="581660">
                  <a:moveTo>
                    <a:pt x="791679" y="386880"/>
                  </a:moveTo>
                  <a:lnTo>
                    <a:pt x="789546" y="387324"/>
                  </a:lnTo>
                  <a:lnTo>
                    <a:pt x="787565" y="387781"/>
                  </a:lnTo>
                  <a:lnTo>
                    <a:pt x="786193" y="389890"/>
                  </a:lnTo>
                  <a:lnTo>
                    <a:pt x="786803" y="391871"/>
                  </a:lnTo>
                  <a:lnTo>
                    <a:pt x="787260" y="393979"/>
                  </a:lnTo>
                  <a:lnTo>
                    <a:pt x="789393" y="395198"/>
                  </a:lnTo>
                  <a:lnTo>
                    <a:pt x="791374" y="394741"/>
                  </a:lnTo>
                  <a:lnTo>
                    <a:pt x="793369" y="394131"/>
                  </a:lnTo>
                  <a:lnTo>
                    <a:pt x="794727" y="392163"/>
                  </a:lnTo>
                  <a:lnTo>
                    <a:pt x="794079" y="389890"/>
                  </a:lnTo>
                  <a:lnTo>
                    <a:pt x="793661" y="388086"/>
                  </a:lnTo>
                  <a:lnTo>
                    <a:pt x="791679" y="386880"/>
                  </a:lnTo>
                  <a:close/>
                </a:path>
                <a:path w="2426970" h="581660">
                  <a:moveTo>
                    <a:pt x="761949" y="393826"/>
                  </a:moveTo>
                  <a:lnTo>
                    <a:pt x="737692" y="399580"/>
                  </a:lnTo>
                  <a:lnTo>
                    <a:pt x="735558" y="400176"/>
                  </a:lnTo>
                  <a:lnTo>
                    <a:pt x="734339" y="402145"/>
                  </a:lnTo>
                  <a:lnTo>
                    <a:pt x="734796" y="404113"/>
                  </a:lnTo>
                  <a:lnTo>
                    <a:pt x="735406" y="406234"/>
                  </a:lnTo>
                  <a:lnTo>
                    <a:pt x="737387" y="407441"/>
                  </a:lnTo>
                  <a:lnTo>
                    <a:pt x="739368" y="406996"/>
                  </a:lnTo>
                  <a:lnTo>
                    <a:pt x="761631" y="401701"/>
                  </a:lnTo>
                  <a:lnTo>
                    <a:pt x="763765" y="401243"/>
                  </a:lnTo>
                  <a:lnTo>
                    <a:pt x="764997" y="399122"/>
                  </a:lnTo>
                  <a:lnTo>
                    <a:pt x="764070" y="395198"/>
                  </a:lnTo>
                  <a:lnTo>
                    <a:pt x="761949" y="393826"/>
                  </a:lnTo>
                  <a:close/>
                </a:path>
                <a:path w="2426970" h="581660">
                  <a:moveTo>
                    <a:pt x="710082" y="406234"/>
                  </a:moveTo>
                  <a:lnTo>
                    <a:pt x="705980" y="407136"/>
                  </a:lnTo>
                  <a:lnTo>
                    <a:pt x="704595" y="409257"/>
                  </a:lnTo>
                  <a:lnTo>
                    <a:pt x="705218" y="411226"/>
                  </a:lnTo>
                  <a:lnTo>
                    <a:pt x="705662" y="413346"/>
                  </a:lnTo>
                  <a:lnTo>
                    <a:pt x="707796" y="414553"/>
                  </a:lnTo>
                  <a:lnTo>
                    <a:pt x="709777" y="413943"/>
                  </a:lnTo>
                  <a:lnTo>
                    <a:pt x="711771" y="413499"/>
                  </a:lnTo>
                  <a:lnTo>
                    <a:pt x="713143" y="411530"/>
                  </a:lnTo>
                  <a:lnTo>
                    <a:pt x="712498" y="409257"/>
                  </a:lnTo>
                  <a:lnTo>
                    <a:pt x="712076" y="407441"/>
                  </a:lnTo>
                  <a:lnTo>
                    <a:pt x="710082" y="406234"/>
                  </a:lnTo>
                  <a:close/>
                </a:path>
                <a:path w="2426970" h="581660">
                  <a:moveTo>
                    <a:pt x="680351" y="413181"/>
                  </a:moveTo>
                  <a:lnTo>
                    <a:pt x="656094" y="418947"/>
                  </a:lnTo>
                  <a:lnTo>
                    <a:pt x="653961" y="419392"/>
                  </a:lnTo>
                  <a:lnTo>
                    <a:pt x="652741" y="421512"/>
                  </a:lnTo>
                  <a:lnTo>
                    <a:pt x="653199" y="423468"/>
                  </a:lnTo>
                  <a:lnTo>
                    <a:pt x="653808" y="425589"/>
                  </a:lnTo>
                  <a:lnTo>
                    <a:pt x="655789" y="426808"/>
                  </a:lnTo>
                  <a:lnTo>
                    <a:pt x="680046" y="421055"/>
                  </a:lnTo>
                  <a:lnTo>
                    <a:pt x="682180" y="420598"/>
                  </a:lnTo>
                  <a:lnTo>
                    <a:pt x="683399" y="418490"/>
                  </a:lnTo>
                  <a:lnTo>
                    <a:pt x="682942" y="416521"/>
                  </a:lnTo>
                  <a:lnTo>
                    <a:pt x="682485" y="414401"/>
                  </a:lnTo>
                  <a:lnTo>
                    <a:pt x="680351" y="413181"/>
                  </a:lnTo>
                  <a:close/>
                </a:path>
                <a:path w="2426970" h="581660">
                  <a:moveTo>
                    <a:pt x="628497" y="425437"/>
                  </a:moveTo>
                  <a:lnTo>
                    <a:pt x="626363" y="426046"/>
                  </a:lnTo>
                  <a:lnTo>
                    <a:pt x="624370" y="426504"/>
                  </a:lnTo>
                  <a:lnTo>
                    <a:pt x="623163" y="428612"/>
                  </a:lnTo>
                  <a:lnTo>
                    <a:pt x="624065" y="432549"/>
                  </a:lnTo>
                  <a:lnTo>
                    <a:pt x="626211" y="433908"/>
                  </a:lnTo>
                  <a:lnTo>
                    <a:pt x="628192" y="433298"/>
                  </a:lnTo>
                  <a:lnTo>
                    <a:pt x="630173" y="432854"/>
                  </a:lnTo>
                  <a:lnTo>
                    <a:pt x="631545" y="430733"/>
                  </a:lnTo>
                  <a:lnTo>
                    <a:pt x="630900" y="428612"/>
                  </a:lnTo>
                  <a:lnTo>
                    <a:pt x="630478" y="426808"/>
                  </a:lnTo>
                  <a:lnTo>
                    <a:pt x="628497" y="425437"/>
                  </a:lnTo>
                  <a:close/>
                </a:path>
                <a:path w="2426970" h="581660">
                  <a:moveTo>
                    <a:pt x="598754" y="432549"/>
                  </a:moveTo>
                  <a:lnTo>
                    <a:pt x="574509" y="438289"/>
                  </a:lnTo>
                  <a:lnTo>
                    <a:pt x="572376" y="438746"/>
                  </a:lnTo>
                  <a:lnTo>
                    <a:pt x="571144" y="440867"/>
                  </a:lnTo>
                  <a:lnTo>
                    <a:pt x="571614" y="442823"/>
                  </a:lnTo>
                  <a:lnTo>
                    <a:pt x="572223" y="444957"/>
                  </a:lnTo>
                  <a:lnTo>
                    <a:pt x="574205" y="446163"/>
                  </a:lnTo>
                  <a:lnTo>
                    <a:pt x="598449" y="440410"/>
                  </a:lnTo>
                  <a:lnTo>
                    <a:pt x="600582" y="439966"/>
                  </a:lnTo>
                  <a:lnTo>
                    <a:pt x="601814" y="437845"/>
                  </a:lnTo>
                  <a:lnTo>
                    <a:pt x="601344" y="435876"/>
                  </a:lnTo>
                  <a:lnTo>
                    <a:pt x="600887" y="433755"/>
                  </a:lnTo>
                  <a:lnTo>
                    <a:pt x="598754" y="432549"/>
                  </a:lnTo>
                  <a:close/>
                </a:path>
                <a:path w="2426970" h="581660">
                  <a:moveTo>
                    <a:pt x="546899" y="444804"/>
                  </a:moveTo>
                  <a:lnTo>
                    <a:pt x="544766" y="445414"/>
                  </a:lnTo>
                  <a:lnTo>
                    <a:pt x="542785" y="445858"/>
                  </a:lnTo>
                  <a:lnTo>
                    <a:pt x="541565" y="447814"/>
                  </a:lnTo>
                  <a:lnTo>
                    <a:pt x="542058" y="450087"/>
                  </a:lnTo>
                  <a:lnTo>
                    <a:pt x="542480" y="451904"/>
                  </a:lnTo>
                  <a:lnTo>
                    <a:pt x="544614" y="453110"/>
                  </a:lnTo>
                  <a:lnTo>
                    <a:pt x="548576" y="452208"/>
                  </a:lnTo>
                  <a:lnTo>
                    <a:pt x="549948" y="450087"/>
                  </a:lnTo>
                  <a:lnTo>
                    <a:pt x="549338" y="448132"/>
                  </a:lnTo>
                  <a:lnTo>
                    <a:pt x="548894" y="446163"/>
                  </a:lnTo>
                  <a:lnTo>
                    <a:pt x="546899" y="444804"/>
                  </a:lnTo>
                  <a:close/>
                </a:path>
                <a:path w="2426970" h="581660">
                  <a:moveTo>
                    <a:pt x="517156" y="451904"/>
                  </a:moveTo>
                  <a:lnTo>
                    <a:pt x="492912" y="457657"/>
                  </a:lnTo>
                  <a:lnTo>
                    <a:pt x="490778" y="458114"/>
                  </a:lnTo>
                  <a:lnTo>
                    <a:pt x="489559" y="460222"/>
                  </a:lnTo>
                  <a:lnTo>
                    <a:pt x="490016" y="462191"/>
                  </a:lnTo>
                  <a:lnTo>
                    <a:pt x="490626" y="464159"/>
                  </a:lnTo>
                  <a:lnTo>
                    <a:pt x="492607" y="465518"/>
                  </a:lnTo>
                  <a:lnTo>
                    <a:pt x="516851" y="459765"/>
                  </a:lnTo>
                  <a:lnTo>
                    <a:pt x="518985" y="459168"/>
                  </a:lnTo>
                  <a:lnTo>
                    <a:pt x="520217" y="457199"/>
                  </a:lnTo>
                  <a:lnTo>
                    <a:pt x="519747" y="455231"/>
                  </a:lnTo>
                  <a:lnTo>
                    <a:pt x="519290" y="453110"/>
                  </a:lnTo>
                  <a:lnTo>
                    <a:pt x="517156" y="451904"/>
                  </a:lnTo>
                  <a:close/>
                </a:path>
                <a:path w="2426970" h="581660">
                  <a:moveTo>
                    <a:pt x="465302" y="464159"/>
                  </a:moveTo>
                  <a:lnTo>
                    <a:pt x="463169" y="464616"/>
                  </a:lnTo>
                  <a:lnTo>
                    <a:pt x="461200" y="465213"/>
                  </a:lnTo>
                  <a:lnTo>
                    <a:pt x="459981" y="467182"/>
                  </a:lnTo>
                  <a:lnTo>
                    <a:pt x="460461" y="469455"/>
                  </a:lnTo>
                  <a:lnTo>
                    <a:pt x="460882" y="471271"/>
                  </a:lnTo>
                  <a:lnTo>
                    <a:pt x="463029" y="472478"/>
                  </a:lnTo>
                  <a:lnTo>
                    <a:pt x="465010" y="472020"/>
                  </a:lnTo>
                  <a:lnTo>
                    <a:pt x="467143" y="471563"/>
                  </a:lnTo>
                  <a:lnTo>
                    <a:pt x="468363" y="469455"/>
                  </a:lnTo>
                  <a:lnTo>
                    <a:pt x="467753" y="467487"/>
                  </a:lnTo>
                  <a:lnTo>
                    <a:pt x="467296" y="465366"/>
                  </a:lnTo>
                  <a:lnTo>
                    <a:pt x="465302" y="464159"/>
                  </a:lnTo>
                  <a:close/>
                </a:path>
                <a:path w="2426970" h="581660">
                  <a:moveTo>
                    <a:pt x="435571" y="471271"/>
                  </a:moveTo>
                  <a:lnTo>
                    <a:pt x="433590" y="471716"/>
                  </a:lnTo>
                  <a:lnTo>
                    <a:pt x="411314" y="477012"/>
                  </a:lnTo>
                  <a:lnTo>
                    <a:pt x="409194" y="477469"/>
                  </a:lnTo>
                  <a:lnTo>
                    <a:pt x="407962" y="479577"/>
                  </a:lnTo>
                  <a:lnTo>
                    <a:pt x="408419" y="481558"/>
                  </a:lnTo>
                  <a:lnTo>
                    <a:pt x="409028" y="483514"/>
                  </a:lnTo>
                  <a:lnTo>
                    <a:pt x="411009" y="484873"/>
                  </a:lnTo>
                  <a:lnTo>
                    <a:pt x="413156" y="484276"/>
                  </a:lnTo>
                  <a:lnTo>
                    <a:pt x="435267" y="479132"/>
                  </a:lnTo>
                  <a:lnTo>
                    <a:pt x="437400" y="478523"/>
                  </a:lnTo>
                  <a:lnTo>
                    <a:pt x="438619" y="476567"/>
                  </a:lnTo>
                  <a:lnTo>
                    <a:pt x="438162" y="474446"/>
                  </a:lnTo>
                  <a:lnTo>
                    <a:pt x="437705" y="472478"/>
                  </a:lnTo>
                  <a:lnTo>
                    <a:pt x="435571" y="471271"/>
                  </a:lnTo>
                  <a:close/>
                </a:path>
                <a:path w="2426970" h="581660">
                  <a:moveTo>
                    <a:pt x="383717" y="483514"/>
                  </a:moveTo>
                  <a:lnTo>
                    <a:pt x="381584" y="483971"/>
                  </a:lnTo>
                  <a:lnTo>
                    <a:pt x="379590" y="484568"/>
                  </a:lnTo>
                  <a:lnTo>
                    <a:pt x="378383" y="486549"/>
                  </a:lnTo>
                  <a:lnTo>
                    <a:pt x="378876" y="488810"/>
                  </a:lnTo>
                  <a:lnTo>
                    <a:pt x="379298" y="490626"/>
                  </a:lnTo>
                  <a:lnTo>
                    <a:pt x="381431" y="491832"/>
                  </a:lnTo>
                  <a:lnTo>
                    <a:pt x="385394" y="490918"/>
                  </a:lnTo>
                  <a:lnTo>
                    <a:pt x="386765" y="488810"/>
                  </a:lnTo>
                  <a:lnTo>
                    <a:pt x="386156" y="486841"/>
                  </a:lnTo>
                  <a:lnTo>
                    <a:pt x="385698" y="484733"/>
                  </a:lnTo>
                  <a:lnTo>
                    <a:pt x="383717" y="483514"/>
                  </a:lnTo>
                  <a:close/>
                </a:path>
                <a:path w="2426970" h="581660">
                  <a:moveTo>
                    <a:pt x="353974" y="490626"/>
                  </a:moveTo>
                  <a:lnTo>
                    <a:pt x="329730" y="496366"/>
                  </a:lnTo>
                  <a:lnTo>
                    <a:pt x="327596" y="496823"/>
                  </a:lnTo>
                  <a:lnTo>
                    <a:pt x="326364" y="498792"/>
                  </a:lnTo>
                  <a:lnTo>
                    <a:pt x="326834" y="500913"/>
                  </a:lnTo>
                  <a:lnTo>
                    <a:pt x="327443" y="502869"/>
                  </a:lnTo>
                  <a:lnTo>
                    <a:pt x="329425" y="504240"/>
                  </a:lnTo>
                  <a:lnTo>
                    <a:pt x="331558" y="503631"/>
                  </a:lnTo>
                  <a:lnTo>
                    <a:pt x="353669" y="498335"/>
                  </a:lnTo>
                  <a:lnTo>
                    <a:pt x="355803" y="497890"/>
                  </a:lnTo>
                  <a:lnTo>
                    <a:pt x="357022" y="495909"/>
                  </a:lnTo>
                  <a:lnTo>
                    <a:pt x="356565" y="493801"/>
                  </a:lnTo>
                  <a:lnTo>
                    <a:pt x="356107" y="491832"/>
                  </a:lnTo>
                  <a:lnTo>
                    <a:pt x="353974" y="490626"/>
                  </a:lnTo>
                  <a:close/>
                </a:path>
                <a:path w="2426970" h="581660">
                  <a:moveTo>
                    <a:pt x="302120" y="502869"/>
                  </a:moveTo>
                  <a:lnTo>
                    <a:pt x="299986" y="503326"/>
                  </a:lnTo>
                  <a:lnTo>
                    <a:pt x="298005" y="503783"/>
                  </a:lnTo>
                  <a:lnTo>
                    <a:pt x="296786" y="505904"/>
                  </a:lnTo>
                  <a:lnTo>
                    <a:pt x="297309" y="508165"/>
                  </a:lnTo>
                  <a:lnTo>
                    <a:pt x="297700" y="509981"/>
                  </a:lnTo>
                  <a:lnTo>
                    <a:pt x="299834" y="511200"/>
                  </a:lnTo>
                  <a:lnTo>
                    <a:pt x="301815" y="510743"/>
                  </a:lnTo>
                  <a:lnTo>
                    <a:pt x="303949" y="510285"/>
                  </a:lnTo>
                  <a:lnTo>
                    <a:pt x="305180" y="508165"/>
                  </a:lnTo>
                  <a:lnTo>
                    <a:pt x="304558" y="506209"/>
                  </a:lnTo>
                  <a:lnTo>
                    <a:pt x="304114" y="504088"/>
                  </a:lnTo>
                  <a:lnTo>
                    <a:pt x="302120" y="502869"/>
                  </a:lnTo>
                  <a:close/>
                </a:path>
                <a:path w="2426970" h="581660">
                  <a:moveTo>
                    <a:pt x="272376" y="509828"/>
                  </a:moveTo>
                  <a:lnTo>
                    <a:pt x="270395" y="510438"/>
                  </a:lnTo>
                  <a:lnTo>
                    <a:pt x="246151" y="516191"/>
                  </a:lnTo>
                  <a:lnTo>
                    <a:pt x="244779" y="518159"/>
                  </a:lnTo>
                  <a:lnTo>
                    <a:pt x="245236" y="520268"/>
                  </a:lnTo>
                  <a:lnTo>
                    <a:pt x="245846" y="522236"/>
                  </a:lnTo>
                  <a:lnTo>
                    <a:pt x="247827" y="523443"/>
                  </a:lnTo>
                  <a:lnTo>
                    <a:pt x="249961" y="522985"/>
                  </a:lnTo>
                  <a:lnTo>
                    <a:pt x="272084" y="517690"/>
                  </a:lnTo>
                  <a:lnTo>
                    <a:pt x="274218" y="517245"/>
                  </a:lnTo>
                  <a:lnTo>
                    <a:pt x="275437" y="515277"/>
                  </a:lnTo>
                  <a:lnTo>
                    <a:pt x="274980" y="513156"/>
                  </a:lnTo>
                  <a:lnTo>
                    <a:pt x="274523" y="511200"/>
                  </a:lnTo>
                  <a:lnTo>
                    <a:pt x="272376" y="509828"/>
                  </a:lnTo>
                  <a:close/>
                </a:path>
                <a:path w="2426970" h="581660">
                  <a:moveTo>
                    <a:pt x="220535" y="522236"/>
                  </a:moveTo>
                  <a:lnTo>
                    <a:pt x="218389" y="522681"/>
                  </a:lnTo>
                  <a:lnTo>
                    <a:pt x="216407" y="523138"/>
                  </a:lnTo>
                  <a:lnTo>
                    <a:pt x="215201" y="525259"/>
                  </a:lnTo>
                  <a:lnTo>
                    <a:pt x="216103" y="529335"/>
                  </a:lnTo>
                  <a:lnTo>
                    <a:pt x="218249" y="530555"/>
                  </a:lnTo>
                  <a:lnTo>
                    <a:pt x="220230" y="530098"/>
                  </a:lnTo>
                  <a:lnTo>
                    <a:pt x="222351" y="529501"/>
                  </a:lnTo>
                  <a:lnTo>
                    <a:pt x="223583" y="527532"/>
                  </a:lnTo>
                  <a:lnTo>
                    <a:pt x="223126" y="525411"/>
                  </a:lnTo>
                  <a:lnTo>
                    <a:pt x="222516" y="523443"/>
                  </a:lnTo>
                  <a:lnTo>
                    <a:pt x="220535" y="522236"/>
                  </a:lnTo>
                  <a:close/>
                </a:path>
                <a:path w="2426970" h="581660">
                  <a:moveTo>
                    <a:pt x="190792" y="529196"/>
                  </a:moveTo>
                  <a:lnTo>
                    <a:pt x="188810" y="529793"/>
                  </a:lnTo>
                  <a:lnTo>
                    <a:pt x="166534" y="534936"/>
                  </a:lnTo>
                  <a:lnTo>
                    <a:pt x="164553" y="535546"/>
                  </a:lnTo>
                  <a:lnTo>
                    <a:pt x="163182" y="537502"/>
                  </a:lnTo>
                  <a:lnTo>
                    <a:pt x="163652" y="539623"/>
                  </a:lnTo>
                  <a:lnTo>
                    <a:pt x="164249" y="541591"/>
                  </a:lnTo>
                  <a:lnTo>
                    <a:pt x="166242" y="542798"/>
                  </a:lnTo>
                  <a:lnTo>
                    <a:pt x="168376" y="542353"/>
                  </a:lnTo>
                  <a:lnTo>
                    <a:pt x="190487" y="537057"/>
                  </a:lnTo>
                  <a:lnTo>
                    <a:pt x="192620" y="536600"/>
                  </a:lnTo>
                  <a:lnTo>
                    <a:pt x="193840" y="534492"/>
                  </a:lnTo>
                  <a:lnTo>
                    <a:pt x="192925" y="530555"/>
                  </a:lnTo>
                  <a:lnTo>
                    <a:pt x="190792" y="529196"/>
                  </a:lnTo>
                  <a:close/>
                </a:path>
                <a:path w="2426970" h="581660">
                  <a:moveTo>
                    <a:pt x="138938" y="541591"/>
                  </a:moveTo>
                  <a:lnTo>
                    <a:pt x="136804" y="542048"/>
                  </a:lnTo>
                  <a:lnTo>
                    <a:pt x="134823" y="542505"/>
                  </a:lnTo>
                  <a:lnTo>
                    <a:pt x="133603" y="544626"/>
                  </a:lnTo>
                  <a:lnTo>
                    <a:pt x="134126" y="546887"/>
                  </a:lnTo>
                  <a:lnTo>
                    <a:pt x="134518" y="548703"/>
                  </a:lnTo>
                  <a:lnTo>
                    <a:pt x="136651" y="549909"/>
                  </a:lnTo>
                  <a:lnTo>
                    <a:pt x="138633" y="549452"/>
                  </a:lnTo>
                  <a:lnTo>
                    <a:pt x="140766" y="548855"/>
                  </a:lnTo>
                  <a:lnTo>
                    <a:pt x="141985" y="546887"/>
                  </a:lnTo>
                  <a:lnTo>
                    <a:pt x="141485" y="544626"/>
                  </a:lnTo>
                  <a:lnTo>
                    <a:pt x="140919" y="542798"/>
                  </a:lnTo>
                  <a:lnTo>
                    <a:pt x="138938" y="541591"/>
                  </a:lnTo>
                  <a:close/>
                </a:path>
                <a:path w="2426970" h="581660">
                  <a:moveTo>
                    <a:pt x="109194" y="548551"/>
                  </a:moveTo>
                  <a:lnTo>
                    <a:pt x="82968" y="554748"/>
                  </a:lnTo>
                  <a:lnTo>
                    <a:pt x="81597" y="556869"/>
                  </a:lnTo>
                  <a:lnTo>
                    <a:pt x="82054" y="558838"/>
                  </a:lnTo>
                  <a:lnTo>
                    <a:pt x="82664" y="560959"/>
                  </a:lnTo>
                  <a:lnTo>
                    <a:pt x="84645" y="562165"/>
                  </a:lnTo>
                  <a:lnTo>
                    <a:pt x="86779" y="561708"/>
                  </a:lnTo>
                  <a:lnTo>
                    <a:pt x="108889" y="556412"/>
                  </a:lnTo>
                  <a:lnTo>
                    <a:pt x="111023" y="555967"/>
                  </a:lnTo>
                  <a:lnTo>
                    <a:pt x="112255" y="553847"/>
                  </a:lnTo>
                  <a:lnTo>
                    <a:pt x="111785" y="551878"/>
                  </a:lnTo>
                  <a:lnTo>
                    <a:pt x="111328" y="549757"/>
                  </a:lnTo>
                  <a:lnTo>
                    <a:pt x="109194" y="548551"/>
                  </a:lnTo>
                  <a:close/>
                </a:path>
                <a:path w="2426970" h="581660">
                  <a:moveTo>
                    <a:pt x="57340" y="560959"/>
                  </a:moveTo>
                  <a:lnTo>
                    <a:pt x="55206" y="561403"/>
                  </a:lnTo>
                  <a:lnTo>
                    <a:pt x="53225" y="561860"/>
                  </a:lnTo>
                  <a:lnTo>
                    <a:pt x="52006" y="563968"/>
                  </a:lnTo>
                  <a:lnTo>
                    <a:pt x="52920" y="567905"/>
                  </a:lnTo>
                  <a:lnTo>
                    <a:pt x="55054" y="569264"/>
                  </a:lnTo>
                  <a:lnTo>
                    <a:pt x="57035" y="568667"/>
                  </a:lnTo>
                  <a:lnTo>
                    <a:pt x="59169" y="568210"/>
                  </a:lnTo>
                  <a:lnTo>
                    <a:pt x="60401" y="566242"/>
                  </a:lnTo>
                  <a:lnTo>
                    <a:pt x="59944" y="564134"/>
                  </a:lnTo>
                  <a:lnTo>
                    <a:pt x="59321" y="562165"/>
                  </a:lnTo>
                  <a:lnTo>
                    <a:pt x="57340" y="560959"/>
                  </a:lnTo>
                  <a:close/>
                </a:path>
                <a:path w="2426970" h="581660">
                  <a:moveTo>
                    <a:pt x="27609" y="567905"/>
                  </a:moveTo>
                  <a:lnTo>
                    <a:pt x="3352" y="573659"/>
                  </a:lnTo>
                  <a:lnTo>
                    <a:pt x="1371" y="574103"/>
                  </a:lnTo>
                  <a:lnTo>
                    <a:pt x="0" y="576224"/>
                  </a:lnTo>
                  <a:lnTo>
                    <a:pt x="457" y="578192"/>
                  </a:lnTo>
                  <a:lnTo>
                    <a:pt x="1066" y="580313"/>
                  </a:lnTo>
                  <a:lnTo>
                    <a:pt x="3047" y="581520"/>
                  </a:lnTo>
                  <a:lnTo>
                    <a:pt x="5181" y="581075"/>
                  </a:lnTo>
                  <a:lnTo>
                    <a:pt x="27457" y="575767"/>
                  </a:lnTo>
                  <a:lnTo>
                    <a:pt x="29438" y="575322"/>
                  </a:lnTo>
                  <a:lnTo>
                    <a:pt x="30657" y="573201"/>
                  </a:lnTo>
                  <a:lnTo>
                    <a:pt x="30200" y="571233"/>
                  </a:lnTo>
                  <a:lnTo>
                    <a:pt x="29743" y="569125"/>
                  </a:lnTo>
                  <a:lnTo>
                    <a:pt x="27609" y="56790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2540" y="1478573"/>
              <a:ext cx="161823" cy="1216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2508" y="1135267"/>
              <a:ext cx="161823" cy="12016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6420" y="699746"/>
            <a:ext cx="12592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8800"/>
              </a:lnSpc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2.26</a:t>
            </a:r>
            <a:r>
              <a:rPr sz="6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tensión-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37648" y="715910"/>
            <a:ext cx="12953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66501" y="1138211"/>
            <a:ext cx="539750" cy="22987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3020">
              <a:spcBef>
                <a:spcPts val="215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4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4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endParaRPr sz="450">
              <a:latin typeface="Arial Unicode MS"/>
              <a:cs typeface="Arial Unicode MS"/>
            </a:endParaRPr>
          </a:p>
          <a:p>
            <a:pPr marL="12700">
              <a:spcBef>
                <a:spcPts val="170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18606" y="1152125"/>
            <a:ext cx="284480" cy="2317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38100">
              <a:spcBef>
                <a:spcPts val="265"/>
              </a:spcBef>
            </a:pP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Reparado</a:t>
            </a:r>
            <a:endParaRPr sz="400">
              <a:latin typeface="Arial Unicode MS"/>
              <a:cs typeface="Arial Unicode MS"/>
            </a:endParaRPr>
          </a:p>
          <a:p>
            <a:pPr marL="12700">
              <a:spcBef>
                <a:spcPts val="254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53622" y="1685847"/>
            <a:ext cx="1056005" cy="50990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155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endParaRPr sz="650">
              <a:latin typeface="Arial Unicode MS"/>
              <a:cs typeface="Arial Unicode MS"/>
            </a:endParaRPr>
          </a:p>
          <a:p>
            <a:pPr marL="729615">
              <a:spcBef>
                <a:spcPts val="670"/>
              </a:spcBef>
            </a:pP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Reparado</a:t>
            </a:r>
            <a:endParaRPr sz="400">
              <a:latin typeface="Arial Unicode MS"/>
              <a:cs typeface="Arial Unicode MS"/>
            </a:endParaRPr>
          </a:p>
          <a:p>
            <a:pPr marL="689610">
              <a:spcBef>
                <a:spcPts val="400"/>
              </a:spcBef>
            </a:pP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30403" y="2178677"/>
            <a:ext cx="107314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67685" y="2178131"/>
            <a:ext cx="9969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ῑ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94760" y="2362625"/>
            <a:ext cx="226695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2669" y="2375795"/>
            <a:ext cx="20637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9121" y="2365546"/>
            <a:ext cx="21971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26419" y="2794245"/>
            <a:ext cx="41529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asumiendo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26419" y="2942732"/>
            <a:ext cx="348615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reactancia,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00" i="1" spc="-4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25" dirty="0">
                <a:solidFill>
                  <a:srgbClr val="211F1F"/>
                </a:solidFill>
                <a:latin typeface="Arial"/>
                <a:cs typeface="Arial"/>
              </a:rPr>
              <a:t>)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91606" y="2991271"/>
            <a:ext cx="29591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239395" algn="l"/>
              </a:tabLst>
            </a:pP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88332" y="3060219"/>
            <a:ext cx="4239260" cy="93345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50800" marR="43180" indent="152400">
              <a:lnSpc>
                <a:spcPct val="138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rechazo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cruza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solicita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intersección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vertical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completamente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determinada,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2,26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pendiente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3.3.6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detalles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26420" y="4306559"/>
            <a:ext cx="4260215" cy="3115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2.3.5</a:t>
            </a:r>
            <a:r>
              <a:rPr sz="1000" b="1" i="1" spc="-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40" dirty="0">
                <a:solidFill>
                  <a:srgbClr val="211F1F"/>
                </a:solidFill>
                <a:latin typeface="Century Gothic"/>
                <a:cs typeface="Century Gothic"/>
              </a:rPr>
              <a:t>Compensadores</a:t>
            </a:r>
            <a:r>
              <a:rPr sz="1000" b="1" i="1" spc="-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estáticos</a:t>
            </a:r>
            <a:r>
              <a:rPr sz="1000" b="1" i="1" spc="-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(STATCOM)</a:t>
            </a:r>
            <a:endParaRPr sz="1000">
              <a:latin typeface="Century Gothic"/>
              <a:cs typeface="Century Gothic"/>
            </a:endParaRPr>
          </a:p>
          <a:p>
            <a:pPr>
              <a:spcBef>
                <a:spcPts val="25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36195">
              <a:lnSpc>
                <a:spcPct val="125000"/>
              </a:lnSpc>
              <a:spcBef>
                <a:spcPts val="5"/>
              </a:spcBef>
            </a:pP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(SSG)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similares</a:t>
            </a:r>
            <a:r>
              <a:rPr sz="8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(capaz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retrasados</a:t>
            </a:r>
            <a:r>
              <a:rPr sz="800" spc="24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adelantados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eléctrico).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inercia,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trae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consigo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muchas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ventajas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asociadas: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dinámica,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costo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inversión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menores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costos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mantenimiento.</a:t>
            </a:r>
            <a:endParaRPr sz="80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  <a:spcBef>
                <a:spcPts val="8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términos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generales,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SSG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autoconmutado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7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apropiada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operado</a:t>
            </a:r>
            <a:r>
              <a:rPr sz="7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producir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conjunto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multifásicos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ajustables,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acoplar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propósito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intercambio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controlable.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poderes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reactivos.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reemplazada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CC,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excepto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períodos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breves,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SSG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convierte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sincrónico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2,27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posee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largo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plazo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intercambiar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endParaRPr sz="750">
              <a:latin typeface="Arial Unicode MS"/>
              <a:cs typeface="Arial Unicode MS"/>
            </a:endParaRPr>
          </a:p>
          <a:p>
            <a:pPr marL="12700" marR="46355" indent="152400">
              <a:lnSpc>
                <a:spcPts val="12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maneja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fundamental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buses.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modular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perturbaciones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transitorias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mejorar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márgenes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amortiguar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oscilaciones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dinámicas.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47530" y="1253667"/>
            <a:ext cx="590550" cy="956310"/>
            <a:chOff x="3192411" y="1253667"/>
            <a:chExt cx="590550" cy="956310"/>
          </a:xfrm>
        </p:grpSpPr>
        <p:sp>
          <p:nvSpPr>
            <p:cNvPr id="3" name="object 3"/>
            <p:cNvSpPr/>
            <p:nvPr/>
          </p:nvSpPr>
          <p:spPr>
            <a:xfrm>
              <a:off x="3197174" y="1421638"/>
              <a:ext cx="581025" cy="783590"/>
            </a:xfrm>
            <a:custGeom>
              <a:avLst/>
              <a:gdLst/>
              <a:ahLst/>
              <a:cxnLst/>
              <a:rect l="l" t="t" r="r" b="b"/>
              <a:pathLst>
                <a:path w="581025" h="783589">
                  <a:moveTo>
                    <a:pt x="580631" y="0"/>
                  </a:moveTo>
                  <a:lnTo>
                    <a:pt x="0" y="0"/>
                  </a:lnTo>
                  <a:lnTo>
                    <a:pt x="0" y="782993"/>
                  </a:lnTo>
                  <a:lnTo>
                    <a:pt x="580631" y="782993"/>
                  </a:lnTo>
                  <a:lnTo>
                    <a:pt x="580631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97174" y="1421638"/>
              <a:ext cx="581025" cy="783590"/>
            </a:xfrm>
            <a:custGeom>
              <a:avLst/>
              <a:gdLst/>
              <a:ahLst/>
              <a:cxnLst/>
              <a:rect l="l" t="t" r="r" b="b"/>
              <a:pathLst>
                <a:path w="581025" h="783589">
                  <a:moveTo>
                    <a:pt x="0" y="782993"/>
                  </a:moveTo>
                  <a:lnTo>
                    <a:pt x="580631" y="782993"/>
                  </a:lnTo>
                  <a:lnTo>
                    <a:pt x="580631" y="0"/>
                  </a:lnTo>
                  <a:lnTo>
                    <a:pt x="0" y="0"/>
                  </a:lnTo>
                  <a:lnTo>
                    <a:pt x="0" y="78299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1359" y="1488460"/>
              <a:ext cx="360680" cy="606425"/>
            </a:xfrm>
            <a:custGeom>
              <a:avLst/>
              <a:gdLst/>
              <a:ahLst/>
              <a:cxnLst/>
              <a:rect l="l" t="t" r="r" b="b"/>
              <a:pathLst>
                <a:path w="360679" h="606425">
                  <a:moveTo>
                    <a:pt x="8356" y="0"/>
                  </a:moveTo>
                  <a:lnTo>
                    <a:pt x="360210" y="0"/>
                  </a:lnTo>
                </a:path>
                <a:path w="360679" h="606425">
                  <a:moveTo>
                    <a:pt x="0" y="605091"/>
                  </a:moveTo>
                  <a:lnTo>
                    <a:pt x="350291" y="606018"/>
                  </a:lnTo>
                </a:path>
              </a:pathLst>
            </a:custGeom>
            <a:ln w="1581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2965" y="1641728"/>
              <a:ext cx="138887" cy="814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62495" y="1261572"/>
              <a:ext cx="482600" cy="833755"/>
            </a:xfrm>
            <a:custGeom>
              <a:avLst/>
              <a:gdLst/>
              <a:ahLst/>
              <a:cxnLst/>
              <a:rect l="l" t="t" r="r" b="b"/>
              <a:pathLst>
                <a:path w="482600" h="833755">
                  <a:moveTo>
                    <a:pt x="67221" y="219062"/>
                  </a:moveTo>
                  <a:lnTo>
                    <a:pt x="67221" y="831977"/>
                  </a:lnTo>
                </a:path>
                <a:path w="482600" h="833755">
                  <a:moveTo>
                    <a:pt x="421284" y="219532"/>
                  </a:moveTo>
                  <a:lnTo>
                    <a:pt x="417042" y="833526"/>
                  </a:lnTo>
                </a:path>
                <a:path w="482600" h="833755">
                  <a:moveTo>
                    <a:pt x="268236" y="0"/>
                  </a:moveTo>
                  <a:lnTo>
                    <a:pt x="267614" y="147091"/>
                  </a:lnTo>
                </a:path>
                <a:path w="482600" h="833755">
                  <a:moveTo>
                    <a:pt x="0" y="385394"/>
                  </a:moveTo>
                  <a:lnTo>
                    <a:pt x="151955" y="386016"/>
                  </a:lnTo>
                </a:path>
                <a:path w="482600" h="833755">
                  <a:moveTo>
                    <a:pt x="369214" y="433895"/>
                  </a:moveTo>
                  <a:lnTo>
                    <a:pt x="482180" y="433895"/>
                  </a:lnTo>
                </a:path>
                <a:path w="482600" h="833755">
                  <a:moveTo>
                    <a:pt x="11506" y="336410"/>
                  </a:moveTo>
                  <a:lnTo>
                    <a:pt x="49390" y="380212"/>
                  </a:lnTo>
                </a:path>
              </a:pathLst>
            </a:custGeom>
            <a:ln w="1581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16115" y="1597997"/>
              <a:ext cx="58419" cy="635"/>
            </a:xfrm>
            <a:custGeom>
              <a:avLst/>
              <a:gdLst/>
              <a:ahLst/>
              <a:cxnLst/>
              <a:rect l="l" t="t" r="r" b="b"/>
              <a:pathLst>
                <a:path w="58420" h="634">
                  <a:moveTo>
                    <a:pt x="57886" y="0"/>
                  </a:moveTo>
                  <a:lnTo>
                    <a:pt x="0" y="457"/>
                  </a:lnTo>
                </a:path>
              </a:pathLst>
            </a:custGeom>
            <a:ln w="159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383641" y="94709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5">
                <a:moveTo>
                  <a:pt x="0" y="0"/>
                </a:moveTo>
                <a:lnTo>
                  <a:pt x="0" y="176809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22107" y="954432"/>
            <a:ext cx="763905" cy="0"/>
          </a:xfrm>
          <a:custGeom>
            <a:avLst/>
            <a:gdLst/>
            <a:ahLst/>
            <a:cxnLst/>
            <a:rect l="l" t="t" r="r" b="b"/>
            <a:pathLst>
              <a:path w="763904">
                <a:moveTo>
                  <a:pt x="0" y="0"/>
                </a:moveTo>
                <a:lnTo>
                  <a:pt x="763744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94973" y="954432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>
                <a:moveTo>
                  <a:pt x="0" y="0"/>
                </a:moveTo>
                <a:lnTo>
                  <a:pt x="675317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20524" y="1702291"/>
            <a:ext cx="226695" cy="3175"/>
          </a:xfrm>
          <a:custGeom>
            <a:avLst/>
            <a:gdLst/>
            <a:ahLst/>
            <a:cxnLst/>
            <a:rect l="l" t="t" r="r" b="b"/>
            <a:pathLst>
              <a:path w="226694" h="3175">
                <a:moveTo>
                  <a:pt x="0" y="2578"/>
                </a:moveTo>
                <a:lnTo>
                  <a:pt x="226186" y="0"/>
                </a:lnTo>
              </a:path>
            </a:pathLst>
          </a:custGeom>
          <a:ln w="190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20524" y="1807116"/>
            <a:ext cx="226695" cy="0"/>
          </a:xfrm>
          <a:custGeom>
            <a:avLst/>
            <a:gdLst/>
            <a:ahLst/>
            <a:cxnLst/>
            <a:rect l="l" t="t" r="r" b="b"/>
            <a:pathLst>
              <a:path w="226694">
                <a:moveTo>
                  <a:pt x="0" y="0"/>
                </a:moveTo>
                <a:lnTo>
                  <a:pt x="226186" y="0"/>
                </a:lnTo>
              </a:path>
            </a:pathLst>
          </a:custGeom>
          <a:ln w="190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094737" y="749306"/>
            <a:ext cx="401955" cy="400685"/>
            <a:chOff x="1239617" y="749305"/>
            <a:chExt cx="401955" cy="400685"/>
          </a:xfrm>
        </p:grpSpPr>
        <p:sp>
          <p:nvSpPr>
            <p:cNvPr id="15" name="object 15"/>
            <p:cNvSpPr/>
            <p:nvPr/>
          </p:nvSpPr>
          <p:spPr>
            <a:xfrm>
              <a:off x="1244380" y="754067"/>
              <a:ext cx="392430" cy="391160"/>
            </a:xfrm>
            <a:custGeom>
              <a:avLst/>
              <a:gdLst/>
              <a:ahLst/>
              <a:cxnLst/>
              <a:rect l="l" t="t" r="r" b="b"/>
              <a:pathLst>
                <a:path w="392430" h="391159">
                  <a:moveTo>
                    <a:pt x="196164" y="0"/>
                  </a:moveTo>
                  <a:lnTo>
                    <a:pt x="151171" y="5158"/>
                  </a:lnTo>
                  <a:lnTo>
                    <a:pt x="109877" y="19851"/>
                  </a:lnTo>
                  <a:lnTo>
                    <a:pt x="73455" y="42907"/>
                  </a:lnTo>
                  <a:lnTo>
                    <a:pt x="43081" y="73154"/>
                  </a:lnTo>
                  <a:lnTo>
                    <a:pt x="19930" y="109421"/>
                  </a:lnTo>
                  <a:lnTo>
                    <a:pt x="5178" y="150536"/>
                  </a:lnTo>
                  <a:lnTo>
                    <a:pt x="0" y="195326"/>
                  </a:lnTo>
                  <a:lnTo>
                    <a:pt x="5178" y="240111"/>
                  </a:lnTo>
                  <a:lnTo>
                    <a:pt x="19930" y="281222"/>
                  </a:lnTo>
                  <a:lnTo>
                    <a:pt x="43081" y="317486"/>
                  </a:lnTo>
                  <a:lnTo>
                    <a:pt x="73455" y="347732"/>
                  </a:lnTo>
                  <a:lnTo>
                    <a:pt x="109877" y="370788"/>
                  </a:lnTo>
                  <a:lnTo>
                    <a:pt x="151171" y="385481"/>
                  </a:lnTo>
                  <a:lnTo>
                    <a:pt x="196164" y="390639"/>
                  </a:lnTo>
                  <a:lnTo>
                    <a:pt x="241147" y="385481"/>
                  </a:lnTo>
                  <a:lnTo>
                    <a:pt x="282437" y="370788"/>
                  </a:lnTo>
                  <a:lnTo>
                    <a:pt x="318857" y="347732"/>
                  </a:lnTo>
                  <a:lnTo>
                    <a:pt x="349231" y="317486"/>
                  </a:lnTo>
                  <a:lnTo>
                    <a:pt x="372382" y="281222"/>
                  </a:lnTo>
                  <a:lnTo>
                    <a:pt x="387136" y="240111"/>
                  </a:lnTo>
                  <a:lnTo>
                    <a:pt x="392315" y="195326"/>
                  </a:lnTo>
                  <a:lnTo>
                    <a:pt x="387136" y="150536"/>
                  </a:lnTo>
                  <a:lnTo>
                    <a:pt x="372382" y="109421"/>
                  </a:lnTo>
                  <a:lnTo>
                    <a:pt x="349231" y="73154"/>
                  </a:lnTo>
                  <a:lnTo>
                    <a:pt x="318857" y="42907"/>
                  </a:lnTo>
                  <a:lnTo>
                    <a:pt x="282437" y="19851"/>
                  </a:lnTo>
                  <a:lnTo>
                    <a:pt x="241147" y="5158"/>
                  </a:lnTo>
                  <a:lnTo>
                    <a:pt x="196164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44380" y="754067"/>
              <a:ext cx="392430" cy="391160"/>
            </a:xfrm>
            <a:custGeom>
              <a:avLst/>
              <a:gdLst/>
              <a:ahLst/>
              <a:cxnLst/>
              <a:rect l="l" t="t" r="r" b="b"/>
              <a:pathLst>
                <a:path w="392430" h="391159">
                  <a:moveTo>
                    <a:pt x="196164" y="0"/>
                  </a:moveTo>
                  <a:lnTo>
                    <a:pt x="151171" y="5158"/>
                  </a:lnTo>
                  <a:lnTo>
                    <a:pt x="109877" y="19851"/>
                  </a:lnTo>
                  <a:lnTo>
                    <a:pt x="73455" y="42907"/>
                  </a:lnTo>
                  <a:lnTo>
                    <a:pt x="43081" y="73154"/>
                  </a:lnTo>
                  <a:lnTo>
                    <a:pt x="19930" y="109421"/>
                  </a:lnTo>
                  <a:lnTo>
                    <a:pt x="5178" y="150536"/>
                  </a:lnTo>
                  <a:lnTo>
                    <a:pt x="0" y="195326"/>
                  </a:lnTo>
                  <a:lnTo>
                    <a:pt x="5178" y="240111"/>
                  </a:lnTo>
                  <a:lnTo>
                    <a:pt x="19930" y="281222"/>
                  </a:lnTo>
                  <a:lnTo>
                    <a:pt x="43081" y="317486"/>
                  </a:lnTo>
                  <a:lnTo>
                    <a:pt x="73455" y="347732"/>
                  </a:lnTo>
                  <a:lnTo>
                    <a:pt x="109877" y="370788"/>
                  </a:lnTo>
                  <a:lnTo>
                    <a:pt x="151171" y="385481"/>
                  </a:lnTo>
                  <a:lnTo>
                    <a:pt x="196164" y="390639"/>
                  </a:lnTo>
                  <a:lnTo>
                    <a:pt x="241147" y="385481"/>
                  </a:lnTo>
                  <a:lnTo>
                    <a:pt x="282437" y="370788"/>
                  </a:lnTo>
                  <a:lnTo>
                    <a:pt x="318857" y="347732"/>
                  </a:lnTo>
                  <a:lnTo>
                    <a:pt x="349231" y="317486"/>
                  </a:lnTo>
                  <a:lnTo>
                    <a:pt x="372382" y="281222"/>
                  </a:lnTo>
                  <a:lnTo>
                    <a:pt x="387136" y="240111"/>
                  </a:lnTo>
                  <a:lnTo>
                    <a:pt x="392315" y="195326"/>
                  </a:lnTo>
                  <a:lnTo>
                    <a:pt x="387136" y="150536"/>
                  </a:lnTo>
                  <a:lnTo>
                    <a:pt x="372382" y="109421"/>
                  </a:lnTo>
                  <a:lnTo>
                    <a:pt x="349231" y="73154"/>
                  </a:lnTo>
                  <a:lnTo>
                    <a:pt x="318857" y="42907"/>
                  </a:lnTo>
                  <a:lnTo>
                    <a:pt x="282437" y="19851"/>
                  </a:lnTo>
                  <a:lnTo>
                    <a:pt x="241147" y="5158"/>
                  </a:lnTo>
                  <a:lnTo>
                    <a:pt x="19616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9907" y="917271"/>
            <a:ext cx="74206" cy="7259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98196" y="917271"/>
            <a:ext cx="73672" cy="7259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15171" y="871934"/>
            <a:ext cx="157186" cy="1528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5987" y="860915"/>
            <a:ext cx="290375" cy="17644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5763082" y="1062930"/>
            <a:ext cx="129539" cy="50165"/>
            <a:chOff x="2907962" y="1062929"/>
            <a:chExt cx="129539" cy="50165"/>
          </a:xfrm>
        </p:grpSpPr>
        <p:sp>
          <p:nvSpPr>
            <p:cNvPr id="22" name="object 22"/>
            <p:cNvSpPr/>
            <p:nvPr/>
          </p:nvSpPr>
          <p:spPr>
            <a:xfrm>
              <a:off x="2907962" y="1062929"/>
              <a:ext cx="119380" cy="43815"/>
            </a:xfrm>
            <a:custGeom>
              <a:avLst/>
              <a:gdLst/>
              <a:ahLst/>
              <a:cxnLst/>
              <a:rect l="l" t="t" r="r" b="b"/>
              <a:pathLst>
                <a:path w="119380" h="43815">
                  <a:moveTo>
                    <a:pt x="62966" y="0"/>
                  </a:moveTo>
                  <a:lnTo>
                    <a:pt x="0" y="21869"/>
                  </a:lnTo>
                  <a:lnTo>
                    <a:pt x="63284" y="43395"/>
                  </a:lnTo>
                  <a:lnTo>
                    <a:pt x="63151" y="25336"/>
                  </a:lnTo>
                  <a:lnTo>
                    <a:pt x="49707" y="25336"/>
                  </a:lnTo>
                  <a:lnTo>
                    <a:pt x="47345" y="23748"/>
                  </a:lnTo>
                  <a:lnTo>
                    <a:pt x="47345" y="19748"/>
                  </a:lnTo>
                  <a:lnTo>
                    <a:pt x="49606" y="18110"/>
                  </a:lnTo>
                  <a:lnTo>
                    <a:pt x="63098" y="18064"/>
                  </a:lnTo>
                  <a:lnTo>
                    <a:pt x="62966" y="0"/>
                  </a:lnTo>
                  <a:close/>
                </a:path>
                <a:path w="119380" h="43815">
                  <a:moveTo>
                    <a:pt x="63098" y="18064"/>
                  </a:moveTo>
                  <a:lnTo>
                    <a:pt x="49606" y="18110"/>
                  </a:lnTo>
                  <a:lnTo>
                    <a:pt x="47345" y="19748"/>
                  </a:lnTo>
                  <a:lnTo>
                    <a:pt x="47345" y="23748"/>
                  </a:lnTo>
                  <a:lnTo>
                    <a:pt x="49707" y="25336"/>
                  </a:lnTo>
                  <a:lnTo>
                    <a:pt x="63151" y="25297"/>
                  </a:lnTo>
                  <a:lnTo>
                    <a:pt x="63098" y="18064"/>
                  </a:lnTo>
                  <a:close/>
                </a:path>
                <a:path w="119380" h="43815">
                  <a:moveTo>
                    <a:pt x="63151" y="25297"/>
                  </a:moveTo>
                  <a:lnTo>
                    <a:pt x="52628" y="25336"/>
                  </a:lnTo>
                  <a:lnTo>
                    <a:pt x="63151" y="25336"/>
                  </a:lnTo>
                  <a:close/>
                </a:path>
                <a:path w="119380" h="43815">
                  <a:moveTo>
                    <a:pt x="116446" y="17894"/>
                  </a:moveTo>
                  <a:lnTo>
                    <a:pt x="63098" y="18064"/>
                  </a:lnTo>
                  <a:lnTo>
                    <a:pt x="63151" y="25297"/>
                  </a:lnTo>
                  <a:lnTo>
                    <a:pt x="116535" y="25107"/>
                  </a:lnTo>
                  <a:lnTo>
                    <a:pt x="118897" y="23495"/>
                  </a:lnTo>
                  <a:lnTo>
                    <a:pt x="118821" y="19519"/>
                  </a:lnTo>
                  <a:lnTo>
                    <a:pt x="116446" y="17894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4744" y="1068710"/>
              <a:ext cx="122555" cy="44450"/>
            </a:xfrm>
            <a:custGeom>
              <a:avLst/>
              <a:gdLst/>
              <a:ahLst/>
              <a:cxnLst/>
              <a:rect l="l" t="t" r="r" b="b"/>
              <a:pathLst>
                <a:path w="122555" h="44450">
                  <a:moveTo>
                    <a:pt x="65176" y="43878"/>
                  </a:moveTo>
                  <a:lnTo>
                    <a:pt x="0" y="22110"/>
                  </a:lnTo>
                  <a:lnTo>
                    <a:pt x="64846" y="0"/>
                  </a:lnTo>
                  <a:lnTo>
                    <a:pt x="65176" y="43878"/>
                  </a:lnTo>
                  <a:close/>
                </a:path>
                <a:path w="122555" h="44450">
                  <a:moveTo>
                    <a:pt x="116992" y="25387"/>
                  </a:moveTo>
                  <a:lnTo>
                    <a:pt x="54203" y="25615"/>
                  </a:lnTo>
                  <a:lnTo>
                    <a:pt x="51193" y="25615"/>
                  </a:lnTo>
                  <a:lnTo>
                    <a:pt x="48755" y="24028"/>
                  </a:lnTo>
                  <a:lnTo>
                    <a:pt x="48755" y="21983"/>
                  </a:lnTo>
                  <a:lnTo>
                    <a:pt x="48755" y="19964"/>
                  </a:lnTo>
                  <a:lnTo>
                    <a:pt x="51104" y="18313"/>
                  </a:lnTo>
                  <a:lnTo>
                    <a:pt x="54114" y="18313"/>
                  </a:lnTo>
                  <a:lnTo>
                    <a:pt x="116916" y="18097"/>
                  </a:lnTo>
                  <a:lnTo>
                    <a:pt x="119913" y="18097"/>
                  </a:lnTo>
                  <a:lnTo>
                    <a:pt x="122364" y="19748"/>
                  </a:lnTo>
                  <a:lnTo>
                    <a:pt x="122364" y="21716"/>
                  </a:lnTo>
                  <a:lnTo>
                    <a:pt x="122440" y="23748"/>
                  </a:lnTo>
                  <a:lnTo>
                    <a:pt x="120014" y="25387"/>
                  </a:lnTo>
                  <a:lnTo>
                    <a:pt x="116992" y="25387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733592" y="1479529"/>
            <a:ext cx="1905" cy="222885"/>
          </a:xfrm>
          <a:custGeom>
            <a:avLst/>
            <a:gdLst/>
            <a:ahLst/>
            <a:cxnLst/>
            <a:rect l="l" t="t" r="r" b="b"/>
            <a:pathLst>
              <a:path w="1905" h="222885">
                <a:moveTo>
                  <a:pt x="0" y="0"/>
                </a:moveTo>
                <a:lnTo>
                  <a:pt x="1574" y="222758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71235" y="1869696"/>
            <a:ext cx="206241" cy="126254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6184836" y="1758694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4">
                <a:moveTo>
                  <a:pt x="0" y="0"/>
                </a:moveTo>
                <a:lnTo>
                  <a:pt x="338289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93688" y="1027906"/>
            <a:ext cx="179451" cy="28897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5733591" y="1479529"/>
            <a:ext cx="326390" cy="635"/>
          </a:xfrm>
          <a:custGeom>
            <a:avLst/>
            <a:gdLst/>
            <a:ahLst/>
            <a:cxnLst/>
            <a:rect l="l" t="t" r="r" b="b"/>
            <a:pathLst>
              <a:path w="326389" h="634">
                <a:moveTo>
                  <a:pt x="0" y="0"/>
                </a:moveTo>
                <a:lnTo>
                  <a:pt x="326136" y="571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33110" y="1806566"/>
            <a:ext cx="338455" cy="288925"/>
          </a:xfrm>
          <a:custGeom>
            <a:avLst/>
            <a:gdLst/>
            <a:ahLst/>
            <a:cxnLst/>
            <a:rect l="l" t="t" r="r" b="b"/>
            <a:pathLst>
              <a:path w="338455" h="288925">
                <a:moveTo>
                  <a:pt x="482" y="288455"/>
                </a:moveTo>
                <a:lnTo>
                  <a:pt x="338124" y="288455"/>
                </a:lnTo>
              </a:path>
              <a:path w="338455" h="288925">
                <a:moveTo>
                  <a:pt x="0" y="280098"/>
                </a:moveTo>
                <a:lnTo>
                  <a:pt x="0" y="0"/>
                </a:lnTo>
              </a:path>
            </a:pathLst>
          </a:custGeom>
          <a:ln w="15913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6246208" y="844279"/>
            <a:ext cx="185420" cy="62865"/>
            <a:chOff x="3391089" y="844278"/>
            <a:chExt cx="185420" cy="62865"/>
          </a:xfrm>
        </p:grpSpPr>
        <p:sp>
          <p:nvSpPr>
            <p:cNvPr id="31" name="object 31"/>
            <p:cNvSpPr/>
            <p:nvPr/>
          </p:nvSpPr>
          <p:spPr>
            <a:xfrm>
              <a:off x="3391260" y="844278"/>
              <a:ext cx="184785" cy="62865"/>
            </a:xfrm>
            <a:custGeom>
              <a:avLst/>
              <a:gdLst/>
              <a:ahLst/>
              <a:cxnLst/>
              <a:rect l="l" t="t" r="r" b="b"/>
              <a:pathLst>
                <a:path w="184785" h="62865">
                  <a:moveTo>
                    <a:pt x="63106" y="0"/>
                  </a:moveTo>
                  <a:lnTo>
                    <a:pt x="0" y="31292"/>
                  </a:lnTo>
                  <a:lnTo>
                    <a:pt x="63106" y="62585"/>
                  </a:lnTo>
                  <a:lnTo>
                    <a:pt x="63106" y="36614"/>
                  </a:lnTo>
                  <a:lnTo>
                    <a:pt x="49707" y="36614"/>
                  </a:lnTo>
                  <a:lnTo>
                    <a:pt x="47320" y="34264"/>
                  </a:lnTo>
                  <a:lnTo>
                    <a:pt x="47320" y="28473"/>
                  </a:lnTo>
                  <a:lnTo>
                    <a:pt x="49707" y="26123"/>
                  </a:lnTo>
                  <a:lnTo>
                    <a:pt x="63106" y="26123"/>
                  </a:lnTo>
                  <a:lnTo>
                    <a:pt x="63106" y="0"/>
                  </a:lnTo>
                  <a:close/>
                </a:path>
                <a:path w="184785" h="62865">
                  <a:moveTo>
                    <a:pt x="63106" y="26123"/>
                  </a:moveTo>
                  <a:lnTo>
                    <a:pt x="49707" y="26123"/>
                  </a:lnTo>
                  <a:lnTo>
                    <a:pt x="47320" y="28473"/>
                  </a:lnTo>
                  <a:lnTo>
                    <a:pt x="47320" y="34264"/>
                  </a:lnTo>
                  <a:lnTo>
                    <a:pt x="49707" y="36614"/>
                  </a:lnTo>
                  <a:lnTo>
                    <a:pt x="63106" y="36614"/>
                  </a:lnTo>
                  <a:lnTo>
                    <a:pt x="63106" y="26123"/>
                  </a:lnTo>
                  <a:close/>
                </a:path>
                <a:path w="184785" h="62865">
                  <a:moveTo>
                    <a:pt x="182384" y="26123"/>
                  </a:moveTo>
                  <a:lnTo>
                    <a:pt x="63106" y="26123"/>
                  </a:lnTo>
                  <a:lnTo>
                    <a:pt x="63106" y="36614"/>
                  </a:lnTo>
                  <a:lnTo>
                    <a:pt x="182384" y="36614"/>
                  </a:lnTo>
                  <a:lnTo>
                    <a:pt x="184594" y="34264"/>
                  </a:lnTo>
                  <a:lnTo>
                    <a:pt x="184594" y="28473"/>
                  </a:lnTo>
                  <a:lnTo>
                    <a:pt x="182384" y="2612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91260" y="861600"/>
              <a:ext cx="184785" cy="12700"/>
            </a:xfrm>
            <a:custGeom>
              <a:avLst/>
              <a:gdLst/>
              <a:ahLst/>
              <a:cxnLst/>
              <a:rect l="l" t="t" r="r" b="b"/>
              <a:pathLst>
                <a:path w="184785" h="12700">
                  <a:moveTo>
                    <a:pt x="63106" y="12534"/>
                  </a:moveTo>
                  <a:lnTo>
                    <a:pt x="0" y="6273"/>
                  </a:lnTo>
                  <a:lnTo>
                    <a:pt x="63106" y="0"/>
                  </a:lnTo>
                  <a:lnTo>
                    <a:pt x="63106" y="12534"/>
                  </a:lnTo>
                  <a:close/>
                </a:path>
                <a:path w="184785" h="12700">
                  <a:moveTo>
                    <a:pt x="179387" y="7327"/>
                  </a:moveTo>
                  <a:lnTo>
                    <a:pt x="52679" y="7327"/>
                  </a:lnTo>
                  <a:lnTo>
                    <a:pt x="49707" y="7327"/>
                  </a:lnTo>
                  <a:lnTo>
                    <a:pt x="47345" y="6870"/>
                  </a:lnTo>
                  <a:lnTo>
                    <a:pt x="47345" y="6273"/>
                  </a:lnTo>
                  <a:lnTo>
                    <a:pt x="47345" y="5702"/>
                  </a:lnTo>
                  <a:lnTo>
                    <a:pt x="49707" y="5232"/>
                  </a:lnTo>
                  <a:lnTo>
                    <a:pt x="52679" y="5232"/>
                  </a:lnTo>
                  <a:lnTo>
                    <a:pt x="179387" y="5232"/>
                  </a:lnTo>
                  <a:lnTo>
                    <a:pt x="182384" y="5232"/>
                  </a:lnTo>
                  <a:lnTo>
                    <a:pt x="184594" y="5702"/>
                  </a:lnTo>
                  <a:lnTo>
                    <a:pt x="184594" y="6273"/>
                  </a:lnTo>
                  <a:lnTo>
                    <a:pt x="184594" y="6870"/>
                  </a:lnTo>
                  <a:lnTo>
                    <a:pt x="182384" y="7327"/>
                  </a:lnTo>
                  <a:lnTo>
                    <a:pt x="179387" y="7327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499594" y="1578467"/>
            <a:ext cx="63500" cy="360680"/>
            <a:chOff x="2644475" y="1578467"/>
            <a:chExt cx="63500" cy="360680"/>
          </a:xfrm>
        </p:grpSpPr>
        <p:sp>
          <p:nvSpPr>
            <p:cNvPr id="34" name="object 34"/>
            <p:cNvSpPr/>
            <p:nvPr/>
          </p:nvSpPr>
          <p:spPr>
            <a:xfrm>
              <a:off x="2644475" y="1578677"/>
              <a:ext cx="63500" cy="360045"/>
            </a:xfrm>
            <a:custGeom>
              <a:avLst/>
              <a:gdLst/>
              <a:ahLst/>
              <a:cxnLst/>
              <a:rect l="l" t="t" r="r" b="b"/>
              <a:pathLst>
                <a:path w="63500" h="360044">
                  <a:moveTo>
                    <a:pt x="26276" y="297294"/>
                  </a:moveTo>
                  <a:lnTo>
                    <a:pt x="0" y="297294"/>
                  </a:lnTo>
                  <a:lnTo>
                    <a:pt x="31559" y="359879"/>
                  </a:lnTo>
                  <a:lnTo>
                    <a:pt x="55222" y="312915"/>
                  </a:lnTo>
                  <a:lnTo>
                    <a:pt x="28638" y="312915"/>
                  </a:lnTo>
                  <a:lnTo>
                    <a:pt x="26276" y="310591"/>
                  </a:lnTo>
                  <a:lnTo>
                    <a:pt x="26276" y="297294"/>
                  </a:lnTo>
                  <a:close/>
                </a:path>
                <a:path w="63500" h="360044">
                  <a:moveTo>
                    <a:pt x="34467" y="0"/>
                  </a:moveTo>
                  <a:lnTo>
                    <a:pt x="28638" y="0"/>
                  </a:lnTo>
                  <a:lnTo>
                    <a:pt x="26276" y="2336"/>
                  </a:lnTo>
                  <a:lnTo>
                    <a:pt x="26276" y="310591"/>
                  </a:lnTo>
                  <a:lnTo>
                    <a:pt x="28638" y="312915"/>
                  </a:lnTo>
                  <a:lnTo>
                    <a:pt x="34467" y="312915"/>
                  </a:lnTo>
                  <a:lnTo>
                    <a:pt x="36766" y="310591"/>
                  </a:lnTo>
                  <a:lnTo>
                    <a:pt x="36766" y="2336"/>
                  </a:lnTo>
                  <a:lnTo>
                    <a:pt x="34467" y="0"/>
                  </a:lnTo>
                  <a:close/>
                </a:path>
                <a:path w="63500" h="360044">
                  <a:moveTo>
                    <a:pt x="63093" y="297294"/>
                  </a:moveTo>
                  <a:lnTo>
                    <a:pt x="36766" y="297294"/>
                  </a:lnTo>
                  <a:lnTo>
                    <a:pt x="36766" y="310591"/>
                  </a:lnTo>
                  <a:lnTo>
                    <a:pt x="34467" y="312915"/>
                  </a:lnTo>
                  <a:lnTo>
                    <a:pt x="55222" y="312915"/>
                  </a:lnTo>
                  <a:lnTo>
                    <a:pt x="63093" y="297294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67297" y="1578677"/>
              <a:ext cx="19050" cy="360045"/>
            </a:xfrm>
            <a:custGeom>
              <a:avLst/>
              <a:gdLst/>
              <a:ahLst/>
              <a:cxnLst/>
              <a:rect l="l" t="t" r="r" b="b"/>
              <a:pathLst>
                <a:path w="19050" h="360044">
                  <a:moveTo>
                    <a:pt x="18808" y="297294"/>
                  </a:moveTo>
                  <a:lnTo>
                    <a:pt x="9410" y="359879"/>
                  </a:lnTo>
                  <a:lnTo>
                    <a:pt x="0" y="297294"/>
                  </a:lnTo>
                  <a:lnTo>
                    <a:pt x="18808" y="297294"/>
                  </a:lnTo>
                  <a:close/>
                </a:path>
                <a:path w="19050" h="360044">
                  <a:moveTo>
                    <a:pt x="10960" y="5232"/>
                  </a:moveTo>
                  <a:lnTo>
                    <a:pt x="10960" y="307682"/>
                  </a:lnTo>
                  <a:lnTo>
                    <a:pt x="10960" y="310591"/>
                  </a:lnTo>
                  <a:lnTo>
                    <a:pt x="10286" y="312915"/>
                  </a:lnTo>
                  <a:lnTo>
                    <a:pt x="9410" y="312915"/>
                  </a:lnTo>
                  <a:lnTo>
                    <a:pt x="8534" y="312915"/>
                  </a:lnTo>
                  <a:lnTo>
                    <a:pt x="7835" y="310591"/>
                  </a:lnTo>
                  <a:lnTo>
                    <a:pt x="7835" y="307682"/>
                  </a:lnTo>
                  <a:lnTo>
                    <a:pt x="7835" y="5232"/>
                  </a:lnTo>
                  <a:lnTo>
                    <a:pt x="7835" y="2336"/>
                  </a:lnTo>
                  <a:lnTo>
                    <a:pt x="8534" y="0"/>
                  </a:lnTo>
                  <a:lnTo>
                    <a:pt x="9410" y="0"/>
                  </a:lnTo>
                  <a:lnTo>
                    <a:pt x="10286" y="0"/>
                  </a:lnTo>
                  <a:lnTo>
                    <a:pt x="10960" y="2336"/>
                  </a:lnTo>
                  <a:lnTo>
                    <a:pt x="10960" y="5232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5817545" y="1376975"/>
            <a:ext cx="184150" cy="62865"/>
            <a:chOff x="2962426" y="1376974"/>
            <a:chExt cx="184150" cy="62865"/>
          </a:xfrm>
        </p:grpSpPr>
        <p:sp>
          <p:nvSpPr>
            <p:cNvPr id="37" name="object 37"/>
            <p:cNvSpPr/>
            <p:nvPr/>
          </p:nvSpPr>
          <p:spPr>
            <a:xfrm>
              <a:off x="2962635" y="1376974"/>
              <a:ext cx="184150" cy="62865"/>
            </a:xfrm>
            <a:custGeom>
              <a:avLst/>
              <a:gdLst/>
              <a:ahLst/>
              <a:cxnLst/>
              <a:rect l="l" t="t" r="r" b="b"/>
              <a:pathLst>
                <a:path w="184150" h="62865">
                  <a:moveTo>
                    <a:pt x="120624" y="0"/>
                  </a:moveTo>
                  <a:lnTo>
                    <a:pt x="120460" y="26076"/>
                  </a:lnTo>
                  <a:lnTo>
                    <a:pt x="131038" y="26136"/>
                  </a:lnTo>
                  <a:lnTo>
                    <a:pt x="133883" y="26136"/>
                  </a:lnTo>
                  <a:lnTo>
                    <a:pt x="136232" y="28486"/>
                  </a:lnTo>
                  <a:lnTo>
                    <a:pt x="136232" y="34277"/>
                  </a:lnTo>
                  <a:lnTo>
                    <a:pt x="133883" y="36614"/>
                  </a:lnTo>
                  <a:lnTo>
                    <a:pt x="120394" y="36614"/>
                  </a:lnTo>
                  <a:lnTo>
                    <a:pt x="120230" y="62585"/>
                  </a:lnTo>
                  <a:lnTo>
                    <a:pt x="173476" y="36614"/>
                  </a:lnTo>
                  <a:lnTo>
                    <a:pt x="130962" y="36614"/>
                  </a:lnTo>
                  <a:lnTo>
                    <a:pt x="173611" y="36547"/>
                  </a:lnTo>
                  <a:lnTo>
                    <a:pt x="183578" y="31686"/>
                  </a:lnTo>
                  <a:lnTo>
                    <a:pt x="120624" y="0"/>
                  </a:lnTo>
                  <a:close/>
                </a:path>
                <a:path w="184150" h="62865">
                  <a:moveTo>
                    <a:pt x="120460" y="26076"/>
                  </a:moveTo>
                  <a:lnTo>
                    <a:pt x="120394" y="36547"/>
                  </a:lnTo>
                  <a:lnTo>
                    <a:pt x="130962" y="36614"/>
                  </a:lnTo>
                  <a:lnTo>
                    <a:pt x="133883" y="36614"/>
                  </a:lnTo>
                  <a:lnTo>
                    <a:pt x="136232" y="34277"/>
                  </a:lnTo>
                  <a:lnTo>
                    <a:pt x="136232" y="28486"/>
                  </a:lnTo>
                  <a:lnTo>
                    <a:pt x="133883" y="26136"/>
                  </a:lnTo>
                  <a:lnTo>
                    <a:pt x="120460" y="26076"/>
                  </a:lnTo>
                  <a:close/>
                </a:path>
                <a:path w="184150" h="62865">
                  <a:moveTo>
                    <a:pt x="5283" y="25425"/>
                  </a:moveTo>
                  <a:lnTo>
                    <a:pt x="2349" y="25425"/>
                  </a:lnTo>
                  <a:lnTo>
                    <a:pt x="0" y="27698"/>
                  </a:lnTo>
                  <a:lnTo>
                    <a:pt x="0" y="33489"/>
                  </a:lnTo>
                  <a:lnTo>
                    <a:pt x="2349" y="35826"/>
                  </a:lnTo>
                  <a:lnTo>
                    <a:pt x="120394" y="36547"/>
                  </a:lnTo>
                  <a:lnTo>
                    <a:pt x="120460" y="26076"/>
                  </a:lnTo>
                  <a:lnTo>
                    <a:pt x="5283" y="2542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62635" y="1393818"/>
              <a:ext cx="184150" cy="19050"/>
            </a:xfrm>
            <a:custGeom>
              <a:avLst/>
              <a:gdLst/>
              <a:ahLst/>
              <a:cxnLst/>
              <a:rect l="l" t="t" r="r" b="b"/>
              <a:pathLst>
                <a:path w="184150" h="19050">
                  <a:moveTo>
                    <a:pt x="120624" y="0"/>
                  </a:moveTo>
                  <a:lnTo>
                    <a:pt x="183578" y="9512"/>
                  </a:lnTo>
                  <a:lnTo>
                    <a:pt x="120230" y="18796"/>
                  </a:lnTo>
                  <a:lnTo>
                    <a:pt x="120624" y="0"/>
                  </a:lnTo>
                  <a:close/>
                </a:path>
                <a:path w="184150" h="19050">
                  <a:moveTo>
                    <a:pt x="5283" y="7645"/>
                  </a:moveTo>
                  <a:lnTo>
                    <a:pt x="131038" y="7848"/>
                  </a:lnTo>
                  <a:lnTo>
                    <a:pt x="133883" y="7848"/>
                  </a:lnTo>
                  <a:lnTo>
                    <a:pt x="136232" y="8559"/>
                  </a:lnTo>
                  <a:lnTo>
                    <a:pt x="136232" y="9423"/>
                  </a:lnTo>
                  <a:lnTo>
                    <a:pt x="136232" y="10299"/>
                  </a:lnTo>
                  <a:lnTo>
                    <a:pt x="133883" y="10998"/>
                  </a:lnTo>
                  <a:lnTo>
                    <a:pt x="130962" y="10998"/>
                  </a:lnTo>
                  <a:lnTo>
                    <a:pt x="5206" y="10769"/>
                  </a:lnTo>
                  <a:lnTo>
                    <a:pt x="2349" y="10769"/>
                  </a:lnTo>
                  <a:lnTo>
                    <a:pt x="0" y="10058"/>
                  </a:lnTo>
                  <a:lnTo>
                    <a:pt x="0" y="9194"/>
                  </a:lnTo>
                  <a:lnTo>
                    <a:pt x="0" y="8318"/>
                  </a:lnTo>
                  <a:lnTo>
                    <a:pt x="2349" y="7645"/>
                  </a:lnTo>
                  <a:lnTo>
                    <a:pt x="5283" y="7645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67246" y="1611529"/>
            <a:ext cx="140461" cy="8088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53021" y="1917094"/>
            <a:ext cx="141122" cy="82001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4942217" y="752670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4" h="62865">
                <a:moveTo>
                  <a:pt x="48323" y="0"/>
                </a:moveTo>
                <a:lnTo>
                  <a:pt x="16725" y="0"/>
                </a:lnTo>
                <a:lnTo>
                  <a:pt x="14782" y="6743"/>
                </a:lnTo>
                <a:lnTo>
                  <a:pt x="46482" y="6743"/>
                </a:lnTo>
                <a:lnTo>
                  <a:pt x="48323" y="0"/>
                </a:lnTo>
                <a:close/>
              </a:path>
              <a:path w="48894" h="62865">
                <a:moveTo>
                  <a:pt x="19418" y="19888"/>
                </a:moveTo>
                <a:lnTo>
                  <a:pt x="9728" y="19888"/>
                </a:lnTo>
                <a:lnTo>
                  <a:pt x="10172" y="20332"/>
                </a:lnTo>
                <a:lnTo>
                  <a:pt x="10202" y="22771"/>
                </a:lnTo>
                <a:lnTo>
                  <a:pt x="10033" y="23736"/>
                </a:lnTo>
                <a:lnTo>
                  <a:pt x="9385" y="25666"/>
                </a:lnTo>
                <a:lnTo>
                  <a:pt x="5080" y="41275"/>
                </a:lnTo>
                <a:lnTo>
                  <a:pt x="3784" y="45783"/>
                </a:lnTo>
                <a:lnTo>
                  <a:pt x="3136" y="49187"/>
                </a:lnTo>
                <a:lnTo>
                  <a:pt x="3136" y="54546"/>
                </a:lnTo>
                <a:lnTo>
                  <a:pt x="4445" y="57226"/>
                </a:lnTo>
                <a:lnTo>
                  <a:pt x="6908" y="59359"/>
                </a:lnTo>
                <a:lnTo>
                  <a:pt x="9385" y="61391"/>
                </a:lnTo>
                <a:lnTo>
                  <a:pt x="12839" y="62458"/>
                </a:lnTo>
                <a:lnTo>
                  <a:pt x="24612" y="62458"/>
                </a:lnTo>
                <a:lnTo>
                  <a:pt x="28764" y="60223"/>
                </a:lnTo>
                <a:lnTo>
                  <a:pt x="15862" y="60223"/>
                </a:lnTo>
                <a:lnTo>
                  <a:pt x="14351" y="59575"/>
                </a:lnTo>
                <a:lnTo>
                  <a:pt x="11658" y="57099"/>
                </a:lnTo>
                <a:lnTo>
                  <a:pt x="10896" y="55181"/>
                </a:lnTo>
                <a:lnTo>
                  <a:pt x="10896" y="50698"/>
                </a:lnTo>
                <a:lnTo>
                  <a:pt x="11430" y="48018"/>
                </a:lnTo>
                <a:lnTo>
                  <a:pt x="18986" y="22771"/>
                </a:lnTo>
                <a:lnTo>
                  <a:pt x="19298" y="21081"/>
                </a:lnTo>
                <a:lnTo>
                  <a:pt x="19418" y="19888"/>
                </a:lnTo>
                <a:close/>
              </a:path>
              <a:path w="48894" h="62865">
                <a:moveTo>
                  <a:pt x="27508" y="14008"/>
                </a:moveTo>
                <a:lnTo>
                  <a:pt x="27203" y="16040"/>
                </a:lnTo>
                <a:lnTo>
                  <a:pt x="33553" y="17106"/>
                </a:lnTo>
                <a:lnTo>
                  <a:pt x="36719" y="21831"/>
                </a:lnTo>
                <a:lnTo>
                  <a:pt x="22110" y="60223"/>
                </a:lnTo>
                <a:lnTo>
                  <a:pt x="28764" y="60223"/>
                </a:lnTo>
                <a:lnTo>
                  <a:pt x="30746" y="59156"/>
                </a:lnTo>
                <a:lnTo>
                  <a:pt x="35598" y="52628"/>
                </a:lnTo>
                <a:lnTo>
                  <a:pt x="40449" y="45986"/>
                </a:lnTo>
                <a:lnTo>
                  <a:pt x="42926" y="39268"/>
                </a:lnTo>
                <a:lnTo>
                  <a:pt x="42926" y="21831"/>
                </a:lnTo>
                <a:lnTo>
                  <a:pt x="37769" y="15722"/>
                </a:lnTo>
                <a:lnTo>
                  <a:pt x="27508" y="14008"/>
                </a:lnTo>
                <a:close/>
              </a:path>
              <a:path w="48894" h="62865">
                <a:moveTo>
                  <a:pt x="17907" y="14008"/>
                </a:moveTo>
                <a:lnTo>
                  <a:pt x="9931" y="14008"/>
                </a:lnTo>
                <a:lnTo>
                  <a:pt x="5080" y="17754"/>
                </a:lnTo>
                <a:lnTo>
                  <a:pt x="0" y="25349"/>
                </a:lnTo>
                <a:lnTo>
                  <a:pt x="1625" y="26416"/>
                </a:lnTo>
                <a:lnTo>
                  <a:pt x="3784" y="23634"/>
                </a:lnTo>
                <a:lnTo>
                  <a:pt x="5295" y="21831"/>
                </a:lnTo>
                <a:lnTo>
                  <a:pt x="7010" y="20332"/>
                </a:lnTo>
                <a:lnTo>
                  <a:pt x="7874" y="19888"/>
                </a:lnTo>
                <a:lnTo>
                  <a:pt x="19418" y="19888"/>
                </a:lnTo>
                <a:lnTo>
                  <a:pt x="19418" y="15621"/>
                </a:lnTo>
                <a:lnTo>
                  <a:pt x="17907" y="1400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97676" y="770827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4" h="62865">
                <a:moveTo>
                  <a:pt x="48323" y="0"/>
                </a:moveTo>
                <a:lnTo>
                  <a:pt x="16725" y="0"/>
                </a:lnTo>
                <a:lnTo>
                  <a:pt x="14782" y="6743"/>
                </a:lnTo>
                <a:lnTo>
                  <a:pt x="46482" y="6743"/>
                </a:lnTo>
                <a:lnTo>
                  <a:pt x="48323" y="0"/>
                </a:lnTo>
                <a:close/>
              </a:path>
              <a:path w="48894" h="62865">
                <a:moveTo>
                  <a:pt x="19418" y="19888"/>
                </a:moveTo>
                <a:lnTo>
                  <a:pt x="9715" y="19888"/>
                </a:lnTo>
                <a:lnTo>
                  <a:pt x="10160" y="20332"/>
                </a:lnTo>
                <a:lnTo>
                  <a:pt x="10193" y="22771"/>
                </a:lnTo>
                <a:lnTo>
                  <a:pt x="10033" y="23736"/>
                </a:lnTo>
                <a:lnTo>
                  <a:pt x="9385" y="25666"/>
                </a:lnTo>
                <a:lnTo>
                  <a:pt x="5080" y="41275"/>
                </a:lnTo>
                <a:lnTo>
                  <a:pt x="3784" y="45783"/>
                </a:lnTo>
                <a:lnTo>
                  <a:pt x="3136" y="49187"/>
                </a:lnTo>
                <a:lnTo>
                  <a:pt x="3136" y="54546"/>
                </a:lnTo>
                <a:lnTo>
                  <a:pt x="4432" y="57226"/>
                </a:lnTo>
                <a:lnTo>
                  <a:pt x="6908" y="59359"/>
                </a:lnTo>
                <a:lnTo>
                  <a:pt x="9385" y="61391"/>
                </a:lnTo>
                <a:lnTo>
                  <a:pt x="12839" y="62458"/>
                </a:lnTo>
                <a:lnTo>
                  <a:pt x="24599" y="62458"/>
                </a:lnTo>
                <a:lnTo>
                  <a:pt x="28760" y="60223"/>
                </a:lnTo>
                <a:lnTo>
                  <a:pt x="15862" y="60223"/>
                </a:lnTo>
                <a:lnTo>
                  <a:pt x="14351" y="59575"/>
                </a:lnTo>
                <a:lnTo>
                  <a:pt x="11658" y="57099"/>
                </a:lnTo>
                <a:lnTo>
                  <a:pt x="10896" y="55181"/>
                </a:lnTo>
                <a:lnTo>
                  <a:pt x="10896" y="50698"/>
                </a:lnTo>
                <a:lnTo>
                  <a:pt x="11430" y="48018"/>
                </a:lnTo>
                <a:lnTo>
                  <a:pt x="18986" y="22771"/>
                </a:lnTo>
                <a:lnTo>
                  <a:pt x="19298" y="21081"/>
                </a:lnTo>
                <a:lnTo>
                  <a:pt x="19418" y="19888"/>
                </a:lnTo>
                <a:close/>
              </a:path>
              <a:path w="48894" h="62865">
                <a:moveTo>
                  <a:pt x="27508" y="14008"/>
                </a:moveTo>
                <a:lnTo>
                  <a:pt x="27190" y="16040"/>
                </a:lnTo>
                <a:lnTo>
                  <a:pt x="33540" y="17106"/>
                </a:lnTo>
                <a:lnTo>
                  <a:pt x="36719" y="21831"/>
                </a:lnTo>
                <a:lnTo>
                  <a:pt x="22110" y="60223"/>
                </a:lnTo>
                <a:lnTo>
                  <a:pt x="28760" y="60223"/>
                </a:lnTo>
                <a:lnTo>
                  <a:pt x="30746" y="59156"/>
                </a:lnTo>
                <a:lnTo>
                  <a:pt x="35598" y="52628"/>
                </a:lnTo>
                <a:lnTo>
                  <a:pt x="40449" y="45986"/>
                </a:lnTo>
                <a:lnTo>
                  <a:pt x="42926" y="39268"/>
                </a:lnTo>
                <a:lnTo>
                  <a:pt x="42926" y="21831"/>
                </a:lnTo>
                <a:lnTo>
                  <a:pt x="37769" y="15722"/>
                </a:lnTo>
                <a:lnTo>
                  <a:pt x="27508" y="14008"/>
                </a:lnTo>
                <a:close/>
              </a:path>
              <a:path w="48894" h="62865">
                <a:moveTo>
                  <a:pt x="17907" y="14008"/>
                </a:moveTo>
                <a:lnTo>
                  <a:pt x="9931" y="14008"/>
                </a:lnTo>
                <a:lnTo>
                  <a:pt x="5080" y="17754"/>
                </a:lnTo>
                <a:lnTo>
                  <a:pt x="0" y="25349"/>
                </a:lnTo>
                <a:lnTo>
                  <a:pt x="1625" y="26416"/>
                </a:lnTo>
                <a:lnTo>
                  <a:pt x="3784" y="23634"/>
                </a:lnTo>
                <a:lnTo>
                  <a:pt x="5295" y="21831"/>
                </a:lnTo>
                <a:lnTo>
                  <a:pt x="7010" y="20332"/>
                </a:lnTo>
                <a:lnTo>
                  <a:pt x="7874" y="19888"/>
                </a:lnTo>
                <a:lnTo>
                  <a:pt x="19418" y="19888"/>
                </a:lnTo>
                <a:lnTo>
                  <a:pt x="19418" y="15621"/>
                </a:lnTo>
                <a:lnTo>
                  <a:pt x="17907" y="1400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89065" y="1279999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5">
                <a:moveTo>
                  <a:pt x="48323" y="0"/>
                </a:moveTo>
                <a:lnTo>
                  <a:pt x="16725" y="0"/>
                </a:lnTo>
                <a:lnTo>
                  <a:pt x="14782" y="6743"/>
                </a:lnTo>
                <a:lnTo>
                  <a:pt x="46482" y="6743"/>
                </a:lnTo>
                <a:lnTo>
                  <a:pt x="48323" y="0"/>
                </a:lnTo>
                <a:close/>
              </a:path>
              <a:path w="48895" h="62865">
                <a:moveTo>
                  <a:pt x="19431" y="19900"/>
                </a:moveTo>
                <a:lnTo>
                  <a:pt x="9728" y="19900"/>
                </a:lnTo>
                <a:lnTo>
                  <a:pt x="10172" y="20345"/>
                </a:lnTo>
                <a:lnTo>
                  <a:pt x="10200" y="22771"/>
                </a:lnTo>
                <a:lnTo>
                  <a:pt x="10020" y="23736"/>
                </a:lnTo>
                <a:lnTo>
                  <a:pt x="9385" y="25679"/>
                </a:lnTo>
                <a:lnTo>
                  <a:pt x="5092" y="41275"/>
                </a:lnTo>
                <a:lnTo>
                  <a:pt x="3771" y="45796"/>
                </a:lnTo>
                <a:lnTo>
                  <a:pt x="3124" y="49187"/>
                </a:lnTo>
                <a:lnTo>
                  <a:pt x="3124" y="54546"/>
                </a:lnTo>
                <a:lnTo>
                  <a:pt x="4445" y="57226"/>
                </a:lnTo>
                <a:lnTo>
                  <a:pt x="6896" y="59359"/>
                </a:lnTo>
                <a:lnTo>
                  <a:pt x="9385" y="61391"/>
                </a:lnTo>
                <a:lnTo>
                  <a:pt x="12827" y="62458"/>
                </a:lnTo>
                <a:lnTo>
                  <a:pt x="24612" y="62458"/>
                </a:lnTo>
                <a:lnTo>
                  <a:pt x="28756" y="60223"/>
                </a:lnTo>
                <a:lnTo>
                  <a:pt x="15849" y="60223"/>
                </a:lnTo>
                <a:lnTo>
                  <a:pt x="14338" y="59588"/>
                </a:lnTo>
                <a:lnTo>
                  <a:pt x="11658" y="57099"/>
                </a:lnTo>
                <a:lnTo>
                  <a:pt x="10896" y="55194"/>
                </a:lnTo>
                <a:lnTo>
                  <a:pt x="10896" y="50698"/>
                </a:lnTo>
                <a:lnTo>
                  <a:pt x="11442" y="48018"/>
                </a:lnTo>
                <a:lnTo>
                  <a:pt x="12407" y="44729"/>
                </a:lnTo>
                <a:lnTo>
                  <a:pt x="18973" y="22771"/>
                </a:lnTo>
                <a:lnTo>
                  <a:pt x="19306" y="21081"/>
                </a:lnTo>
                <a:lnTo>
                  <a:pt x="19431" y="19900"/>
                </a:lnTo>
                <a:close/>
              </a:path>
              <a:path w="48895" h="62865">
                <a:moveTo>
                  <a:pt x="27508" y="14008"/>
                </a:moveTo>
                <a:lnTo>
                  <a:pt x="27190" y="16040"/>
                </a:lnTo>
                <a:lnTo>
                  <a:pt x="33540" y="17119"/>
                </a:lnTo>
                <a:lnTo>
                  <a:pt x="36723" y="21831"/>
                </a:lnTo>
                <a:lnTo>
                  <a:pt x="22110" y="60223"/>
                </a:lnTo>
                <a:lnTo>
                  <a:pt x="28756" y="60223"/>
                </a:lnTo>
                <a:lnTo>
                  <a:pt x="30734" y="59156"/>
                </a:lnTo>
                <a:lnTo>
                  <a:pt x="35598" y="52641"/>
                </a:lnTo>
                <a:lnTo>
                  <a:pt x="40462" y="45986"/>
                </a:lnTo>
                <a:lnTo>
                  <a:pt x="42913" y="39268"/>
                </a:lnTo>
                <a:lnTo>
                  <a:pt x="42913" y="21831"/>
                </a:lnTo>
                <a:lnTo>
                  <a:pt x="37757" y="15722"/>
                </a:lnTo>
                <a:lnTo>
                  <a:pt x="27508" y="14008"/>
                </a:lnTo>
                <a:close/>
              </a:path>
              <a:path w="48895" h="62865">
                <a:moveTo>
                  <a:pt x="17907" y="14008"/>
                </a:moveTo>
                <a:lnTo>
                  <a:pt x="9931" y="14008"/>
                </a:lnTo>
                <a:lnTo>
                  <a:pt x="5092" y="17767"/>
                </a:lnTo>
                <a:lnTo>
                  <a:pt x="0" y="25349"/>
                </a:lnTo>
                <a:lnTo>
                  <a:pt x="1612" y="26416"/>
                </a:lnTo>
                <a:lnTo>
                  <a:pt x="3771" y="23634"/>
                </a:lnTo>
                <a:lnTo>
                  <a:pt x="5283" y="21831"/>
                </a:lnTo>
                <a:lnTo>
                  <a:pt x="6997" y="20345"/>
                </a:lnTo>
                <a:lnTo>
                  <a:pt x="7861" y="19900"/>
                </a:lnTo>
                <a:lnTo>
                  <a:pt x="19431" y="19900"/>
                </a:lnTo>
                <a:lnTo>
                  <a:pt x="19431" y="15621"/>
                </a:lnTo>
                <a:lnTo>
                  <a:pt x="17907" y="1400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88328" y="841671"/>
            <a:ext cx="34925" cy="62865"/>
          </a:xfrm>
          <a:custGeom>
            <a:avLst/>
            <a:gdLst/>
            <a:ahLst/>
            <a:cxnLst/>
            <a:rect l="l" t="t" r="r" b="b"/>
            <a:pathLst>
              <a:path w="34925" h="62865">
                <a:moveTo>
                  <a:pt x="34620" y="0"/>
                </a:moveTo>
                <a:lnTo>
                  <a:pt x="3022" y="0"/>
                </a:lnTo>
                <a:lnTo>
                  <a:pt x="1092" y="6718"/>
                </a:lnTo>
                <a:lnTo>
                  <a:pt x="32791" y="6718"/>
                </a:lnTo>
                <a:lnTo>
                  <a:pt x="34620" y="0"/>
                </a:lnTo>
                <a:close/>
              </a:path>
              <a:path w="34925" h="62865">
                <a:moveTo>
                  <a:pt x="19501" y="18173"/>
                </a:moveTo>
                <a:lnTo>
                  <a:pt x="8305" y="18173"/>
                </a:lnTo>
                <a:lnTo>
                  <a:pt x="9080" y="18376"/>
                </a:lnTo>
                <a:lnTo>
                  <a:pt x="9601" y="18821"/>
                </a:lnTo>
                <a:lnTo>
                  <a:pt x="10147" y="19342"/>
                </a:lnTo>
                <a:lnTo>
                  <a:pt x="10464" y="19989"/>
                </a:lnTo>
                <a:lnTo>
                  <a:pt x="10464" y="21704"/>
                </a:lnTo>
                <a:lnTo>
                  <a:pt x="8724" y="27901"/>
                </a:lnTo>
                <a:lnTo>
                  <a:pt x="1409" y="51536"/>
                </a:lnTo>
                <a:lnTo>
                  <a:pt x="477" y="54419"/>
                </a:lnTo>
                <a:lnTo>
                  <a:pt x="107" y="56222"/>
                </a:lnTo>
                <a:lnTo>
                  <a:pt x="3251" y="62458"/>
                </a:lnTo>
                <a:lnTo>
                  <a:pt x="6692" y="62458"/>
                </a:lnTo>
                <a:lnTo>
                  <a:pt x="8851" y="61582"/>
                </a:lnTo>
                <a:lnTo>
                  <a:pt x="14236" y="57416"/>
                </a:lnTo>
                <a:lnTo>
                  <a:pt x="14523" y="57099"/>
                </a:lnTo>
                <a:lnTo>
                  <a:pt x="9817" y="57099"/>
                </a:lnTo>
                <a:lnTo>
                  <a:pt x="9397" y="56997"/>
                </a:lnTo>
                <a:lnTo>
                  <a:pt x="9169" y="56578"/>
                </a:lnTo>
                <a:lnTo>
                  <a:pt x="8851" y="56222"/>
                </a:lnTo>
                <a:lnTo>
                  <a:pt x="8623" y="55829"/>
                </a:lnTo>
                <a:lnTo>
                  <a:pt x="8727" y="54521"/>
                </a:lnTo>
                <a:lnTo>
                  <a:pt x="19501" y="18173"/>
                </a:lnTo>
                <a:close/>
              </a:path>
              <a:path w="34925" h="62865">
                <a:moveTo>
                  <a:pt x="17386" y="49733"/>
                </a:moveTo>
                <a:lnTo>
                  <a:pt x="10680" y="57099"/>
                </a:lnTo>
                <a:lnTo>
                  <a:pt x="14523" y="57099"/>
                </a:lnTo>
                <a:lnTo>
                  <a:pt x="16941" y="54419"/>
                </a:lnTo>
                <a:lnTo>
                  <a:pt x="19189" y="50901"/>
                </a:lnTo>
                <a:lnTo>
                  <a:pt x="17386" y="49733"/>
                </a:lnTo>
                <a:close/>
              </a:path>
              <a:path w="34925" h="62865">
                <a:moveTo>
                  <a:pt x="20802" y="13792"/>
                </a:moveTo>
                <a:lnTo>
                  <a:pt x="2603" y="16687"/>
                </a:lnTo>
                <a:lnTo>
                  <a:pt x="2603" y="18719"/>
                </a:lnTo>
                <a:lnTo>
                  <a:pt x="4953" y="18275"/>
                </a:lnTo>
                <a:lnTo>
                  <a:pt x="6565" y="18173"/>
                </a:lnTo>
                <a:lnTo>
                  <a:pt x="19501" y="18173"/>
                </a:lnTo>
                <a:lnTo>
                  <a:pt x="20802" y="1379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961602" y="797746"/>
            <a:ext cx="134620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endParaRPr sz="2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29731" y="769440"/>
            <a:ext cx="6794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3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6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03752" y="855492"/>
            <a:ext cx="1644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6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70290" y="834428"/>
            <a:ext cx="452120" cy="162224"/>
          </a:xfrm>
          <a:prstGeom prst="rect">
            <a:avLst/>
          </a:prstGeom>
          <a:solidFill>
            <a:srgbClr val="A9CFD3"/>
          </a:solidFill>
          <a:ln w="9525">
            <a:solidFill>
              <a:srgbClr val="221F1F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130810">
              <a:spcBef>
                <a:spcPts val="185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92708" y="840178"/>
            <a:ext cx="85090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6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925997" y="978788"/>
            <a:ext cx="11493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78244" y="947454"/>
            <a:ext cx="509270" cy="237886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67945">
              <a:spcBef>
                <a:spcPts val="355"/>
              </a:spcBef>
            </a:pP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Acoplamiento</a:t>
            </a:r>
            <a:endParaRPr sz="450"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transformador</a:t>
            </a:r>
            <a:endParaRPr sz="5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72300" y="1078819"/>
            <a:ext cx="443865" cy="25904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8735">
              <a:spcBef>
                <a:spcPts val="320"/>
              </a:spcBef>
            </a:pP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Thevenin</a:t>
            </a:r>
            <a:endParaRPr sz="650">
              <a:latin typeface="Arial"/>
              <a:cs typeface="Arial"/>
            </a:endParaRPr>
          </a:p>
          <a:p>
            <a:pPr marL="12700">
              <a:spcBef>
                <a:spcPts val="210"/>
              </a:spcBef>
            </a:pP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equivalente</a:t>
            </a:r>
            <a:endParaRPr sz="6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99696" y="1342069"/>
            <a:ext cx="315595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2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continua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09016" y="1282399"/>
            <a:ext cx="64135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6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723701" y="1523854"/>
            <a:ext cx="405765" cy="3905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0165">
              <a:spcBef>
                <a:spcPts val="195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endParaRPr sz="750">
              <a:latin typeface="Arial"/>
              <a:cs typeface="Arial"/>
            </a:endParaRPr>
          </a:p>
          <a:p>
            <a:pPr marL="73660">
              <a:spcBef>
                <a:spcPts val="95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fuente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275"/>
              </a:spcBef>
            </a:pP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convertidor</a:t>
            </a:r>
            <a:endParaRPr sz="5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62182" y="1631706"/>
            <a:ext cx="455295" cy="24750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spcBef>
                <a:spcPts val="210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Energía</a:t>
            </a:r>
            <a:r>
              <a:rPr sz="65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DC</a:t>
            </a:r>
            <a:endParaRPr sz="650">
              <a:latin typeface="Arial"/>
              <a:cs typeface="Arial"/>
            </a:endParaRPr>
          </a:p>
          <a:p>
            <a:pPr marL="20320" algn="ctr">
              <a:spcBef>
                <a:spcPts val="125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fuente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298009" y="1760146"/>
            <a:ext cx="327025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835140" y="1671085"/>
            <a:ext cx="15367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endParaRPr sz="6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835046" y="1858531"/>
            <a:ext cx="73660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spc="-55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526420" y="2313585"/>
            <a:ext cx="4199255" cy="417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2.27</a:t>
            </a:r>
            <a:r>
              <a:rPr sz="65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sincrónico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1050">
              <a:latin typeface="Arial Unicode MS"/>
              <a:cs typeface="Arial Unicode MS"/>
            </a:endParaRPr>
          </a:p>
          <a:p>
            <a:pPr marL="12700" marR="188595" indent="152400">
              <a:lnSpc>
                <a:spcPct val="1538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consisten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esencialmente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(VSI)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modulación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ancho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pulso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(PWM)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trifásico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utiliza:</a:t>
            </a:r>
            <a:endParaRPr sz="650">
              <a:latin typeface="Arial Unicode MS"/>
              <a:cs typeface="Arial Unicode MS"/>
            </a:endParaRPr>
          </a:p>
          <a:p>
            <a:pPr marL="12700" marR="171450">
              <a:lnSpc>
                <a:spcPct val="133300"/>
              </a:lnSpc>
              <a:spcBef>
                <a:spcPts val="620"/>
              </a:spcBef>
              <a:buChar char="•"/>
              <a:tabLst>
                <a:tab pos="73660" algn="l"/>
              </a:tabLst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GTO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(pérdidas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altas),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tiristores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(pérdidas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altas)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transistores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bipolares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puerta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aislada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(IGBT);</a:t>
            </a:r>
            <a:endParaRPr sz="750">
              <a:latin typeface="Arial Unicode MS"/>
              <a:cs typeface="Arial Unicode MS"/>
            </a:endParaRPr>
          </a:p>
          <a:p>
            <a:pPr marL="69215" indent="-57150">
              <a:spcBef>
                <a:spcPts val="350"/>
              </a:spcBef>
              <a:buChar char="•"/>
              <a:tabLst>
                <a:tab pos="698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CC,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inversor;</a:t>
            </a:r>
            <a:endParaRPr sz="700">
              <a:latin typeface="Arial Unicode MS"/>
              <a:cs typeface="Arial Unicode MS"/>
            </a:endParaRPr>
          </a:p>
          <a:p>
            <a:pPr marL="12700" marR="164465">
              <a:lnSpc>
                <a:spcPct val="133300"/>
              </a:lnSpc>
              <a:spcBef>
                <a:spcPts val="10"/>
              </a:spcBef>
              <a:buChar char="•"/>
              <a:tabLst>
                <a:tab pos="7366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Filtrar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filtrar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armónicos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Voltaje;</a:t>
            </a:r>
            <a:endParaRPr sz="750">
              <a:latin typeface="Arial Unicode MS"/>
              <a:cs typeface="Arial Unicode MS"/>
            </a:endParaRPr>
          </a:p>
          <a:p>
            <a:pPr marL="61594" marR="279400" indent="-61594">
              <a:lnSpc>
                <a:spcPts val="1200"/>
              </a:lnSpc>
              <a:spcBef>
                <a:spcPts val="90"/>
              </a:spcBef>
              <a:buChar char="•"/>
              <a:tabLst>
                <a:tab pos="61594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inductor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enlace,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enlaza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(proporcionado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acoplamiento);</a:t>
            </a:r>
            <a:endParaRPr sz="600">
              <a:latin typeface="Arial Unicode MS"/>
              <a:cs typeface="Arial Unicode MS"/>
            </a:endParaRPr>
          </a:p>
          <a:p>
            <a:pPr marL="69215" indent="-57150">
              <a:spcBef>
                <a:spcPts val="260"/>
              </a:spcBef>
              <a:buChar char="•"/>
              <a:tabLst>
                <a:tab pos="698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control.</a:t>
            </a:r>
            <a:endParaRPr sz="700">
              <a:latin typeface="Arial Unicode MS"/>
              <a:cs typeface="Arial Unicode MS"/>
            </a:endParaRPr>
          </a:p>
          <a:p>
            <a:pPr marL="12700" marR="153670">
              <a:lnSpc>
                <a:spcPct val="142900"/>
              </a:lnSpc>
              <a:spcBef>
                <a:spcPts val="60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técnicas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PWM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desarrollo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modelos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adaptarse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fácilmente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otras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técnicas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fase.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  <a:spcBef>
                <a:spcPts val="1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VSI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trifásico,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sincronizado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suministro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inductancia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enlace.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extraída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(adelantada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retrasada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requisito)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activo,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necesario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para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suministrar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magnético,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corresponde)</a:t>
            </a:r>
            <a:r>
              <a:rPr sz="750" spc="2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  <a:p>
            <a:pPr marL="12700" marR="95250" indent="152400">
              <a:lnSpc>
                <a:spcPts val="1200"/>
              </a:lnSpc>
              <a:spcBef>
                <a:spcPts val="9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puramente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procesamiento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electrónico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formas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onda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VSI.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significa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necesarios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SVC),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facilita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diseño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tamaño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compacto.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resumen,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definición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STATCOM: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539115" y="6672910"/>
            <a:ext cx="4212590" cy="714170"/>
          </a:xfrm>
          <a:prstGeom prst="rect">
            <a:avLst/>
          </a:prstGeom>
          <a:solidFill>
            <a:srgbClr val="DCDDDE"/>
          </a:solidFill>
        </p:spPr>
        <p:txBody>
          <a:bodyPr vert="horz" wrap="square" lIns="0" tIns="97155" rIns="0" bIns="0" rtlCol="0">
            <a:spAutoFit/>
          </a:bodyPr>
          <a:lstStyle/>
          <a:p>
            <a:pPr marL="295910" marR="224154" indent="-152400" algn="just">
              <a:lnSpc>
                <a:spcPct val="142900"/>
              </a:lnSpc>
              <a:spcBef>
                <a:spcPts val="765"/>
              </a:spcBef>
              <a:buChar char="•"/>
              <a:tabLst>
                <a:tab pos="20066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(STATCOM):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cuya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independientemente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9120" y="7069604"/>
            <a:ext cx="1296035" cy="0"/>
          </a:xfrm>
          <a:custGeom>
            <a:avLst/>
            <a:gdLst/>
            <a:ahLst/>
            <a:cxnLst/>
            <a:rect l="l" t="t" r="r" b="b"/>
            <a:pathLst>
              <a:path w="1296035">
                <a:moveTo>
                  <a:pt x="0" y="0"/>
                </a:moveTo>
                <a:lnTo>
                  <a:pt x="1295996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62900" y="711859"/>
            <a:ext cx="4378325" cy="60299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76200">
              <a:spcBef>
                <a:spcPts val="335"/>
              </a:spcBef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2,27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650">
              <a:latin typeface="Arial Unicode MS"/>
              <a:cs typeface="Arial Unicode MS"/>
            </a:endParaRPr>
          </a:p>
          <a:p>
            <a:pPr marL="228600">
              <a:lnSpc>
                <a:spcPts val="865"/>
              </a:lnSpc>
              <a:spcBef>
                <a:spcPts val="32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8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750" i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endParaRPr sz="750">
              <a:latin typeface="Arial Unicode MS"/>
              <a:cs typeface="Arial Unicode MS"/>
            </a:endParaRPr>
          </a:p>
          <a:p>
            <a:pPr marR="1107440" algn="ctr">
              <a:lnSpc>
                <a:spcPts val="265"/>
              </a:lnSpc>
            </a:pP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  <a:p>
            <a:pPr marL="76200">
              <a:spcBef>
                <a:spcPts val="7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conjunto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trifásicos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controlables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endParaRPr sz="750">
              <a:latin typeface="Arial Unicode MS"/>
              <a:cs typeface="Arial Unicode MS"/>
            </a:endParaRPr>
          </a:p>
          <a:p>
            <a:pPr marL="76200" marR="86360">
              <a:lnSpc>
                <a:spcPct val="133300"/>
              </a:lnSpc>
            </a:pP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AC.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Variando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ercambio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amplificadortude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salida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10" dirty="0">
                <a:solidFill>
                  <a:srgbClr val="211F1F"/>
                </a:solidFill>
                <a:latin typeface="Arial Unicode MS"/>
                <a:cs typeface="Arial Unicode MS"/>
              </a:rPr>
              <a:t>enci</a:t>
            </a:r>
            <a:r>
              <a:rPr sz="750" spc="-465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975" i="1" spc="-127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975" i="1" spc="6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adelantada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Disminuir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debajo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retardada,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inductor.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iguales,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no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ningún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intercambio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energía.</a:t>
            </a:r>
            <a:endParaRPr sz="750">
              <a:latin typeface="Arial Unicode MS"/>
              <a:cs typeface="Arial Unicode MS"/>
            </a:endParaRPr>
          </a:p>
          <a:p>
            <a:pPr marL="76200" marR="68580" indent="152400">
              <a:lnSpc>
                <a:spcPts val="1200"/>
              </a:lnSpc>
              <a:spcBef>
                <a:spcPts val="9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práctico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exento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invirtiendo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CC,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supone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disponible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CC.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ingresa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inicialmente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pronto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descargará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CC.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permanecerá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controlado)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extraída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suficiente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suplir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tienen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demandada.</a:t>
            </a:r>
            <a:endParaRPr sz="700">
              <a:latin typeface="Arial Unicode MS"/>
              <a:cs typeface="Arial Unicode MS"/>
            </a:endParaRPr>
          </a:p>
          <a:p>
            <a:pPr marL="76200" marR="133350" indent="152400">
              <a:lnSpc>
                <a:spcPts val="12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mecanismo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90" dirty="0">
                <a:solidFill>
                  <a:srgbClr val="211F1F"/>
                </a:solidFill>
                <a:latin typeface="Arial Unicode MS"/>
                <a:cs typeface="Arial Unicode MS"/>
              </a:rPr>
              <a:t>fa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00" spc="-9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pérdidas,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generada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poraumentando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disminuyendo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salida(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partir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estas</a:t>
            </a:r>
            <a:endParaRPr sz="700">
              <a:latin typeface="Arial Unicode MS"/>
              <a:cs typeface="Arial Unicode MS"/>
            </a:endParaRPr>
          </a:p>
          <a:p>
            <a:pPr marL="1012825" algn="ctr">
              <a:lnSpc>
                <a:spcPts val="140"/>
              </a:lnSpc>
            </a:pP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  <a:p>
            <a:pPr marL="75565">
              <a:spcBef>
                <a:spcPts val="120"/>
              </a:spcBef>
            </a:pP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obs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ervaciones,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quedan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claras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formas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endParaRPr sz="700">
              <a:latin typeface="Arial Unicode MS"/>
              <a:cs typeface="Arial Unicode MS"/>
            </a:endParaRPr>
          </a:p>
          <a:p>
            <a:pPr marL="76200">
              <a:spcBef>
                <a:spcPts val="36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lados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CC.</a:t>
            </a:r>
            <a:endParaRPr sz="700">
              <a:latin typeface="Arial Unicode MS"/>
              <a:cs typeface="Arial Unicode MS"/>
            </a:endParaRPr>
          </a:p>
          <a:p>
            <a:pPr marL="76200" marR="85725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“modo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corriente”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emplea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forzar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establecidos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embargo,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requerirían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inversor,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descartan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tiristor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GTO.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esquemas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basarse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MOSFET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IGBT.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distribución,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DSTATCOM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IGBT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velocidad,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estructuras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simples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histéresis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PWM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corriente.</a:t>
            </a:r>
            <a:endParaRPr sz="700">
              <a:latin typeface="Arial Unicode MS"/>
              <a:cs typeface="Arial Unicode MS"/>
            </a:endParaRPr>
          </a:p>
          <a:p>
            <a:pPr marL="76200" marR="91440" indent="152400">
              <a:lnSpc>
                <a:spcPts val="1200"/>
              </a:lnSpc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fabrican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(GTO)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(menos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kHz)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necesitaPatrones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PWM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especiales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optimizar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comportamiento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conmutación.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Dichos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principio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(discutido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adelante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Cap.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2.3.5.1).</a:t>
            </a:r>
            <a:endParaRPr sz="650">
              <a:latin typeface="Arial Unicode MS"/>
              <a:cs typeface="Arial Unicode MS"/>
            </a:endParaRPr>
          </a:p>
          <a:p>
            <a:pPr marL="76200" marR="251460" indent="152400">
              <a:lnSpc>
                <a:spcPts val="1200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llegada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alcanzar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rendimiento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aún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áreas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como:</a:t>
            </a:r>
            <a:endParaRPr sz="850">
              <a:latin typeface="Arial Unicode MS"/>
              <a:cs typeface="Arial Unicode MS"/>
            </a:endParaRPr>
          </a:p>
          <a:p>
            <a:pPr marL="76200" marR="276225">
              <a:lnSpc>
                <a:spcPct val="142900"/>
              </a:lnSpc>
              <a:spcBef>
                <a:spcPts val="500"/>
              </a:spcBef>
              <a:buChar char="•"/>
              <a:tabLst>
                <a:tab pos="1333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estacionario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distribución.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tems;</a:t>
            </a:r>
            <a:endParaRPr sz="700">
              <a:latin typeface="Arial Unicode MS"/>
              <a:cs typeface="Arial Unicode MS"/>
            </a:endParaRPr>
          </a:p>
          <a:p>
            <a:pPr marL="152400" indent="-76835">
              <a:spcBef>
                <a:spcPts val="110"/>
              </a:spcBef>
              <a:buChar char="•"/>
              <a:tabLst>
                <a:tab pos="153035" algn="l"/>
              </a:tabLst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9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simultáneo</a:t>
            </a:r>
            <a:r>
              <a:rPr sz="9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9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activo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poder.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6420" y="7073465"/>
            <a:ext cx="4211955" cy="66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8200"/>
              </a:lnSpc>
              <a:spcBef>
                <a:spcPts val="100"/>
              </a:spcBef>
            </a:pP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4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excepción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considerado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baja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"configuración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adosada"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barras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colectoras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CA,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(síncronas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asíncronas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incluso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frecuencias)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modulando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ángulos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proporcionando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simultáneamente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30348" y="2021102"/>
            <a:ext cx="163195" cy="62865"/>
            <a:chOff x="3475228" y="2021101"/>
            <a:chExt cx="163195" cy="62865"/>
          </a:xfrm>
        </p:grpSpPr>
        <p:sp>
          <p:nvSpPr>
            <p:cNvPr id="3" name="object 3"/>
            <p:cNvSpPr/>
            <p:nvPr/>
          </p:nvSpPr>
          <p:spPr>
            <a:xfrm>
              <a:off x="3475228" y="2052508"/>
              <a:ext cx="100330" cy="0"/>
            </a:xfrm>
            <a:custGeom>
              <a:avLst/>
              <a:gdLst/>
              <a:ahLst/>
              <a:cxnLst/>
              <a:rect l="l" t="t" r="r" b="b"/>
              <a:pathLst>
                <a:path w="100329">
                  <a:moveTo>
                    <a:pt x="0" y="0"/>
                  </a:moveTo>
                  <a:lnTo>
                    <a:pt x="99946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5174" y="2021482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4" h="62230">
                  <a:moveTo>
                    <a:pt x="165" y="0"/>
                  </a:moveTo>
                  <a:lnTo>
                    <a:pt x="0" y="62039"/>
                  </a:lnTo>
                  <a:lnTo>
                    <a:pt x="62725" y="3117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5174" y="2021482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4" h="62230">
                  <a:moveTo>
                    <a:pt x="0" y="62039"/>
                  </a:moveTo>
                  <a:lnTo>
                    <a:pt x="62725" y="31178"/>
                  </a:lnTo>
                  <a:lnTo>
                    <a:pt x="165" y="0"/>
                  </a:lnTo>
                  <a:lnTo>
                    <a:pt x="0" y="62039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407065" y="2009316"/>
            <a:ext cx="339725" cy="62865"/>
            <a:chOff x="2551945" y="2009315"/>
            <a:chExt cx="339725" cy="62865"/>
          </a:xfrm>
        </p:grpSpPr>
        <p:sp>
          <p:nvSpPr>
            <p:cNvPr id="7" name="object 7"/>
            <p:cNvSpPr/>
            <p:nvPr/>
          </p:nvSpPr>
          <p:spPr>
            <a:xfrm>
              <a:off x="2551945" y="2040722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614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28094" y="2009696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4" h="62230">
                  <a:moveTo>
                    <a:pt x="165" y="0"/>
                  </a:moveTo>
                  <a:lnTo>
                    <a:pt x="0" y="62052"/>
                  </a:lnTo>
                  <a:lnTo>
                    <a:pt x="62725" y="3117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8094" y="2009696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4" h="62230">
                  <a:moveTo>
                    <a:pt x="0" y="62052"/>
                  </a:moveTo>
                  <a:lnTo>
                    <a:pt x="62725" y="31178"/>
                  </a:lnTo>
                  <a:lnTo>
                    <a:pt x="165" y="0"/>
                  </a:lnTo>
                  <a:lnTo>
                    <a:pt x="0" y="62052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673969" y="745208"/>
            <a:ext cx="0" cy="151130"/>
          </a:xfrm>
          <a:custGeom>
            <a:avLst/>
            <a:gdLst/>
            <a:ahLst/>
            <a:cxnLst/>
            <a:rect l="l" t="t" r="r" b="b"/>
            <a:pathLst>
              <a:path h="151130">
                <a:moveTo>
                  <a:pt x="0" y="0"/>
                </a:moveTo>
                <a:lnTo>
                  <a:pt x="0" y="151003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26979" y="824289"/>
            <a:ext cx="52069" cy="103505"/>
          </a:xfrm>
          <a:custGeom>
            <a:avLst/>
            <a:gdLst/>
            <a:ahLst/>
            <a:cxnLst/>
            <a:rect l="l" t="t" r="r" b="b"/>
            <a:pathLst>
              <a:path w="52070" h="103505">
                <a:moveTo>
                  <a:pt x="44335" y="0"/>
                </a:moveTo>
                <a:lnTo>
                  <a:pt x="38620" y="0"/>
                </a:lnTo>
                <a:lnTo>
                  <a:pt x="30238" y="28994"/>
                </a:lnTo>
                <a:lnTo>
                  <a:pt x="22390" y="29629"/>
                </a:lnTo>
                <a:lnTo>
                  <a:pt x="15443" y="33197"/>
                </a:lnTo>
                <a:lnTo>
                  <a:pt x="3136" y="46418"/>
                </a:lnTo>
                <a:lnTo>
                  <a:pt x="0" y="54102"/>
                </a:lnTo>
                <a:lnTo>
                  <a:pt x="0" y="68046"/>
                </a:lnTo>
                <a:lnTo>
                  <a:pt x="1473" y="72237"/>
                </a:lnTo>
                <a:lnTo>
                  <a:pt x="7251" y="78333"/>
                </a:lnTo>
                <a:lnTo>
                  <a:pt x="10998" y="79870"/>
                </a:lnTo>
                <a:lnTo>
                  <a:pt x="15659" y="79946"/>
                </a:lnTo>
                <a:lnTo>
                  <a:pt x="9118" y="103111"/>
                </a:lnTo>
                <a:lnTo>
                  <a:pt x="14871" y="103111"/>
                </a:lnTo>
                <a:lnTo>
                  <a:pt x="21412" y="79768"/>
                </a:lnTo>
                <a:lnTo>
                  <a:pt x="29387" y="79032"/>
                </a:lnTo>
                <a:lnTo>
                  <a:pt x="33887" y="76720"/>
                </a:lnTo>
                <a:lnTo>
                  <a:pt x="22313" y="76720"/>
                </a:lnTo>
                <a:lnTo>
                  <a:pt x="22375" y="76504"/>
                </a:lnTo>
                <a:lnTo>
                  <a:pt x="16598" y="76504"/>
                </a:lnTo>
                <a:lnTo>
                  <a:pt x="14262" y="75869"/>
                </a:lnTo>
                <a:lnTo>
                  <a:pt x="12407" y="74485"/>
                </a:lnTo>
                <a:lnTo>
                  <a:pt x="9804" y="70307"/>
                </a:lnTo>
                <a:lnTo>
                  <a:pt x="9190" y="68046"/>
                </a:lnTo>
                <a:lnTo>
                  <a:pt x="9256" y="57696"/>
                </a:lnTo>
                <a:lnTo>
                  <a:pt x="10998" y="51117"/>
                </a:lnTo>
                <a:lnTo>
                  <a:pt x="18605" y="37439"/>
                </a:lnTo>
                <a:lnTo>
                  <a:pt x="23520" y="33261"/>
                </a:lnTo>
                <a:lnTo>
                  <a:pt x="29400" y="32054"/>
                </a:lnTo>
                <a:lnTo>
                  <a:pt x="45445" y="32054"/>
                </a:lnTo>
                <a:lnTo>
                  <a:pt x="44272" y="30861"/>
                </a:lnTo>
                <a:lnTo>
                  <a:pt x="40589" y="29273"/>
                </a:lnTo>
                <a:lnTo>
                  <a:pt x="35991" y="28943"/>
                </a:lnTo>
                <a:lnTo>
                  <a:pt x="44335" y="0"/>
                </a:lnTo>
                <a:close/>
              </a:path>
              <a:path w="52070" h="103505">
                <a:moveTo>
                  <a:pt x="45657" y="32270"/>
                </a:moveTo>
                <a:lnTo>
                  <a:pt x="35052" y="32270"/>
                </a:lnTo>
                <a:lnTo>
                  <a:pt x="37287" y="32867"/>
                </a:lnTo>
                <a:lnTo>
                  <a:pt x="39090" y="34264"/>
                </a:lnTo>
                <a:lnTo>
                  <a:pt x="41770" y="38557"/>
                </a:lnTo>
                <a:lnTo>
                  <a:pt x="42430" y="40894"/>
                </a:lnTo>
                <a:lnTo>
                  <a:pt x="42347" y="51117"/>
                </a:lnTo>
                <a:lnTo>
                  <a:pt x="40627" y="57696"/>
                </a:lnTo>
                <a:lnTo>
                  <a:pt x="33058" y="71323"/>
                </a:lnTo>
                <a:lnTo>
                  <a:pt x="28155" y="75514"/>
                </a:lnTo>
                <a:lnTo>
                  <a:pt x="22313" y="76720"/>
                </a:lnTo>
                <a:lnTo>
                  <a:pt x="33887" y="76720"/>
                </a:lnTo>
                <a:lnTo>
                  <a:pt x="36360" y="75450"/>
                </a:lnTo>
                <a:lnTo>
                  <a:pt x="48514" y="62369"/>
                </a:lnTo>
                <a:lnTo>
                  <a:pt x="51600" y="54711"/>
                </a:lnTo>
                <a:lnTo>
                  <a:pt x="51600" y="40894"/>
                </a:lnTo>
                <a:lnTo>
                  <a:pt x="50088" y="36779"/>
                </a:lnTo>
                <a:lnTo>
                  <a:pt x="45657" y="32270"/>
                </a:lnTo>
                <a:close/>
              </a:path>
              <a:path w="52070" h="103505">
                <a:moveTo>
                  <a:pt x="45445" y="32054"/>
                </a:moveTo>
                <a:lnTo>
                  <a:pt x="29400" y="32054"/>
                </a:lnTo>
                <a:lnTo>
                  <a:pt x="16598" y="76504"/>
                </a:lnTo>
                <a:lnTo>
                  <a:pt x="22375" y="76504"/>
                </a:lnTo>
                <a:lnTo>
                  <a:pt x="35052" y="32270"/>
                </a:lnTo>
                <a:lnTo>
                  <a:pt x="45657" y="32270"/>
                </a:lnTo>
                <a:lnTo>
                  <a:pt x="45445" y="3205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963403" y="1992016"/>
            <a:ext cx="673735" cy="652145"/>
            <a:chOff x="4108283" y="1992015"/>
            <a:chExt cx="673735" cy="652145"/>
          </a:xfrm>
        </p:grpSpPr>
        <p:sp>
          <p:nvSpPr>
            <p:cNvPr id="13" name="object 13"/>
            <p:cNvSpPr/>
            <p:nvPr/>
          </p:nvSpPr>
          <p:spPr>
            <a:xfrm>
              <a:off x="4546954" y="1998471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h="173355">
                  <a:moveTo>
                    <a:pt x="0" y="0"/>
                  </a:moveTo>
                  <a:lnTo>
                    <a:pt x="0" y="172758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60962" y="2171151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>
                  <a:moveTo>
                    <a:pt x="0" y="0"/>
                  </a:moveTo>
                  <a:lnTo>
                    <a:pt x="420509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14633" y="1998365"/>
              <a:ext cx="436880" cy="645795"/>
            </a:xfrm>
            <a:custGeom>
              <a:avLst/>
              <a:gdLst/>
              <a:ahLst/>
              <a:cxnLst/>
              <a:rect l="l" t="t" r="r" b="b"/>
              <a:pathLst>
                <a:path w="436879" h="645794">
                  <a:moveTo>
                    <a:pt x="7797" y="0"/>
                  </a:moveTo>
                  <a:lnTo>
                    <a:pt x="436346" y="0"/>
                  </a:lnTo>
                </a:path>
                <a:path w="436879" h="645794">
                  <a:moveTo>
                    <a:pt x="0" y="175882"/>
                  </a:moveTo>
                  <a:lnTo>
                    <a:pt x="0" y="604431"/>
                  </a:lnTo>
                </a:path>
                <a:path w="436879" h="645794">
                  <a:moveTo>
                    <a:pt x="246405" y="172783"/>
                  </a:moveTo>
                  <a:lnTo>
                    <a:pt x="246405" y="410083"/>
                  </a:lnTo>
                </a:path>
                <a:path w="436879" h="645794">
                  <a:moveTo>
                    <a:pt x="125425" y="409003"/>
                  </a:moveTo>
                  <a:lnTo>
                    <a:pt x="366293" y="409003"/>
                  </a:lnTo>
                </a:path>
                <a:path w="436879" h="645794">
                  <a:moveTo>
                    <a:pt x="125425" y="468477"/>
                  </a:moveTo>
                  <a:lnTo>
                    <a:pt x="366293" y="468477"/>
                  </a:lnTo>
                </a:path>
                <a:path w="436879" h="645794">
                  <a:moveTo>
                    <a:pt x="246405" y="468477"/>
                  </a:moveTo>
                  <a:lnTo>
                    <a:pt x="246405" y="645299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9255" y="924014"/>
            <a:ext cx="250380" cy="246291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583254" y="2643667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817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33710" y="1919868"/>
            <a:ext cx="55244" cy="80645"/>
          </a:xfrm>
          <a:custGeom>
            <a:avLst/>
            <a:gdLst/>
            <a:ahLst/>
            <a:cxnLst/>
            <a:rect l="l" t="t" r="r" b="b"/>
            <a:pathLst>
              <a:path w="55244" h="80644">
                <a:moveTo>
                  <a:pt x="15214" y="52400"/>
                </a:moveTo>
                <a:lnTo>
                  <a:pt x="5232" y="52400"/>
                </a:lnTo>
                <a:lnTo>
                  <a:pt x="6324" y="53581"/>
                </a:lnTo>
                <a:lnTo>
                  <a:pt x="6197" y="58242"/>
                </a:lnTo>
                <a:lnTo>
                  <a:pt x="5968" y="59664"/>
                </a:lnTo>
                <a:lnTo>
                  <a:pt x="4546" y="65468"/>
                </a:lnTo>
                <a:lnTo>
                  <a:pt x="4190" y="67665"/>
                </a:lnTo>
                <a:lnTo>
                  <a:pt x="4190" y="72758"/>
                </a:lnTo>
                <a:lnTo>
                  <a:pt x="5461" y="75526"/>
                </a:lnTo>
                <a:lnTo>
                  <a:pt x="8001" y="77470"/>
                </a:lnTo>
                <a:lnTo>
                  <a:pt x="10350" y="79222"/>
                </a:lnTo>
                <a:lnTo>
                  <a:pt x="13512" y="80124"/>
                </a:lnTo>
                <a:lnTo>
                  <a:pt x="25704" y="80124"/>
                </a:lnTo>
                <a:lnTo>
                  <a:pt x="31636" y="77012"/>
                </a:lnTo>
                <a:lnTo>
                  <a:pt x="14871" y="77012"/>
                </a:lnTo>
                <a:lnTo>
                  <a:pt x="13030" y="74714"/>
                </a:lnTo>
                <a:lnTo>
                  <a:pt x="13030" y="68605"/>
                </a:lnTo>
                <a:lnTo>
                  <a:pt x="13398" y="66420"/>
                </a:lnTo>
                <a:lnTo>
                  <a:pt x="14846" y="60693"/>
                </a:lnTo>
                <a:lnTo>
                  <a:pt x="15214" y="58534"/>
                </a:lnTo>
                <a:lnTo>
                  <a:pt x="15214" y="52400"/>
                </a:lnTo>
                <a:close/>
              </a:path>
              <a:path w="55244" h="80644">
                <a:moveTo>
                  <a:pt x="49110" y="0"/>
                </a:moveTo>
                <a:lnTo>
                  <a:pt x="32715" y="0"/>
                </a:lnTo>
                <a:lnTo>
                  <a:pt x="26987" y="2603"/>
                </a:lnTo>
                <a:lnTo>
                  <a:pt x="22478" y="7759"/>
                </a:lnTo>
                <a:lnTo>
                  <a:pt x="18199" y="12725"/>
                </a:lnTo>
                <a:lnTo>
                  <a:pt x="16052" y="18694"/>
                </a:lnTo>
                <a:lnTo>
                  <a:pt x="16052" y="32588"/>
                </a:lnTo>
                <a:lnTo>
                  <a:pt x="18440" y="38201"/>
                </a:lnTo>
                <a:lnTo>
                  <a:pt x="27520" y="46443"/>
                </a:lnTo>
                <a:lnTo>
                  <a:pt x="32689" y="48399"/>
                </a:lnTo>
                <a:lnTo>
                  <a:pt x="38696" y="48399"/>
                </a:lnTo>
                <a:lnTo>
                  <a:pt x="36956" y="54444"/>
                </a:lnTo>
                <a:lnTo>
                  <a:pt x="33378" y="64320"/>
                </a:lnTo>
                <a:lnTo>
                  <a:pt x="29119" y="71372"/>
                </a:lnTo>
                <a:lnTo>
                  <a:pt x="24182" y="75602"/>
                </a:lnTo>
                <a:lnTo>
                  <a:pt x="18567" y="77012"/>
                </a:lnTo>
                <a:lnTo>
                  <a:pt x="31636" y="77012"/>
                </a:lnTo>
                <a:lnTo>
                  <a:pt x="32435" y="76593"/>
                </a:lnTo>
                <a:lnTo>
                  <a:pt x="37680" y="69570"/>
                </a:lnTo>
                <a:lnTo>
                  <a:pt x="40893" y="65328"/>
                </a:lnTo>
                <a:lnTo>
                  <a:pt x="44284" y="58242"/>
                </a:lnTo>
                <a:lnTo>
                  <a:pt x="47853" y="48298"/>
                </a:lnTo>
                <a:lnTo>
                  <a:pt x="55067" y="48298"/>
                </a:lnTo>
                <a:lnTo>
                  <a:pt x="55067" y="43700"/>
                </a:lnTo>
                <a:lnTo>
                  <a:pt x="53454" y="41503"/>
                </a:lnTo>
                <a:lnTo>
                  <a:pt x="51768" y="41021"/>
                </a:lnTo>
                <a:lnTo>
                  <a:pt x="26263" y="41021"/>
                </a:lnTo>
                <a:lnTo>
                  <a:pt x="22923" y="37693"/>
                </a:lnTo>
                <a:lnTo>
                  <a:pt x="22923" y="25196"/>
                </a:lnTo>
                <a:lnTo>
                  <a:pt x="24218" y="19367"/>
                </a:lnTo>
                <a:lnTo>
                  <a:pt x="26784" y="13538"/>
                </a:lnTo>
                <a:lnTo>
                  <a:pt x="29870" y="6400"/>
                </a:lnTo>
                <a:lnTo>
                  <a:pt x="33807" y="2832"/>
                </a:lnTo>
                <a:lnTo>
                  <a:pt x="51146" y="2832"/>
                </a:lnTo>
                <a:lnTo>
                  <a:pt x="49110" y="0"/>
                </a:lnTo>
                <a:close/>
              </a:path>
              <a:path w="55244" h="80644">
                <a:moveTo>
                  <a:pt x="55067" y="48298"/>
                </a:moveTo>
                <a:lnTo>
                  <a:pt x="50469" y="48298"/>
                </a:lnTo>
                <a:lnTo>
                  <a:pt x="51777" y="49758"/>
                </a:lnTo>
                <a:lnTo>
                  <a:pt x="51777" y="53670"/>
                </a:lnTo>
                <a:lnTo>
                  <a:pt x="51600" y="54736"/>
                </a:lnTo>
                <a:lnTo>
                  <a:pt x="51269" y="55879"/>
                </a:lnTo>
                <a:lnTo>
                  <a:pt x="53340" y="55879"/>
                </a:lnTo>
                <a:lnTo>
                  <a:pt x="54495" y="51892"/>
                </a:lnTo>
                <a:lnTo>
                  <a:pt x="54952" y="49568"/>
                </a:lnTo>
                <a:lnTo>
                  <a:pt x="55067" y="48298"/>
                </a:lnTo>
                <a:close/>
              </a:path>
              <a:path w="55244" h="80644">
                <a:moveTo>
                  <a:pt x="12687" y="49568"/>
                </a:moveTo>
                <a:lnTo>
                  <a:pt x="5346" y="49568"/>
                </a:lnTo>
                <a:lnTo>
                  <a:pt x="2806" y="50050"/>
                </a:lnTo>
                <a:lnTo>
                  <a:pt x="0" y="51015"/>
                </a:lnTo>
                <a:lnTo>
                  <a:pt x="558" y="52831"/>
                </a:lnTo>
                <a:lnTo>
                  <a:pt x="1346" y="52552"/>
                </a:lnTo>
                <a:lnTo>
                  <a:pt x="2184" y="52400"/>
                </a:lnTo>
                <a:lnTo>
                  <a:pt x="15214" y="52400"/>
                </a:lnTo>
                <a:lnTo>
                  <a:pt x="15214" y="52069"/>
                </a:lnTo>
                <a:lnTo>
                  <a:pt x="12687" y="49568"/>
                </a:lnTo>
                <a:close/>
              </a:path>
              <a:path w="55244" h="80644">
                <a:moveTo>
                  <a:pt x="51146" y="2832"/>
                </a:moveTo>
                <a:lnTo>
                  <a:pt x="43687" y="2832"/>
                </a:lnTo>
                <a:lnTo>
                  <a:pt x="46102" y="6591"/>
                </a:lnTo>
                <a:lnTo>
                  <a:pt x="46187" y="18694"/>
                </a:lnTo>
                <a:lnTo>
                  <a:pt x="45605" y="22567"/>
                </a:lnTo>
                <a:lnTo>
                  <a:pt x="40868" y="40805"/>
                </a:lnTo>
                <a:lnTo>
                  <a:pt x="37553" y="40957"/>
                </a:lnTo>
                <a:lnTo>
                  <a:pt x="34899" y="41021"/>
                </a:lnTo>
                <a:lnTo>
                  <a:pt x="51768" y="41021"/>
                </a:lnTo>
                <a:lnTo>
                  <a:pt x="50215" y="40576"/>
                </a:lnTo>
                <a:lnTo>
                  <a:pt x="52920" y="31495"/>
                </a:lnTo>
                <a:lnTo>
                  <a:pt x="53847" y="25577"/>
                </a:lnTo>
                <a:lnTo>
                  <a:pt x="53847" y="6591"/>
                </a:lnTo>
                <a:lnTo>
                  <a:pt x="51146" y="283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6488244" y="1812220"/>
            <a:ext cx="508000" cy="422275"/>
            <a:chOff x="3633125" y="1812219"/>
            <a:chExt cx="508000" cy="422275"/>
          </a:xfrm>
        </p:grpSpPr>
        <p:sp>
          <p:nvSpPr>
            <p:cNvPr id="20" name="object 20"/>
            <p:cNvSpPr/>
            <p:nvPr/>
          </p:nvSpPr>
          <p:spPr>
            <a:xfrm>
              <a:off x="4088382" y="2112223"/>
              <a:ext cx="52705" cy="62230"/>
            </a:xfrm>
            <a:custGeom>
              <a:avLst/>
              <a:gdLst/>
              <a:ahLst/>
              <a:cxnLst/>
              <a:rect l="l" t="t" r="r" b="b"/>
              <a:pathLst>
                <a:path w="52704" h="62230">
                  <a:moveTo>
                    <a:pt x="26250" y="0"/>
                  </a:moveTo>
                  <a:lnTo>
                    <a:pt x="0" y="62026"/>
                  </a:lnTo>
                  <a:lnTo>
                    <a:pt x="52514" y="62026"/>
                  </a:lnTo>
                  <a:lnTo>
                    <a:pt x="2625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37888" y="1816982"/>
              <a:ext cx="419734" cy="412750"/>
            </a:xfrm>
            <a:custGeom>
              <a:avLst/>
              <a:gdLst/>
              <a:ahLst/>
              <a:cxnLst/>
              <a:rect l="l" t="t" r="r" b="b"/>
              <a:pathLst>
                <a:path w="419735" h="412750">
                  <a:moveTo>
                    <a:pt x="209892" y="0"/>
                  </a:moveTo>
                  <a:lnTo>
                    <a:pt x="161772" y="5448"/>
                  </a:lnTo>
                  <a:lnTo>
                    <a:pt x="117596" y="20968"/>
                  </a:lnTo>
                  <a:lnTo>
                    <a:pt x="78624" y="45320"/>
                  </a:lnTo>
                  <a:lnTo>
                    <a:pt x="46117" y="77266"/>
                  </a:lnTo>
                  <a:lnTo>
                    <a:pt x="21337" y="115566"/>
                  </a:lnTo>
                  <a:lnTo>
                    <a:pt x="5544" y="158981"/>
                  </a:lnTo>
                  <a:lnTo>
                    <a:pt x="0" y="206273"/>
                  </a:lnTo>
                  <a:lnTo>
                    <a:pt x="5544" y="253569"/>
                  </a:lnTo>
                  <a:lnTo>
                    <a:pt x="21337" y="296988"/>
                  </a:lnTo>
                  <a:lnTo>
                    <a:pt x="46117" y="335290"/>
                  </a:lnTo>
                  <a:lnTo>
                    <a:pt x="78624" y="367237"/>
                  </a:lnTo>
                  <a:lnTo>
                    <a:pt x="117596" y="391590"/>
                  </a:lnTo>
                  <a:lnTo>
                    <a:pt x="161772" y="407110"/>
                  </a:lnTo>
                  <a:lnTo>
                    <a:pt x="209892" y="412559"/>
                  </a:lnTo>
                  <a:lnTo>
                    <a:pt x="258009" y="407110"/>
                  </a:lnTo>
                  <a:lnTo>
                    <a:pt x="302176" y="391590"/>
                  </a:lnTo>
                  <a:lnTo>
                    <a:pt x="341136" y="367237"/>
                  </a:lnTo>
                  <a:lnTo>
                    <a:pt x="373629" y="335290"/>
                  </a:lnTo>
                  <a:lnTo>
                    <a:pt x="398397" y="296988"/>
                  </a:lnTo>
                  <a:lnTo>
                    <a:pt x="414181" y="253569"/>
                  </a:lnTo>
                  <a:lnTo>
                    <a:pt x="419722" y="206273"/>
                  </a:lnTo>
                  <a:lnTo>
                    <a:pt x="414181" y="158981"/>
                  </a:lnTo>
                  <a:lnTo>
                    <a:pt x="398397" y="115566"/>
                  </a:lnTo>
                  <a:lnTo>
                    <a:pt x="373629" y="77266"/>
                  </a:lnTo>
                  <a:lnTo>
                    <a:pt x="341136" y="45320"/>
                  </a:lnTo>
                  <a:lnTo>
                    <a:pt x="302176" y="20968"/>
                  </a:lnTo>
                  <a:lnTo>
                    <a:pt x="258009" y="5448"/>
                  </a:lnTo>
                  <a:lnTo>
                    <a:pt x="209892" y="0"/>
                  </a:lnTo>
                  <a:close/>
                </a:path>
              </a:pathLst>
            </a:custGeom>
            <a:solidFill>
              <a:srgbClr val="AFD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37888" y="1816982"/>
              <a:ext cx="419734" cy="412750"/>
            </a:xfrm>
            <a:custGeom>
              <a:avLst/>
              <a:gdLst/>
              <a:ahLst/>
              <a:cxnLst/>
              <a:rect l="l" t="t" r="r" b="b"/>
              <a:pathLst>
                <a:path w="419735" h="412750">
                  <a:moveTo>
                    <a:pt x="209892" y="0"/>
                  </a:moveTo>
                  <a:lnTo>
                    <a:pt x="258009" y="5448"/>
                  </a:lnTo>
                  <a:lnTo>
                    <a:pt x="302176" y="20968"/>
                  </a:lnTo>
                  <a:lnTo>
                    <a:pt x="341136" y="45320"/>
                  </a:lnTo>
                  <a:lnTo>
                    <a:pt x="373629" y="77266"/>
                  </a:lnTo>
                  <a:lnTo>
                    <a:pt x="398397" y="115566"/>
                  </a:lnTo>
                  <a:lnTo>
                    <a:pt x="414181" y="158981"/>
                  </a:lnTo>
                  <a:lnTo>
                    <a:pt x="419722" y="206273"/>
                  </a:lnTo>
                  <a:lnTo>
                    <a:pt x="414181" y="253569"/>
                  </a:lnTo>
                  <a:lnTo>
                    <a:pt x="398397" y="296988"/>
                  </a:lnTo>
                  <a:lnTo>
                    <a:pt x="373629" y="335290"/>
                  </a:lnTo>
                  <a:lnTo>
                    <a:pt x="341136" y="367237"/>
                  </a:lnTo>
                  <a:lnTo>
                    <a:pt x="302176" y="391590"/>
                  </a:lnTo>
                  <a:lnTo>
                    <a:pt x="258009" y="407110"/>
                  </a:lnTo>
                  <a:lnTo>
                    <a:pt x="209892" y="412559"/>
                  </a:lnTo>
                  <a:lnTo>
                    <a:pt x="161772" y="407110"/>
                  </a:lnTo>
                  <a:lnTo>
                    <a:pt x="117596" y="391590"/>
                  </a:lnTo>
                  <a:lnTo>
                    <a:pt x="78624" y="367237"/>
                  </a:lnTo>
                  <a:lnTo>
                    <a:pt x="46117" y="335290"/>
                  </a:lnTo>
                  <a:lnTo>
                    <a:pt x="21337" y="296988"/>
                  </a:lnTo>
                  <a:lnTo>
                    <a:pt x="5544" y="253569"/>
                  </a:lnTo>
                  <a:lnTo>
                    <a:pt x="0" y="206273"/>
                  </a:lnTo>
                  <a:lnTo>
                    <a:pt x="5544" y="158981"/>
                  </a:lnTo>
                  <a:lnTo>
                    <a:pt x="21337" y="115566"/>
                  </a:lnTo>
                  <a:lnTo>
                    <a:pt x="46117" y="77266"/>
                  </a:lnTo>
                  <a:lnTo>
                    <a:pt x="78624" y="45320"/>
                  </a:lnTo>
                  <a:lnTo>
                    <a:pt x="117596" y="20968"/>
                  </a:lnTo>
                  <a:lnTo>
                    <a:pt x="161772" y="5448"/>
                  </a:lnTo>
                  <a:lnTo>
                    <a:pt x="209892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7182" y="1940794"/>
              <a:ext cx="167754" cy="161747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5741168" y="1870151"/>
            <a:ext cx="594360" cy="424180"/>
            <a:chOff x="2886049" y="1870151"/>
            <a:chExt cx="594360" cy="424180"/>
          </a:xfrm>
        </p:grpSpPr>
        <p:sp>
          <p:nvSpPr>
            <p:cNvPr id="25" name="object 25"/>
            <p:cNvSpPr/>
            <p:nvPr/>
          </p:nvSpPr>
          <p:spPr>
            <a:xfrm>
              <a:off x="2890812" y="1874913"/>
              <a:ext cx="584835" cy="414655"/>
            </a:xfrm>
            <a:custGeom>
              <a:avLst/>
              <a:gdLst/>
              <a:ahLst/>
              <a:cxnLst/>
              <a:rect l="l" t="t" r="r" b="b"/>
              <a:pathLst>
                <a:path w="584835" h="414655">
                  <a:moveTo>
                    <a:pt x="584415" y="0"/>
                  </a:moveTo>
                  <a:lnTo>
                    <a:pt x="0" y="0"/>
                  </a:lnTo>
                  <a:lnTo>
                    <a:pt x="0" y="414121"/>
                  </a:lnTo>
                  <a:lnTo>
                    <a:pt x="584415" y="414121"/>
                  </a:lnTo>
                  <a:lnTo>
                    <a:pt x="584415" y="0"/>
                  </a:lnTo>
                  <a:close/>
                </a:path>
              </a:pathLst>
            </a:custGeom>
            <a:solidFill>
              <a:srgbClr val="AFD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90812" y="1874913"/>
              <a:ext cx="584835" cy="414655"/>
            </a:xfrm>
            <a:custGeom>
              <a:avLst/>
              <a:gdLst/>
              <a:ahLst/>
              <a:cxnLst/>
              <a:rect l="l" t="t" r="r" b="b"/>
              <a:pathLst>
                <a:path w="584835" h="414655">
                  <a:moveTo>
                    <a:pt x="0" y="414121"/>
                  </a:moveTo>
                  <a:lnTo>
                    <a:pt x="584415" y="414121"/>
                  </a:lnTo>
                  <a:lnTo>
                    <a:pt x="584415" y="0"/>
                  </a:lnTo>
                  <a:lnTo>
                    <a:pt x="0" y="0"/>
                  </a:lnTo>
                  <a:lnTo>
                    <a:pt x="0" y="414121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6914457" y="1966962"/>
            <a:ext cx="63500" cy="62865"/>
            <a:chOff x="4059338" y="1966961"/>
            <a:chExt cx="63500" cy="62865"/>
          </a:xfrm>
        </p:grpSpPr>
        <p:sp>
          <p:nvSpPr>
            <p:cNvPr id="28" name="object 28"/>
            <p:cNvSpPr/>
            <p:nvPr/>
          </p:nvSpPr>
          <p:spPr>
            <a:xfrm>
              <a:off x="4059719" y="1967342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4" h="62230">
                  <a:moveTo>
                    <a:pt x="62547" y="0"/>
                  </a:moveTo>
                  <a:lnTo>
                    <a:pt x="0" y="31178"/>
                  </a:lnTo>
                  <a:lnTo>
                    <a:pt x="62712" y="62052"/>
                  </a:lnTo>
                  <a:lnTo>
                    <a:pt x="6254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59719" y="1967342"/>
              <a:ext cx="62865" cy="62230"/>
            </a:xfrm>
            <a:custGeom>
              <a:avLst/>
              <a:gdLst/>
              <a:ahLst/>
              <a:cxnLst/>
              <a:rect l="l" t="t" r="r" b="b"/>
              <a:pathLst>
                <a:path w="62864" h="62230">
                  <a:moveTo>
                    <a:pt x="62712" y="62052"/>
                  </a:moveTo>
                  <a:lnTo>
                    <a:pt x="0" y="31178"/>
                  </a:lnTo>
                  <a:lnTo>
                    <a:pt x="62547" y="0"/>
                  </a:lnTo>
                  <a:lnTo>
                    <a:pt x="62712" y="62052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673969" y="2229547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5">
                <a:moveTo>
                  <a:pt x="0" y="0"/>
                </a:moveTo>
                <a:lnTo>
                  <a:pt x="0" y="414121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6609226" y="1279653"/>
            <a:ext cx="130810" cy="537845"/>
            <a:chOff x="3754107" y="1279652"/>
            <a:chExt cx="130810" cy="537845"/>
          </a:xfrm>
        </p:grpSpPr>
        <p:sp>
          <p:nvSpPr>
            <p:cNvPr id="32" name="object 32"/>
            <p:cNvSpPr/>
            <p:nvPr/>
          </p:nvSpPr>
          <p:spPr>
            <a:xfrm>
              <a:off x="3818850" y="1579674"/>
              <a:ext cx="0" cy="237490"/>
            </a:xfrm>
            <a:custGeom>
              <a:avLst/>
              <a:gdLst/>
              <a:ahLst/>
              <a:cxnLst/>
              <a:rect l="l" t="t" r="r" b="b"/>
              <a:pathLst>
                <a:path h="237489">
                  <a:moveTo>
                    <a:pt x="0" y="2373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58869" y="1284415"/>
              <a:ext cx="121285" cy="295275"/>
            </a:xfrm>
            <a:custGeom>
              <a:avLst/>
              <a:gdLst/>
              <a:ahLst/>
              <a:cxnLst/>
              <a:rect l="l" t="t" r="r" b="b"/>
              <a:pathLst>
                <a:path w="121285" h="295275">
                  <a:moveTo>
                    <a:pt x="120980" y="0"/>
                  </a:moveTo>
                  <a:lnTo>
                    <a:pt x="0" y="0"/>
                  </a:lnTo>
                  <a:lnTo>
                    <a:pt x="0" y="295249"/>
                  </a:lnTo>
                  <a:lnTo>
                    <a:pt x="120980" y="295249"/>
                  </a:lnTo>
                  <a:lnTo>
                    <a:pt x="120980" y="0"/>
                  </a:lnTo>
                  <a:close/>
                </a:path>
              </a:pathLst>
            </a:custGeom>
            <a:solidFill>
              <a:srgbClr val="AFD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58869" y="1284415"/>
              <a:ext cx="121285" cy="295275"/>
            </a:xfrm>
            <a:custGeom>
              <a:avLst/>
              <a:gdLst/>
              <a:ahLst/>
              <a:cxnLst/>
              <a:rect l="l" t="t" r="r" b="b"/>
              <a:pathLst>
                <a:path w="121285" h="295275">
                  <a:moveTo>
                    <a:pt x="0" y="295249"/>
                  </a:moveTo>
                  <a:lnTo>
                    <a:pt x="120980" y="295249"/>
                  </a:lnTo>
                  <a:lnTo>
                    <a:pt x="120980" y="0"/>
                  </a:lnTo>
                  <a:lnTo>
                    <a:pt x="0" y="0"/>
                  </a:lnTo>
                  <a:lnTo>
                    <a:pt x="0" y="295249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49255" y="806135"/>
            <a:ext cx="250380" cy="246303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6673969" y="11655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118884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7572775" y="2171152"/>
            <a:ext cx="130810" cy="473075"/>
            <a:chOff x="4717656" y="2171151"/>
            <a:chExt cx="130810" cy="473075"/>
          </a:xfrm>
        </p:grpSpPr>
        <p:sp>
          <p:nvSpPr>
            <p:cNvPr id="38" name="object 38"/>
            <p:cNvSpPr/>
            <p:nvPr/>
          </p:nvSpPr>
          <p:spPr>
            <a:xfrm>
              <a:off x="4722418" y="2289505"/>
              <a:ext cx="121285" cy="295275"/>
            </a:xfrm>
            <a:custGeom>
              <a:avLst/>
              <a:gdLst/>
              <a:ahLst/>
              <a:cxnLst/>
              <a:rect l="l" t="t" r="r" b="b"/>
              <a:pathLst>
                <a:path w="121285" h="295275">
                  <a:moveTo>
                    <a:pt x="120891" y="0"/>
                  </a:moveTo>
                  <a:lnTo>
                    <a:pt x="0" y="0"/>
                  </a:lnTo>
                  <a:lnTo>
                    <a:pt x="0" y="294690"/>
                  </a:lnTo>
                  <a:lnTo>
                    <a:pt x="120891" y="294690"/>
                  </a:lnTo>
                  <a:lnTo>
                    <a:pt x="120891" y="0"/>
                  </a:lnTo>
                  <a:close/>
                </a:path>
              </a:pathLst>
            </a:custGeom>
            <a:solidFill>
              <a:srgbClr val="AFD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22418" y="2289505"/>
              <a:ext cx="121285" cy="295275"/>
            </a:xfrm>
            <a:custGeom>
              <a:avLst/>
              <a:gdLst/>
              <a:ahLst/>
              <a:cxnLst/>
              <a:rect l="l" t="t" r="r" b="b"/>
              <a:pathLst>
                <a:path w="121285" h="295275">
                  <a:moveTo>
                    <a:pt x="0" y="294690"/>
                  </a:moveTo>
                  <a:lnTo>
                    <a:pt x="120891" y="294690"/>
                  </a:lnTo>
                  <a:lnTo>
                    <a:pt x="120891" y="0"/>
                  </a:lnTo>
                  <a:lnTo>
                    <a:pt x="0" y="0"/>
                  </a:lnTo>
                  <a:lnTo>
                    <a:pt x="0" y="29469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81853" y="2171151"/>
              <a:ext cx="0" cy="473075"/>
            </a:xfrm>
            <a:custGeom>
              <a:avLst/>
              <a:gdLst/>
              <a:ahLst/>
              <a:cxnLst/>
              <a:rect l="l" t="t" r="r" b="b"/>
              <a:pathLst>
                <a:path h="473075">
                  <a:moveTo>
                    <a:pt x="0" y="0"/>
                  </a:moveTo>
                  <a:lnTo>
                    <a:pt x="0" y="118351"/>
                  </a:lnTo>
                </a:path>
                <a:path h="473075">
                  <a:moveTo>
                    <a:pt x="0" y="413042"/>
                  </a:moveTo>
                  <a:lnTo>
                    <a:pt x="0" y="472592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7155160" y="2643668"/>
            <a:ext cx="191770" cy="0"/>
          </a:xfrm>
          <a:custGeom>
            <a:avLst/>
            <a:gdLst/>
            <a:ahLst/>
            <a:cxnLst/>
            <a:rect l="l" t="t" r="r" b="b"/>
            <a:pathLst>
              <a:path w="191770">
                <a:moveTo>
                  <a:pt x="0" y="0"/>
                </a:moveTo>
                <a:lnTo>
                  <a:pt x="19135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60799" y="2643744"/>
            <a:ext cx="191135" cy="0"/>
          </a:xfrm>
          <a:custGeom>
            <a:avLst/>
            <a:gdLst/>
            <a:ahLst/>
            <a:cxnLst/>
            <a:rect l="l" t="t" r="r" b="b"/>
            <a:pathLst>
              <a:path w="191135">
                <a:moveTo>
                  <a:pt x="0" y="0"/>
                </a:moveTo>
                <a:lnTo>
                  <a:pt x="190817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53216" y="1643189"/>
            <a:ext cx="55244" cy="80645"/>
          </a:xfrm>
          <a:custGeom>
            <a:avLst/>
            <a:gdLst/>
            <a:ahLst/>
            <a:cxnLst/>
            <a:rect l="l" t="t" r="r" b="b"/>
            <a:pathLst>
              <a:path w="55245" h="80644">
                <a:moveTo>
                  <a:pt x="15201" y="52400"/>
                </a:moveTo>
                <a:lnTo>
                  <a:pt x="5232" y="52400"/>
                </a:lnTo>
                <a:lnTo>
                  <a:pt x="6311" y="53568"/>
                </a:lnTo>
                <a:lnTo>
                  <a:pt x="6191" y="58229"/>
                </a:lnTo>
                <a:lnTo>
                  <a:pt x="5969" y="59664"/>
                </a:lnTo>
                <a:lnTo>
                  <a:pt x="4546" y="65468"/>
                </a:lnTo>
                <a:lnTo>
                  <a:pt x="4191" y="67652"/>
                </a:lnTo>
                <a:lnTo>
                  <a:pt x="4191" y="72758"/>
                </a:lnTo>
                <a:lnTo>
                  <a:pt x="5448" y="75526"/>
                </a:lnTo>
                <a:lnTo>
                  <a:pt x="10337" y="79222"/>
                </a:lnTo>
                <a:lnTo>
                  <a:pt x="13500" y="80098"/>
                </a:lnTo>
                <a:lnTo>
                  <a:pt x="25692" y="80098"/>
                </a:lnTo>
                <a:lnTo>
                  <a:pt x="31642" y="77000"/>
                </a:lnTo>
                <a:lnTo>
                  <a:pt x="14871" y="77000"/>
                </a:lnTo>
                <a:lnTo>
                  <a:pt x="13017" y="74701"/>
                </a:lnTo>
                <a:lnTo>
                  <a:pt x="13017" y="68592"/>
                </a:lnTo>
                <a:lnTo>
                  <a:pt x="13385" y="66420"/>
                </a:lnTo>
                <a:lnTo>
                  <a:pt x="14846" y="60693"/>
                </a:lnTo>
                <a:lnTo>
                  <a:pt x="15201" y="58521"/>
                </a:lnTo>
                <a:lnTo>
                  <a:pt x="15201" y="52400"/>
                </a:lnTo>
                <a:close/>
              </a:path>
              <a:path w="55245" h="80644">
                <a:moveTo>
                  <a:pt x="49098" y="0"/>
                </a:moveTo>
                <a:lnTo>
                  <a:pt x="32702" y="0"/>
                </a:lnTo>
                <a:lnTo>
                  <a:pt x="26987" y="2590"/>
                </a:lnTo>
                <a:lnTo>
                  <a:pt x="22466" y="7759"/>
                </a:lnTo>
                <a:lnTo>
                  <a:pt x="18173" y="12712"/>
                </a:lnTo>
                <a:lnTo>
                  <a:pt x="16162" y="18338"/>
                </a:lnTo>
                <a:lnTo>
                  <a:pt x="16040" y="32575"/>
                </a:lnTo>
                <a:lnTo>
                  <a:pt x="18427" y="38201"/>
                </a:lnTo>
                <a:lnTo>
                  <a:pt x="27520" y="46443"/>
                </a:lnTo>
                <a:lnTo>
                  <a:pt x="32677" y="48399"/>
                </a:lnTo>
                <a:lnTo>
                  <a:pt x="38684" y="48399"/>
                </a:lnTo>
                <a:lnTo>
                  <a:pt x="36957" y="54432"/>
                </a:lnTo>
                <a:lnTo>
                  <a:pt x="33372" y="64312"/>
                </a:lnTo>
                <a:lnTo>
                  <a:pt x="29114" y="71364"/>
                </a:lnTo>
                <a:lnTo>
                  <a:pt x="24180" y="75591"/>
                </a:lnTo>
                <a:lnTo>
                  <a:pt x="18567" y="77000"/>
                </a:lnTo>
                <a:lnTo>
                  <a:pt x="31642" y="77000"/>
                </a:lnTo>
                <a:lnTo>
                  <a:pt x="32423" y="76593"/>
                </a:lnTo>
                <a:lnTo>
                  <a:pt x="37680" y="69570"/>
                </a:lnTo>
                <a:lnTo>
                  <a:pt x="40894" y="65316"/>
                </a:lnTo>
                <a:lnTo>
                  <a:pt x="44272" y="58229"/>
                </a:lnTo>
                <a:lnTo>
                  <a:pt x="47853" y="48285"/>
                </a:lnTo>
                <a:lnTo>
                  <a:pt x="55067" y="48285"/>
                </a:lnTo>
                <a:lnTo>
                  <a:pt x="55067" y="43700"/>
                </a:lnTo>
                <a:lnTo>
                  <a:pt x="53441" y="41503"/>
                </a:lnTo>
                <a:lnTo>
                  <a:pt x="51755" y="41020"/>
                </a:lnTo>
                <a:lnTo>
                  <a:pt x="26250" y="41020"/>
                </a:lnTo>
                <a:lnTo>
                  <a:pt x="22910" y="37680"/>
                </a:lnTo>
                <a:lnTo>
                  <a:pt x="22910" y="25184"/>
                </a:lnTo>
                <a:lnTo>
                  <a:pt x="24206" y="19367"/>
                </a:lnTo>
                <a:lnTo>
                  <a:pt x="26771" y="13525"/>
                </a:lnTo>
                <a:lnTo>
                  <a:pt x="29870" y="6388"/>
                </a:lnTo>
                <a:lnTo>
                  <a:pt x="33807" y="2832"/>
                </a:lnTo>
                <a:lnTo>
                  <a:pt x="51133" y="2832"/>
                </a:lnTo>
                <a:lnTo>
                  <a:pt x="49098" y="0"/>
                </a:lnTo>
                <a:close/>
              </a:path>
              <a:path w="55245" h="80644">
                <a:moveTo>
                  <a:pt x="55067" y="48285"/>
                </a:moveTo>
                <a:lnTo>
                  <a:pt x="50457" y="48285"/>
                </a:lnTo>
                <a:lnTo>
                  <a:pt x="51605" y="49568"/>
                </a:lnTo>
                <a:lnTo>
                  <a:pt x="51645" y="54432"/>
                </a:lnTo>
                <a:lnTo>
                  <a:pt x="51600" y="54724"/>
                </a:lnTo>
                <a:lnTo>
                  <a:pt x="51257" y="55880"/>
                </a:lnTo>
                <a:lnTo>
                  <a:pt x="53327" y="55880"/>
                </a:lnTo>
                <a:lnTo>
                  <a:pt x="54483" y="51892"/>
                </a:lnTo>
                <a:lnTo>
                  <a:pt x="54949" y="49568"/>
                </a:lnTo>
                <a:lnTo>
                  <a:pt x="55067" y="48285"/>
                </a:lnTo>
                <a:close/>
              </a:path>
              <a:path w="55245" h="80644">
                <a:moveTo>
                  <a:pt x="12687" y="49568"/>
                </a:moveTo>
                <a:lnTo>
                  <a:pt x="5346" y="49568"/>
                </a:lnTo>
                <a:lnTo>
                  <a:pt x="2794" y="50038"/>
                </a:lnTo>
                <a:lnTo>
                  <a:pt x="0" y="51003"/>
                </a:lnTo>
                <a:lnTo>
                  <a:pt x="558" y="52832"/>
                </a:lnTo>
                <a:lnTo>
                  <a:pt x="1333" y="52552"/>
                </a:lnTo>
                <a:lnTo>
                  <a:pt x="2184" y="52400"/>
                </a:lnTo>
                <a:lnTo>
                  <a:pt x="15201" y="52400"/>
                </a:lnTo>
                <a:lnTo>
                  <a:pt x="15201" y="52057"/>
                </a:lnTo>
                <a:lnTo>
                  <a:pt x="12687" y="49568"/>
                </a:lnTo>
                <a:close/>
              </a:path>
              <a:path w="55245" h="80644">
                <a:moveTo>
                  <a:pt x="51133" y="2832"/>
                </a:moveTo>
                <a:lnTo>
                  <a:pt x="43675" y="2832"/>
                </a:lnTo>
                <a:lnTo>
                  <a:pt x="46089" y="6591"/>
                </a:lnTo>
                <a:lnTo>
                  <a:pt x="46177" y="18681"/>
                </a:lnTo>
                <a:lnTo>
                  <a:pt x="45605" y="22567"/>
                </a:lnTo>
                <a:lnTo>
                  <a:pt x="40868" y="40805"/>
                </a:lnTo>
                <a:lnTo>
                  <a:pt x="37553" y="40944"/>
                </a:lnTo>
                <a:lnTo>
                  <a:pt x="34899" y="41020"/>
                </a:lnTo>
                <a:lnTo>
                  <a:pt x="51755" y="41020"/>
                </a:lnTo>
                <a:lnTo>
                  <a:pt x="50203" y="40576"/>
                </a:lnTo>
                <a:lnTo>
                  <a:pt x="52920" y="31483"/>
                </a:lnTo>
                <a:lnTo>
                  <a:pt x="53835" y="25565"/>
                </a:lnTo>
                <a:lnTo>
                  <a:pt x="53835" y="6591"/>
                </a:lnTo>
                <a:lnTo>
                  <a:pt x="51133" y="283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6442405" y="1226871"/>
            <a:ext cx="62865" cy="401320"/>
            <a:chOff x="3587285" y="1226871"/>
            <a:chExt cx="62865" cy="401320"/>
          </a:xfrm>
        </p:grpSpPr>
        <p:sp>
          <p:nvSpPr>
            <p:cNvPr id="45" name="object 45"/>
            <p:cNvSpPr/>
            <p:nvPr/>
          </p:nvSpPr>
          <p:spPr>
            <a:xfrm>
              <a:off x="3587285" y="1227043"/>
              <a:ext cx="62865" cy="401320"/>
            </a:xfrm>
            <a:custGeom>
              <a:avLst/>
              <a:gdLst/>
              <a:ahLst/>
              <a:cxnLst/>
              <a:rect l="l" t="t" r="r" b="b"/>
              <a:pathLst>
                <a:path w="62864" h="401319">
                  <a:moveTo>
                    <a:pt x="31280" y="46532"/>
                  </a:moveTo>
                  <a:lnTo>
                    <a:pt x="28397" y="46532"/>
                  </a:lnTo>
                  <a:lnTo>
                    <a:pt x="26047" y="48856"/>
                  </a:lnTo>
                  <a:lnTo>
                    <a:pt x="25577" y="395503"/>
                  </a:lnTo>
                  <a:lnTo>
                    <a:pt x="25577" y="398373"/>
                  </a:lnTo>
                  <a:lnTo>
                    <a:pt x="27927" y="400697"/>
                  </a:lnTo>
                  <a:lnTo>
                    <a:pt x="33705" y="400697"/>
                  </a:lnTo>
                  <a:lnTo>
                    <a:pt x="36055" y="398373"/>
                  </a:lnTo>
                  <a:lnTo>
                    <a:pt x="36525" y="48856"/>
                  </a:lnTo>
                  <a:lnTo>
                    <a:pt x="34175" y="46609"/>
                  </a:lnTo>
                  <a:lnTo>
                    <a:pt x="31280" y="46532"/>
                  </a:lnTo>
                  <a:close/>
                </a:path>
                <a:path w="62864" h="401319">
                  <a:moveTo>
                    <a:pt x="54741" y="46532"/>
                  </a:moveTo>
                  <a:lnTo>
                    <a:pt x="31280" y="46532"/>
                  </a:lnTo>
                  <a:lnTo>
                    <a:pt x="34175" y="46609"/>
                  </a:lnTo>
                  <a:lnTo>
                    <a:pt x="36525" y="48856"/>
                  </a:lnTo>
                  <a:lnTo>
                    <a:pt x="36507" y="62083"/>
                  </a:lnTo>
                  <a:lnTo>
                    <a:pt x="62572" y="62115"/>
                  </a:lnTo>
                  <a:lnTo>
                    <a:pt x="54741" y="46532"/>
                  </a:lnTo>
                  <a:close/>
                </a:path>
                <a:path w="62864" h="401319">
                  <a:moveTo>
                    <a:pt x="36507" y="62071"/>
                  </a:moveTo>
                  <a:lnTo>
                    <a:pt x="26033" y="62071"/>
                  </a:lnTo>
                  <a:lnTo>
                    <a:pt x="36507" y="62083"/>
                  </a:lnTo>
                  <a:close/>
                </a:path>
                <a:path w="62864" h="401319">
                  <a:moveTo>
                    <a:pt x="31356" y="0"/>
                  </a:moveTo>
                  <a:lnTo>
                    <a:pt x="0" y="62039"/>
                  </a:lnTo>
                  <a:lnTo>
                    <a:pt x="26033" y="62071"/>
                  </a:lnTo>
                  <a:lnTo>
                    <a:pt x="26047" y="48856"/>
                  </a:lnTo>
                  <a:lnTo>
                    <a:pt x="28397" y="46532"/>
                  </a:lnTo>
                  <a:lnTo>
                    <a:pt x="54741" y="46532"/>
                  </a:lnTo>
                  <a:lnTo>
                    <a:pt x="3135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11940" y="1227043"/>
              <a:ext cx="12700" cy="401320"/>
            </a:xfrm>
            <a:custGeom>
              <a:avLst/>
              <a:gdLst/>
              <a:ahLst/>
              <a:cxnLst/>
              <a:rect l="l" t="t" r="r" b="b"/>
              <a:pathLst>
                <a:path w="12700" h="401319">
                  <a:moveTo>
                    <a:pt x="0" y="62039"/>
                  </a:moveTo>
                  <a:lnTo>
                    <a:pt x="6286" y="0"/>
                  </a:lnTo>
                  <a:lnTo>
                    <a:pt x="12534" y="62115"/>
                  </a:lnTo>
                  <a:lnTo>
                    <a:pt x="0" y="62039"/>
                  </a:lnTo>
                  <a:close/>
                </a:path>
                <a:path w="12700" h="401319">
                  <a:moveTo>
                    <a:pt x="5130" y="395503"/>
                  </a:moveTo>
                  <a:lnTo>
                    <a:pt x="5219" y="51714"/>
                  </a:lnTo>
                  <a:lnTo>
                    <a:pt x="5219" y="48856"/>
                  </a:lnTo>
                  <a:lnTo>
                    <a:pt x="5689" y="46532"/>
                  </a:lnTo>
                  <a:lnTo>
                    <a:pt x="6273" y="46532"/>
                  </a:lnTo>
                  <a:lnTo>
                    <a:pt x="6845" y="46609"/>
                  </a:lnTo>
                  <a:lnTo>
                    <a:pt x="7315" y="48856"/>
                  </a:lnTo>
                  <a:lnTo>
                    <a:pt x="7315" y="51714"/>
                  </a:lnTo>
                  <a:lnTo>
                    <a:pt x="7226" y="395579"/>
                  </a:lnTo>
                  <a:lnTo>
                    <a:pt x="7226" y="398373"/>
                  </a:lnTo>
                  <a:lnTo>
                    <a:pt x="6756" y="400697"/>
                  </a:lnTo>
                  <a:lnTo>
                    <a:pt x="6172" y="400697"/>
                  </a:lnTo>
                  <a:lnTo>
                    <a:pt x="5588" y="400697"/>
                  </a:lnTo>
                  <a:lnTo>
                    <a:pt x="5130" y="398373"/>
                  </a:lnTo>
                  <a:lnTo>
                    <a:pt x="5130" y="395503"/>
                  </a:lnTo>
                  <a:close/>
                </a:path>
              </a:pathLst>
            </a:custGeom>
            <a:ln w="31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7049952" y="841121"/>
            <a:ext cx="53340" cy="52705"/>
          </a:xfrm>
          <a:custGeom>
            <a:avLst/>
            <a:gdLst/>
            <a:ahLst/>
            <a:cxnLst/>
            <a:rect l="l" t="t" r="r" b="b"/>
            <a:pathLst>
              <a:path w="53339" h="52705">
                <a:moveTo>
                  <a:pt x="52717" y="52679"/>
                </a:moveTo>
                <a:lnTo>
                  <a:pt x="0" y="52679"/>
                </a:lnTo>
                <a:lnTo>
                  <a:pt x="42786" y="0"/>
                </a:lnTo>
              </a:path>
            </a:pathLst>
          </a:custGeom>
          <a:ln w="634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9544" y="1665085"/>
            <a:ext cx="52705" cy="52705"/>
          </a:xfrm>
          <a:custGeom>
            <a:avLst/>
            <a:gdLst/>
            <a:ahLst/>
            <a:cxnLst/>
            <a:rect l="l" t="t" r="r" b="b"/>
            <a:pathLst>
              <a:path w="52704" h="52705">
                <a:moveTo>
                  <a:pt x="52704" y="52679"/>
                </a:moveTo>
                <a:lnTo>
                  <a:pt x="0" y="52679"/>
                </a:lnTo>
                <a:lnTo>
                  <a:pt x="4276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26420" y="696913"/>
            <a:ext cx="1194435" cy="27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200"/>
              </a:lnSpc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2.28</a:t>
            </a:r>
            <a:r>
              <a:rPr sz="6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Modelo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PWM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26463" y="3538336"/>
            <a:ext cx="422910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despreciarse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frecuencia,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5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spc="-85" dirty="0">
                <a:solidFill>
                  <a:srgbClr val="211F1F"/>
                </a:solidFill>
                <a:latin typeface="Arial Unicode MS"/>
                <a:cs typeface="Arial Unicode MS"/>
              </a:rPr>
              <a:t>ed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-8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dulo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488320" y="2920229"/>
            <a:ext cx="4316095" cy="61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spcBef>
                <a:spcPts val="100"/>
              </a:spcBef>
            </a:pP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Requisitos</a:t>
            </a:r>
            <a:r>
              <a:rPr sz="8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8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5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8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211F1F"/>
                </a:solidFill>
                <a:latin typeface="Arial"/>
                <a:cs typeface="Arial"/>
              </a:rPr>
              <a:t>STATCOM</a:t>
            </a:r>
            <a:endParaRPr sz="85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50800" marR="43180">
              <a:lnSpc>
                <a:spcPct val="105600"/>
              </a:lnSpc>
              <a:spcBef>
                <a:spcPts val="5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2,28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verse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detrás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impedancia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80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975" i="1" spc="-270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975" i="1" spc="24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ten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er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inercia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591995" y="3494141"/>
            <a:ext cx="300355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526398" y="3646541"/>
            <a:ext cx="4206240" cy="341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173990" algn="r">
              <a:spcBef>
                <a:spcPts val="110"/>
              </a:spcBef>
            </a:pP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  <a:p>
            <a:pPr marL="12700">
              <a:spcBef>
                <a:spcPts val="7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representar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simplemente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término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proporcional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k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proporcionado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PWM.</a:t>
            </a:r>
            <a:endParaRPr sz="750">
              <a:latin typeface="Arial Unicode MS"/>
              <a:cs typeface="Arial Unicode MS"/>
            </a:endParaRPr>
          </a:p>
          <a:p>
            <a:pPr marL="12700">
              <a:spcBef>
                <a:spcPts val="30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75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incluye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impondrá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7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697143" y="3898305"/>
            <a:ext cx="7112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8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6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01064" y="3962387"/>
            <a:ext cx="37623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0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50" i="1" spc="32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27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depende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operativo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211F1F"/>
                </a:solidFill>
                <a:latin typeface="Arial Unicode MS"/>
                <a:cs typeface="Arial Unicode MS"/>
              </a:rPr>
              <a:t>j</a:t>
            </a:r>
            <a:r>
              <a:rPr sz="950" spc="-229" dirty="0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375" i="1" spc="-7" baseline="-77777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375" i="1" spc="-44" baseline="-77777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950" spc="-55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375" i="1" spc="30" baseline="-77777" dirty="0">
                <a:solidFill>
                  <a:srgbClr val="211F1F"/>
                </a:solidFill>
                <a:latin typeface="Arial"/>
                <a:cs typeface="Arial"/>
              </a:rPr>
              <a:t>rrie</a:t>
            </a:r>
            <a:r>
              <a:rPr sz="375" i="1" spc="-7" baseline="-77777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950" spc="-27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375" i="1" spc="22" baseline="-77777" dirty="0">
                <a:solidFill>
                  <a:srgbClr val="211F1F"/>
                </a:solidFill>
                <a:latin typeface="Arial"/>
                <a:cs typeface="Arial"/>
              </a:rPr>
              <a:t>te</a:t>
            </a:r>
            <a:r>
              <a:rPr sz="375" i="1" spc="15" baseline="-77777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375" i="1" spc="-135" baseline="-77777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950" spc="-9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375" i="1" spc="-135" baseline="-77777" dirty="0">
                <a:solidFill>
                  <a:srgbClr val="211F1F"/>
                </a:solidFill>
                <a:latin typeface="Arial"/>
                <a:cs typeface="Arial"/>
              </a:rPr>
              <a:t>ontinu</a:t>
            </a:r>
            <a:r>
              <a:rPr sz="950" spc="-9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375" i="1" spc="-135" baseline="-77777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375" i="1" spc="412" baseline="-77777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on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principal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00982" y="4072148"/>
            <a:ext cx="4312920" cy="342137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8100">
              <a:spcBef>
                <a:spcPts val="430"/>
              </a:spcBef>
            </a:pPr>
            <a:r>
              <a:rPr sz="1000" i="1" spc="-7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112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50" spc="-7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9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1000" i="1" spc="4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10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spc="-5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50" i="1" spc="-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control.</a:t>
            </a:r>
            <a:endParaRPr sz="800">
              <a:latin typeface="Arial Unicode MS"/>
              <a:cs typeface="Arial Unicode MS"/>
            </a:endParaRPr>
          </a:p>
          <a:p>
            <a:pPr marL="38100" marR="30480" indent="152400">
              <a:lnSpc>
                <a:spcPts val="1200"/>
              </a:lnSpc>
              <a:spcBef>
                <a:spcPts val="3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términos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generales,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(o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varíe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definida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mantenida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que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entregará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inversor)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activa.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corrientes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indirectamente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750" i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salida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llamado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"esquema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basado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síncrono",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directamente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realimentación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"esquema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corriente".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último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caso,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corriente: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interruptores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ordenada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ordenado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ordenada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fluye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sintetizado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inversor).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actual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rápido,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ajustar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período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decenas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microsegundos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después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repentino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endParaRPr sz="750">
              <a:latin typeface="Arial Unicode MS"/>
              <a:cs typeface="Arial Unicode MS"/>
            </a:endParaRPr>
          </a:p>
          <a:p>
            <a:pPr marL="38100" marR="65405" indent="152400">
              <a:lnSpc>
                <a:spcPts val="12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embargo,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subtransmisión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nuestra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preocupación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aquí,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extrema;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abordar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manera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directa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HV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tomando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hacia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/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HV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necesario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pa</a:t>
            </a:r>
            <a:r>
              <a:rPr sz="975" i="1" spc="-104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ra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20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predeterminados.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tarea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limitaciones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situación,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físicos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vincula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suministro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corrie</a:t>
            </a:r>
            <a:r>
              <a:rPr sz="975" spc="-9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975" spc="-9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te</a:t>
            </a:r>
            <a:r>
              <a:rPr sz="975" spc="-9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spc="-65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alcanzar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ampo.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consecuencia,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notamos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25120" y="4965066"/>
            <a:ext cx="3240405" cy="2742565"/>
            <a:chOff x="1170000" y="4965065"/>
            <a:chExt cx="3240405" cy="2742565"/>
          </a:xfrm>
        </p:grpSpPr>
        <p:sp>
          <p:nvSpPr>
            <p:cNvPr id="3" name="object 3"/>
            <p:cNvSpPr/>
            <p:nvPr/>
          </p:nvSpPr>
          <p:spPr>
            <a:xfrm>
              <a:off x="1170000" y="4965065"/>
              <a:ext cx="3240405" cy="2742565"/>
            </a:xfrm>
            <a:custGeom>
              <a:avLst/>
              <a:gdLst/>
              <a:ahLst/>
              <a:cxnLst/>
              <a:rect l="l" t="t" r="r" b="b"/>
              <a:pathLst>
                <a:path w="3240404" h="2742565">
                  <a:moveTo>
                    <a:pt x="3239998" y="0"/>
                  </a:moveTo>
                  <a:lnTo>
                    <a:pt x="0" y="0"/>
                  </a:lnTo>
                  <a:lnTo>
                    <a:pt x="0" y="2741942"/>
                  </a:lnTo>
                  <a:lnTo>
                    <a:pt x="3239998" y="2741942"/>
                  </a:lnTo>
                  <a:lnTo>
                    <a:pt x="3239998" y="0"/>
                  </a:lnTo>
                  <a:close/>
                </a:path>
              </a:pathLst>
            </a:custGeom>
            <a:solidFill>
              <a:srgbClr val="88C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02674" y="5150790"/>
              <a:ext cx="1181735" cy="2214880"/>
            </a:xfrm>
            <a:custGeom>
              <a:avLst/>
              <a:gdLst/>
              <a:ahLst/>
              <a:cxnLst/>
              <a:rect l="l" t="t" r="r" b="b"/>
              <a:pathLst>
                <a:path w="1181735" h="2214879">
                  <a:moveTo>
                    <a:pt x="1181557" y="1884489"/>
                  </a:moveTo>
                  <a:lnTo>
                    <a:pt x="1170965" y="1879193"/>
                  </a:lnTo>
                  <a:lnTo>
                    <a:pt x="1098562" y="1842985"/>
                  </a:lnTo>
                  <a:lnTo>
                    <a:pt x="1098562" y="1879193"/>
                  </a:lnTo>
                  <a:lnTo>
                    <a:pt x="107378" y="1879193"/>
                  </a:lnTo>
                  <a:lnTo>
                    <a:pt x="91084" y="82524"/>
                  </a:lnTo>
                  <a:lnTo>
                    <a:pt x="127177" y="82130"/>
                  </a:lnTo>
                  <a:lnTo>
                    <a:pt x="117602" y="63588"/>
                  </a:lnTo>
                  <a:lnTo>
                    <a:pt x="84797" y="0"/>
                  </a:lnTo>
                  <a:lnTo>
                    <a:pt x="44170" y="83019"/>
                  </a:lnTo>
                  <a:lnTo>
                    <a:pt x="80505" y="82638"/>
                  </a:lnTo>
                  <a:lnTo>
                    <a:pt x="97548" y="1879193"/>
                  </a:lnTo>
                  <a:lnTo>
                    <a:pt x="5308" y="1879193"/>
                  </a:lnTo>
                  <a:lnTo>
                    <a:pt x="1778" y="1880958"/>
                  </a:lnTo>
                  <a:lnTo>
                    <a:pt x="0" y="1884489"/>
                  </a:lnTo>
                  <a:lnTo>
                    <a:pt x="1778" y="1888020"/>
                  </a:lnTo>
                  <a:lnTo>
                    <a:pt x="5308" y="1889785"/>
                  </a:lnTo>
                  <a:lnTo>
                    <a:pt x="97650" y="1889785"/>
                  </a:lnTo>
                  <a:lnTo>
                    <a:pt x="100685" y="2209457"/>
                  </a:lnTo>
                  <a:lnTo>
                    <a:pt x="101561" y="2212987"/>
                  </a:lnTo>
                  <a:lnTo>
                    <a:pt x="105981" y="2214765"/>
                  </a:lnTo>
                  <a:lnTo>
                    <a:pt x="109512" y="2212987"/>
                  </a:lnTo>
                  <a:lnTo>
                    <a:pt x="110388" y="2209457"/>
                  </a:lnTo>
                  <a:lnTo>
                    <a:pt x="107480" y="1889785"/>
                  </a:lnTo>
                  <a:lnTo>
                    <a:pt x="1098562" y="1889785"/>
                  </a:lnTo>
                  <a:lnTo>
                    <a:pt x="1098562" y="1925993"/>
                  </a:lnTo>
                  <a:lnTo>
                    <a:pt x="1170965" y="1889785"/>
                  </a:lnTo>
                  <a:lnTo>
                    <a:pt x="1181557" y="188448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28824" y="5307987"/>
              <a:ext cx="0" cy="1727835"/>
            </a:xfrm>
            <a:custGeom>
              <a:avLst/>
              <a:gdLst/>
              <a:ahLst/>
              <a:cxnLst/>
              <a:rect l="l" t="t" r="r" b="b"/>
              <a:pathLst>
                <a:path h="1727834">
                  <a:moveTo>
                    <a:pt x="0" y="0"/>
                  </a:moveTo>
                  <a:lnTo>
                    <a:pt x="0" y="1727288"/>
                  </a:lnTo>
                </a:path>
              </a:pathLst>
            </a:custGeom>
            <a:ln w="10388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86270" y="6993771"/>
              <a:ext cx="1106170" cy="83185"/>
            </a:xfrm>
            <a:custGeom>
              <a:avLst/>
              <a:gdLst/>
              <a:ahLst/>
              <a:cxnLst/>
              <a:rect l="l" t="t" r="r" b="b"/>
              <a:pathLst>
                <a:path w="1106170" h="83184">
                  <a:moveTo>
                    <a:pt x="83896" y="0"/>
                  </a:moveTo>
                  <a:lnTo>
                    <a:pt x="0" y="41503"/>
                  </a:lnTo>
                  <a:lnTo>
                    <a:pt x="83896" y="83007"/>
                  </a:lnTo>
                  <a:lnTo>
                    <a:pt x="83896" y="46799"/>
                  </a:lnTo>
                  <a:lnTo>
                    <a:pt x="69773" y="46799"/>
                  </a:lnTo>
                  <a:lnTo>
                    <a:pt x="66230" y="45034"/>
                  </a:lnTo>
                  <a:lnTo>
                    <a:pt x="64465" y="41503"/>
                  </a:lnTo>
                  <a:lnTo>
                    <a:pt x="66230" y="37972"/>
                  </a:lnTo>
                  <a:lnTo>
                    <a:pt x="69773" y="36207"/>
                  </a:lnTo>
                  <a:lnTo>
                    <a:pt x="83896" y="36207"/>
                  </a:lnTo>
                  <a:lnTo>
                    <a:pt x="83896" y="0"/>
                  </a:lnTo>
                  <a:close/>
                </a:path>
                <a:path w="1106170" h="83184">
                  <a:moveTo>
                    <a:pt x="83896" y="36207"/>
                  </a:moveTo>
                  <a:lnTo>
                    <a:pt x="69773" y="36207"/>
                  </a:lnTo>
                  <a:lnTo>
                    <a:pt x="66230" y="37972"/>
                  </a:lnTo>
                  <a:lnTo>
                    <a:pt x="64465" y="41503"/>
                  </a:lnTo>
                  <a:lnTo>
                    <a:pt x="66230" y="45034"/>
                  </a:lnTo>
                  <a:lnTo>
                    <a:pt x="69773" y="46799"/>
                  </a:lnTo>
                  <a:lnTo>
                    <a:pt x="83896" y="46799"/>
                  </a:lnTo>
                  <a:lnTo>
                    <a:pt x="83896" y="36207"/>
                  </a:lnTo>
                  <a:close/>
                </a:path>
                <a:path w="1106170" h="83184">
                  <a:moveTo>
                    <a:pt x="1100315" y="36207"/>
                  </a:moveTo>
                  <a:lnTo>
                    <a:pt x="83896" y="36207"/>
                  </a:lnTo>
                  <a:lnTo>
                    <a:pt x="83896" y="46799"/>
                  </a:lnTo>
                  <a:lnTo>
                    <a:pt x="1100315" y="46799"/>
                  </a:lnTo>
                  <a:lnTo>
                    <a:pt x="1103845" y="45034"/>
                  </a:lnTo>
                  <a:lnTo>
                    <a:pt x="1105623" y="41503"/>
                  </a:lnTo>
                  <a:lnTo>
                    <a:pt x="1103845" y="37972"/>
                  </a:lnTo>
                  <a:lnTo>
                    <a:pt x="1100315" y="3620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44343" y="5385686"/>
              <a:ext cx="0" cy="1649730"/>
            </a:xfrm>
            <a:custGeom>
              <a:avLst/>
              <a:gdLst/>
              <a:ahLst/>
              <a:cxnLst/>
              <a:rect l="l" t="t" r="r" b="b"/>
              <a:pathLst>
                <a:path h="1649729">
                  <a:moveTo>
                    <a:pt x="0" y="0"/>
                  </a:moveTo>
                  <a:lnTo>
                    <a:pt x="0" y="1649590"/>
                  </a:lnTo>
                </a:path>
              </a:pathLst>
            </a:custGeom>
            <a:ln w="10388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44343" y="5307990"/>
              <a:ext cx="1884680" cy="1727835"/>
            </a:xfrm>
            <a:custGeom>
              <a:avLst/>
              <a:gdLst/>
              <a:ahLst/>
              <a:cxnLst/>
              <a:rect l="l" t="t" r="r" b="b"/>
              <a:pathLst>
                <a:path w="1884679" h="1727834">
                  <a:moveTo>
                    <a:pt x="0" y="550151"/>
                  </a:moveTo>
                  <a:lnTo>
                    <a:pt x="1884476" y="470662"/>
                  </a:lnTo>
                </a:path>
                <a:path w="1884679" h="1727834">
                  <a:moveTo>
                    <a:pt x="942238" y="1727288"/>
                  </a:moveTo>
                  <a:lnTo>
                    <a:pt x="157187" y="1491500"/>
                  </a:lnTo>
                </a:path>
                <a:path w="1884679" h="1727834">
                  <a:moveTo>
                    <a:pt x="0" y="708215"/>
                  </a:moveTo>
                  <a:lnTo>
                    <a:pt x="1884476" y="628738"/>
                  </a:lnTo>
                </a:path>
                <a:path w="1884679" h="1727834">
                  <a:moveTo>
                    <a:pt x="0" y="863638"/>
                  </a:moveTo>
                  <a:lnTo>
                    <a:pt x="1884476" y="785050"/>
                  </a:lnTo>
                </a:path>
                <a:path w="1884679" h="1727834">
                  <a:moveTo>
                    <a:pt x="0" y="1020826"/>
                  </a:moveTo>
                  <a:lnTo>
                    <a:pt x="1884476" y="941349"/>
                  </a:lnTo>
                </a:path>
                <a:path w="1884679" h="1727834">
                  <a:moveTo>
                    <a:pt x="0" y="392963"/>
                  </a:moveTo>
                  <a:lnTo>
                    <a:pt x="1884476" y="313486"/>
                  </a:lnTo>
                </a:path>
                <a:path w="1884679" h="1727834">
                  <a:moveTo>
                    <a:pt x="0" y="234886"/>
                  </a:moveTo>
                  <a:lnTo>
                    <a:pt x="1884476" y="155409"/>
                  </a:lnTo>
                </a:path>
                <a:path w="1884679" h="1727834">
                  <a:moveTo>
                    <a:pt x="0" y="1178890"/>
                  </a:moveTo>
                  <a:lnTo>
                    <a:pt x="1884476" y="1099426"/>
                  </a:lnTo>
                </a:path>
                <a:path w="1884679" h="1727834">
                  <a:moveTo>
                    <a:pt x="0" y="1334325"/>
                  </a:moveTo>
                  <a:lnTo>
                    <a:pt x="1884476" y="1255737"/>
                  </a:lnTo>
                </a:path>
                <a:path w="1884679" h="1727834">
                  <a:moveTo>
                    <a:pt x="0" y="1491500"/>
                  </a:moveTo>
                  <a:lnTo>
                    <a:pt x="1884476" y="1412036"/>
                  </a:lnTo>
                </a:path>
                <a:path w="1884679" h="1727834">
                  <a:moveTo>
                    <a:pt x="0" y="78587"/>
                  </a:moveTo>
                  <a:lnTo>
                    <a:pt x="1884476" y="0"/>
                  </a:lnTo>
                </a:path>
              </a:pathLst>
            </a:custGeom>
            <a:ln w="10388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01530" y="5385686"/>
              <a:ext cx="0" cy="1414145"/>
            </a:xfrm>
            <a:custGeom>
              <a:avLst/>
              <a:gdLst/>
              <a:ahLst/>
              <a:cxnLst/>
              <a:rect l="l" t="t" r="r" b="b"/>
              <a:pathLst>
                <a:path h="1414145">
                  <a:moveTo>
                    <a:pt x="0" y="0"/>
                  </a:moveTo>
                  <a:lnTo>
                    <a:pt x="0" y="1413802"/>
                  </a:lnTo>
                </a:path>
              </a:pathLst>
            </a:custGeom>
            <a:ln w="1731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3912" y="5150786"/>
              <a:ext cx="0" cy="1884680"/>
            </a:xfrm>
            <a:custGeom>
              <a:avLst/>
              <a:gdLst/>
              <a:ahLst/>
              <a:cxnLst/>
              <a:rect l="l" t="t" r="r" b="b"/>
              <a:pathLst>
                <a:path h="1884679">
                  <a:moveTo>
                    <a:pt x="0" y="0"/>
                  </a:moveTo>
                  <a:lnTo>
                    <a:pt x="0" y="1884489"/>
                  </a:lnTo>
                </a:path>
              </a:pathLst>
            </a:custGeom>
            <a:ln w="10388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01530" y="5307985"/>
              <a:ext cx="1492885" cy="1727835"/>
            </a:xfrm>
            <a:custGeom>
              <a:avLst/>
              <a:gdLst/>
              <a:ahLst/>
              <a:cxnLst/>
              <a:rect l="l" t="t" r="r" b="b"/>
              <a:pathLst>
                <a:path w="1492885" h="1727834">
                  <a:moveTo>
                    <a:pt x="0" y="1491500"/>
                  </a:moveTo>
                  <a:lnTo>
                    <a:pt x="785050" y="1727288"/>
                  </a:lnTo>
                </a:path>
                <a:path w="1492885" h="1727834">
                  <a:moveTo>
                    <a:pt x="0" y="77698"/>
                  </a:moveTo>
                  <a:lnTo>
                    <a:pt x="1492377" y="0"/>
                  </a:lnTo>
                </a:path>
              </a:pathLst>
            </a:custGeom>
            <a:ln w="1731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2418" y="5150790"/>
              <a:ext cx="82994" cy="1572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97113" y="7546581"/>
              <a:ext cx="1524635" cy="85090"/>
            </a:xfrm>
            <a:custGeom>
              <a:avLst/>
              <a:gdLst/>
              <a:ahLst/>
              <a:cxnLst/>
              <a:rect l="l" t="t" r="r" b="b"/>
              <a:pathLst>
                <a:path w="1524635" h="85090">
                  <a:moveTo>
                    <a:pt x="801827" y="41503"/>
                  </a:moveTo>
                  <a:lnTo>
                    <a:pt x="800074" y="38862"/>
                  </a:lnTo>
                  <a:lnTo>
                    <a:pt x="798309" y="37973"/>
                  </a:lnTo>
                  <a:lnTo>
                    <a:pt x="83413" y="39700"/>
                  </a:lnTo>
                  <a:lnTo>
                    <a:pt x="83007" y="1765"/>
                  </a:lnTo>
                  <a:lnTo>
                    <a:pt x="0" y="43268"/>
                  </a:lnTo>
                  <a:lnTo>
                    <a:pt x="83896" y="84759"/>
                  </a:lnTo>
                  <a:lnTo>
                    <a:pt x="83477" y="45923"/>
                  </a:lnTo>
                  <a:lnTo>
                    <a:pt x="798309" y="45034"/>
                  </a:lnTo>
                  <a:lnTo>
                    <a:pt x="800074" y="44145"/>
                  </a:lnTo>
                  <a:lnTo>
                    <a:pt x="801827" y="41503"/>
                  </a:lnTo>
                  <a:close/>
                </a:path>
                <a:path w="1524635" h="85090">
                  <a:moveTo>
                    <a:pt x="1524177" y="41503"/>
                  </a:moveTo>
                  <a:lnTo>
                    <a:pt x="1517116" y="37973"/>
                  </a:lnTo>
                  <a:lnTo>
                    <a:pt x="1441170" y="0"/>
                  </a:lnTo>
                  <a:lnTo>
                    <a:pt x="1441170" y="38011"/>
                  </a:lnTo>
                  <a:lnTo>
                    <a:pt x="838923" y="39725"/>
                  </a:lnTo>
                  <a:lnTo>
                    <a:pt x="836269" y="40614"/>
                  </a:lnTo>
                  <a:lnTo>
                    <a:pt x="835393" y="43268"/>
                  </a:lnTo>
                  <a:lnTo>
                    <a:pt x="836269" y="45034"/>
                  </a:lnTo>
                  <a:lnTo>
                    <a:pt x="838923" y="46786"/>
                  </a:lnTo>
                  <a:lnTo>
                    <a:pt x="1441170" y="45072"/>
                  </a:lnTo>
                  <a:lnTo>
                    <a:pt x="1441170" y="83019"/>
                  </a:lnTo>
                  <a:lnTo>
                    <a:pt x="1524177" y="4150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9107" y="5612635"/>
              <a:ext cx="252564" cy="2525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4769" y="5612652"/>
              <a:ext cx="128028" cy="25255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239290" y="1466622"/>
            <a:ext cx="984885" cy="367665"/>
            <a:chOff x="2384170" y="1466621"/>
            <a:chExt cx="984885" cy="367665"/>
          </a:xfrm>
        </p:grpSpPr>
        <p:sp>
          <p:nvSpPr>
            <p:cNvPr id="17" name="object 17"/>
            <p:cNvSpPr/>
            <p:nvPr/>
          </p:nvSpPr>
          <p:spPr>
            <a:xfrm>
              <a:off x="2388933" y="1471384"/>
              <a:ext cx="566420" cy="358140"/>
            </a:xfrm>
            <a:custGeom>
              <a:avLst/>
              <a:gdLst/>
              <a:ahLst/>
              <a:cxnLst/>
              <a:rect l="l" t="t" r="r" b="b"/>
              <a:pathLst>
                <a:path w="566419" h="358139">
                  <a:moveTo>
                    <a:pt x="565912" y="0"/>
                  </a:moveTo>
                  <a:lnTo>
                    <a:pt x="0" y="0"/>
                  </a:lnTo>
                  <a:lnTo>
                    <a:pt x="0" y="357593"/>
                  </a:lnTo>
                  <a:lnTo>
                    <a:pt x="565912" y="357593"/>
                  </a:lnTo>
                  <a:lnTo>
                    <a:pt x="565912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88933" y="1471384"/>
              <a:ext cx="566420" cy="358140"/>
            </a:xfrm>
            <a:custGeom>
              <a:avLst/>
              <a:gdLst/>
              <a:ahLst/>
              <a:cxnLst/>
              <a:rect l="l" t="t" r="r" b="b"/>
              <a:pathLst>
                <a:path w="566419" h="358139">
                  <a:moveTo>
                    <a:pt x="0" y="357593"/>
                  </a:moveTo>
                  <a:lnTo>
                    <a:pt x="565912" y="357593"/>
                  </a:lnTo>
                  <a:lnTo>
                    <a:pt x="565912" y="0"/>
                  </a:lnTo>
                  <a:lnTo>
                    <a:pt x="0" y="0"/>
                  </a:lnTo>
                  <a:lnTo>
                    <a:pt x="0" y="35759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54849" y="1647783"/>
              <a:ext cx="349250" cy="3175"/>
            </a:xfrm>
            <a:custGeom>
              <a:avLst/>
              <a:gdLst/>
              <a:ahLst/>
              <a:cxnLst/>
              <a:rect l="l" t="t" r="r" b="b"/>
              <a:pathLst>
                <a:path w="349250" h="3175">
                  <a:moveTo>
                    <a:pt x="0" y="2730"/>
                  </a:moveTo>
                  <a:lnTo>
                    <a:pt x="348792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90319" y="1609083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0" y="0"/>
                  </a:moveTo>
                  <a:lnTo>
                    <a:pt x="609" y="77597"/>
                  </a:lnTo>
                  <a:lnTo>
                    <a:pt x="78536" y="3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900114" y="1568159"/>
            <a:ext cx="313690" cy="164465"/>
            <a:chOff x="1044995" y="1568158"/>
            <a:chExt cx="313690" cy="16446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4995" y="1568158"/>
              <a:ext cx="164033" cy="16405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97922" y="1650806"/>
              <a:ext cx="160655" cy="0"/>
            </a:xfrm>
            <a:custGeom>
              <a:avLst/>
              <a:gdLst/>
              <a:ahLst/>
              <a:cxnLst/>
              <a:rect l="l" t="t" r="r" b="b"/>
              <a:pathLst>
                <a:path w="160655">
                  <a:moveTo>
                    <a:pt x="0" y="0"/>
                  </a:moveTo>
                  <a:lnTo>
                    <a:pt x="160215" y="0"/>
                  </a:lnTo>
                </a:path>
              </a:pathLst>
            </a:custGeom>
            <a:ln w="1328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4625969" y="1612297"/>
            <a:ext cx="206375" cy="78105"/>
            <a:chOff x="1770849" y="1612296"/>
            <a:chExt cx="206375" cy="78105"/>
          </a:xfrm>
        </p:grpSpPr>
        <p:sp>
          <p:nvSpPr>
            <p:cNvPr id="25" name="object 25"/>
            <p:cNvSpPr/>
            <p:nvPr/>
          </p:nvSpPr>
          <p:spPr>
            <a:xfrm>
              <a:off x="1770849" y="1650806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19">
                  <a:moveTo>
                    <a:pt x="0" y="0"/>
                  </a:moveTo>
                  <a:lnTo>
                    <a:pt x="147175" y="0"/>
                  </a:lnTo>
                </a:path>
              </a:pathLst>
            </a:custGeom>
            <a:ln w="1328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98604" y="1612296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63" y="0"/>
                  </a:moveTo>
                  <a:lnTo>
                    <a:pt x="0" y="77597"/>
                  </a:lnTo>
                  <a:lnTo>
                    <a:pt x="78270" y="3884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588183" y="1611211"/>
            <a:ext cx="316865" cy="78105"/>
            <a:chOff x="733063" y="1611210"/>
            <a:chExt cx="316865" cy="78105"/>
          </a:xfrm>
        </p:grpSpPr>
        <p:sp>
          <p:nvSpPr>
            <p:cNvPr id="28" name="object 28"/>
            <p:cNvSpPr/>
            <p:nvPr/>
          </p:nvSpPr>
          <p:spPr>
            <a:xfrm>
              <a:off x="739413" y="1648566"/>
              <a:ext cx="245745" cy="1905"/>
            </a:xfrm>
            <a:custGeom>
              <a:avLst/>
              <a:gdLst/>
              <a:ahLst/>
              <a:cxnLst/>
              <a:rect l="l" t="t" r="r" b="b"/>
              <a:pathLst>
                <a:path w="245744" h="1905">
                  <a:moveTo>
                    <a:pt x="0" y="0"/>
                  </a:moveTo>
                  <a:lnTo>
                    <a:pt x="245148" y="1536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71270" y="1611210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40" h="78105">
                  <a:moveTo>
                    <a:pt x="495" y="0"/>
                  </a:moveTo>
                  <a:lnTo>
                    <a:pt x="0" y="77597"/>
                  </a:lnTo>
                  <a:lnTo>
                    <a:pt x="78485" y="39306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943348" y="1727450"/>
            <a:ext cx="638175" cy="491490"/>
            <a:chOff x="1088228" y="1727450"/>
            <a:chExt cx="638175" cy="491490"/>
          </a:xfrm>
        </p:grpSpPr>
        <p:sp>
          <p:nvSpPr>
            <p:cNvPr id="31" name="object 31"/>
            <p:cNvSpPr/>
            <p:nvPr/>
          </p:nvSpPr>
          <p:spPr>
            <a:xfrm>
              <a:off x="1127346" y="1792118"/>
              <a:ext cx="593090" cy="420370"/>
            </a:xfrm>
            <a:custGeom>
              <a:avLst/>
              <a:gdLst/>
              <a:ahLst/>
              <a:cxnLst/>
              <a:rect l="l" t="t" r="r" b="b"/>
              <a:pathLst>
                <a:path w="593089" h="420369">
                  <a:moveTo>
                    <a:pt x="592645" y="420306"/>
                  </a:moveTo>
                  <a:lnTo>
                    <a:pt x="0" y="420306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88228" y="1727450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40" h="78105">
                  <a:moveTo>
                    <a:pt x="39115" y="0"/>
                  </a:moveTo>
                  <a:lnTo>
                    <a:pt x="0" y="77597"/>
                  </a:lnTo>
                  <a:lnTo>
                    <a:pt x="78231" y="77597"/>
                  </a:lnTo>
                  <a:lnTo>
                    <a:pt x="3911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27229" y="1568158"/>
            <a:ext cx="416826" cy="16405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69054" y="2130727"/>
            <a:ext cx="165341" cy="162763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087000" y="1466622"/>
            <a:ext cx="664210" cy="367665"/>
            <a:chOff x="4231881" y="1466621"/>
            <a:chExt cx="664210" cy="367665"/>
          </a:xfrm>
        </p:grpSpPr>
        <p:sp>
          <p:nvSpPr>
            <p:cNvPr id="36" name="object 36"/>
            <p:cNvSpPr/>
            <p:nvPr/>
          </p:nvSpPr>
          <p:spPr>
            <a:xfrm>
              <a:off x="4236643" y="1471384"/>
              <a:ext cx="654685" cy="358140"/>
            </a:xfrm>
            <a:custGeom>
              <a:avLst/>
              <a:gdLst/>
              <a:ahLst/>
              <a:cxnLst/>
              <a:rect l="l" t="t" r="r" b="b"/>
              <a:pathLst>
                <a:path w="654685" h="358139">
                  <a:moveTo>
                    <a:pt x="654583" y="0"/>
                  </a:moveTo>
                  <a:lnTo>
                    <a:pt x="0" y="0"/>
                  </a:lnTo>
                  <a:lnTo>
                    <a:pt x="0" y="357593"/>
                  </a:lnTo>
                  <a:lnTo>
                    <a:pt x="654583" y="357593"/>
                  </a:lnTo>
                  <a:lnTo>
                    <a:pt x="654583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36643" y="1471384"/>
              <a:ext cx="654685" cy="358140"/>
            </a:xfrm>
            <a:custGeom>
              <a:avLst/>
              <a:gdLst/>
              <a:ahLst/>
              <a:cxnLst/>
              <a:rect l="l" t="t" r="r" b="b"/>
              <a:pathLst>
                <a:path w="654685" h="358139">
                  <a:moveTo>
                    <a:pt x="0" y="357593"/>
                  </a:moveTo>
                  <a:lnTo>
                    <a:pt x="654583" y="357593"/>
                  </a:lnTo>
                  <a:lnTo>
                    <a:pt x="654583" y="0"/>
                  </a:lnTo>
                  <a:lnTo>
                    <a:pt x="0" y="0"/>
                  </a:lnTo>
                  <a:lnTo>
                    <a:pt x="0" y="35759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6531705" y="2215663"/>
            <a:ext cx="969010" cy="0"/>
          </a:xfrm>
          <a:custGeom>
            <a:avLst/>
            <a:gdLst/>
            <a:ahLst/>
            <a:cxnLst/>
            <a:rect l="l" t="t" r="r" b="b"/>
            <a:pathLst>
              <a:path w="969010">
                <a:moveTo>
                  <a:pt x="0" y="0"/>
                </a:moveTo>
                <a:lnTo>
                  <a:pt x="96886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84391" y="2215663"/>
            <a:ext cx="1285240" cy="0"/>
          </a:xfrm>
          <a:custGeom>
            <a:avLst/>
            <a:gdLst/>
            <a:ahLst/>
            <a:cxnLst/>
            <a:rect l="l" t="t" r="r" b="b"/>
            <a:pathLst>
              <a:path w="1285239">
                <a:moveTo>
                  <a:pt x="0" y="0"/>
                </a:moveTo>
                <a:lnTo>
                  <a:pt x="1285059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19204" y="2176853"/>
            <a:ext cx="78740" cy="78105"/>
          </a:xfrm>
          <a:custGeom>
            <a:avLst/>
            <a:gdLst/>
            <a:ahLst/>
            <a:cxnLst/>
            <a:rect l="l" t="t" r="r" b="b"/>
            <a:pathLst>
              <a:path w="78739" h="78105">
                <a:moveTo>
                  <a:pt x="78231" y="0"/>
                </a:moveTo>
                <a:lnTo>
                  <a:pt x="0" y="38811"/>
                </a:lnTo>
                <a:lnTo>
                  <a:pt x="78231" y="77597"/>
                </a:lnTo>
                <a:lnTo>
                  <a:pt x="7823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4947396" y="754922"/>
            <a:ext cx="78740" cy="204470"/>
            <a:chOff x="2092277" y="754922"/>
            <a:chExt cx="78740" cy="204470"/>
          </a:xfrm>
        </p:grpSpPr>
        <p:sp>
          <p:nvSpPr>
            <p:cNvPr id="42" name="object 42"/>
            <p:cNvSpPr/>
            <p:nvPr/>
          </p:nvSpPr>
          <p:spPr>
            <a:xfrm>
              <a:off x="2131393" y="754922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674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92277" y="881668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78231" y="0"/>
                  </a:moveTo>
                  <a:lnTo>
                    <a:pt x="0" y="0"/>
                  </a:lnTo>
                  <a:lnTo>
                    <a:pt x="39115" y="77597"/>
                  </a:lnTo>
                  <a:lnTo>
                    <a:pt x="7823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588182" y="955146"/>
            <a:ext cx="476250" cy="362585"/>
            <a:chOff x="733063" y="955145"/>
            <a:chExt cx="476250" cy="362585"/>
          </a:xfrm>
        </p:grpSpPr>
        <p:sp>
          <p:nvSpPr>
            <p:cNvPr id="45" name="object 45"/>
            <p:cNvSpPr/>
            <p:nvPr/>
          </p:nvSpPr>
          <p:spPr>
            <a:xfrm>
              <a:off x="739413" y="1010994"/>
              <a:ext cx="245745" cy="635"/>
            </a:xfrm>
            <a:custGeom>
              <a:avLst/>
              <a:gdLst/>
              <a:ahLst/>
              <a:cxnLst/>
              <a:rect l="l" t="t" r="r" b="b"/>
              <a:pathLst>
                <a:path w="245744" h="634">
                  <a:moveTo>
                    <a:pt x="0" y="0"/>
                  </a:moveTo>
                  <a:lnTo>
                    <a:pt x="245148" y="495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1425" y="955145"/>
              <a:ext cx="237603" cy="362353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4363676" y="904698"/>
            <a:ext cx="422275" cy="264795"/>
            <a:chOff x="1508556" y="904697"/>
            <a:chExt cx="422275" cy="264795"/>
          </a:xfrm>
        </p:grpSpPr>
        <p:sp>
          <p:nvSpPr>
            <p:cNvPr id="48" name="object 48"/>
            <p:cNvSpPr/>
            <p:nvPr/>
          </p:nvSpPr>
          <p:spPr>
            <a:xfrm>
              <a:off x="1513319" y="909460"/>
              <a:ext cx="412750" cy="255270"/>
            </a:xfrm>
            <a:custGeom>
              <a:avLst/>
              <a:gdLst/>
              <a:ahLst/>
              <a:cxnLst/>
              <a:rect l="l" t="t" r="r" b="b"/>
              <a:pathLst>
                <a:path w="412750" h="255269">
                  <a:moveTo>
                    <a:pt x="412711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12711" y="254774"/>
                  </a:lnTo>
                  <a:lnTo>
                    <a:pt x="412711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513319" y="909460"/>
              <a:ext cx="412750" cy="255270"/>
            </a:xfrm>
            <a:custGeom>
              <a:avLst/>
              <a:gdLst/>
              <a:ahLst/>
              <a:cxnLst/>
              <a:rect l="l" t="t" r="r" b="b"/>
              <a:pathLst>
                <a:path w="412750" h="255269">
                  <a:moveTo>
                    <a:pt x="0" y="254774"/>
                  </a:moveTo>
                  <a:lnTo>
                    <a:pt x="412711" y="254774"/>
                  </a:lnTo>
                  <a:lnTo>
                    <a:pt x="412711" y="0"/>
                  </a:lnTo>
                  <a:lnTo>
                    <a:pt x="0" y="0"/>
                  </a:lnTo>
                  <a:lnTo>
                    <a:pt x="0" y="25477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053042" y="998226"/>
            <a:ext cx="315595" cy="78105"/>
            <a:chOff x="1197922" y="998225"/>
            <a:chExt cx="315595" cy="78105"/>
          </a:xfrm>
        </p:grpSpPr>
        <p:sp>
          <p:nvSpPr>
            <p:cNvPr id="51" name="object 51"/>
            <p:cNvSpPr/>
            <p:nvPr/>
          </p:nvSpPr>
          <p:spPr>
            <a:xfrm>
              <a:off x="1204272" y="1036996"/>
              <a:ext cx="243840" cy="635"/>
            </a:xfrm>
            <a:custGeom>
              <a:avLst/>
              <a:gdLst/>
              <a:ahLst/>
              <a:cxnLst/>
              <a:rect l="l" t="t" r="r" b="b"/>
              <a:pathLst>
                <a:path w="243840" h="634">
                  <a:moveTo>
                    <a:pt x="0" y="507"/>
                  </a:moveTo>
                  <a:lnTo>
                    <a:pt x="24384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434999" y="998225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40" h="78105">
                  <a:moveTo>
                    <a:pt x="0" y="0"/>
                  </a:moveTo>
                  <a:lnTo>
                    <a:pt x="152" y="77597"/>
                  </a:lnTo>
                  <a:lnTo>
                    <a:pt x="78308" y="38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74790" y="955146"/>
            <a:ext cx="320142" cy="164071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5037288" y="799975"/>
            <a:ext cx="50165" cy="94615"/>
          </a:xfrm>
          <a:custGeom>
            <a:avLst/>
            <a:gdLst/>
            <a:ahLst/>
            <a:cxnLst/>
            <a:rect l="l" t="t" r="r" b="b"/>
            <a:pathLst>
              <a:path w="50164" h="94615">
                <a:moveTo>
                  <a:pt x="29629" y="0"/>
                </a:moveTo>
                <a:lnTo>
                  <a:pt x="20548" y="0"/>
                </a:lnTo>
                <a:lnTo>
                  <a:pt x="20548" y="19507"/>
                </a:lnTo>
                <a:lnTo>
                  <a:pt x="13830" y="20510"/>
                </a:lnTo>
                <a:lnTo>
                  <a:pt x="8674" y="23558"/>
                </a:lnTo>
                <a:lnTo>
                  <a:pt x="1689" y="33515"/>
                </a:lnTo>
                <a:lnTo>
                  <a:pt x="0" y="39662"/>
                </a:lnTo>
                <a:lnTo>
                  <a:pt x="0" y="54571"/>
                </a:lnTo>
                <a:lnTo>
                  <a:pt x="1676" y="60718"/>
                </a:lnTo>
                <a:lnTo>
                  <a:pt x="8636" y="70700"/>
                </a:lnTo>
                <a:lnTo>
                  <a:pt x="13804" y="73761"/>
                </a:lnTo>
                <a:lnTo>
                  <a:pt x="20548" y="74726"/>
                </a:lnTo>
                <a:lnTo>
                  <a:pt x="20548" y="94386"/>
                </a:lnTo>
                <a:lnTo>
                  <a:pt x="29629" y="94386"/>
                </a:lnTo>
                <a:lnTo>
                  <a:pt x="29629" y="74777"/>
                </a:lnTo>
                <a:lnTo>
                  <a:pt x="36347" y="73837"/>
                </a:lnTo>
                <a:lnTo>
                  <a:pt x="41503" y="70739"/>
                </a:lnTo>
                <a:lnTo>
                  <a:pt x="44000" y="67068"/>
                </a:lnTo>
                <a:lnTo>
                  <a:pt x="29629" y="67068"/>
                </a:lnTo>
                <a:lnTo>
                  <a:pt x="9321" y="51879"/>
                </a:lnTo>
                <a:lnTo>
                  <a:pt x="9368" y="42113"/>
                </a:lnTo>
                <a:lnTo>
                  <a:pt x="10159" y="38265"/>
                </a:lnTo>
                <a:lnTo>
                  <a:pt x="13754" y="30937"/>
                </a:lnTo>
                <a:lnTo>
                  <a:pt x="16662" y="28422"/>
                </a:lnTo>
                <a:lnTo>
                  <a:pt x="20548" y="27305"/>
                </a:lnTo>
                <a:lnTo>
                  <a:pt x="29629" y="27305"/>
                </a:lnTo>
                <a:lnTo>
                  <a:pt x="43984" y="27216"/>
                </a:lnTo>
                <a:lnTo>
                  <a:pt x="41147" y="23368"/>
                </a:lnTo>
                <a:lnTo>
                  <a:pt x="36080" y="20383"/>
                </a:lnTo>
                <a:lnTo>
                  <a:pt x="29629" y="19456"/>
                </a:lnTo>
                <a:lnTo>
                  <a:pt x="29629" y="0"/>
                </a:lnTo>
                <a:close/>
              </a:path>
              <a:path w="50164" h="94615">
                <a:moveTo>
                  <a:pt x="43984" y="27216"/>
                </a:moveTo>
                <a:lnTo>
                  <a:pt x="29629" y="27216"/>
                </a:lnTo>
                <a:lnTo>
                  <a:pt x="33350" y="28295"/>
                </a:lnTo>
                <a:lnTo>
                  <a:pt x="36207" y="30772"/>
                </a:lnTo>
                <a:lnTo>
                  <a:pt x="38188" y="34671"/>
                </a:lnTo>
                <a:lnTo>
                  <a:pt x="39941" y="38061"/>
                </a:lnTo>
                <a:lnTo>
                  <a:pt x="40817" y="42113"/>
                </a:lnTo>
                <a:lnTo>
                  <a:pt x="29629" y="67068"/>
                </a:lnTo>
                <a:lnTo>
                  <a:pt x="44000" y="67068"/>
                </a:lnTo>
                <a:lnTo>
                  <a:pt x="48450" y="60528"/>
                </a:lnTo>
                <a:lnTo>
                  <a:pt x="50028" y="54571"/>
                </a:lnTo>
                <a:lnTo>
                  <a:pt x="50139" y="39166"/>
                </a:lnTo>
                <a:lnTo>
                  <a:pt x="48374" y="33172"/>
                </a:lnTo>
                <a:lnTo>
                  <a:pt x="43984" y="27216"/>
                </a:lnTo>
                <a:close/>
              </a:path>
              <a:path w="50164" h="94615">
                <a:moveTo>
                  <a:pt x="29629" y="27305"/>
                </a:moveTo>
                <a:lnTo>
                  <a:pt x="20548" y="27305"/>
                </a:lnTo>
                <a:lnTo>
                  <a:pt x="20548" y="66967"/>
                </a:lnTo>
                <a:lnTo>
                  <a:pt x="29629" y="66967"/>
                </a:lnTo>
                <a:lnTo>
                  <a:pt x="29629" y="27305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4208495" y="1517715"/>
            <a:ext cx="422275" cy="264795"/>
            <a:chOff x="1353375" y="1517714"/>
            <a:chExt cx="422275" cy="264795"/>
          </a:xfrm>
        </p:grpSpPr>
        <p:sp>
          <p:nvSpPr>
            <p:cNvPr id="56" name="object 56"/>
            <p:cNvSpPr/>
            <p:nvPr/>
          </p:nvSpPr>
          <p:spPr>
            <a:xfrm>
              <a:off x="1358138" y="1522476"/>
              <a:ext cx="412750" cy="255270"/>
            </a:xfrm>
            <a:custGeom>
              <a:avLst/>
              <a:gdLst/>
              <a:ahLst/>
              <a:cxnLst/>
              <a:rect l="l" t="t" r="r" b="b"/>
              <a:pathLst>
                <a:path w="412750" h="255269">
                  <a:moveTo>
                    <a:pt x="412711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12711" y="254774"/>
                  </a:lnTo>
                  <a:lnTo>
                    <a:pt x="412711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58138" y="1522476"/>
              <a:ext cx="412750" cy="255270"/>
            </a:xfrm>
            <a:custGeom>
              <a:avLst/>
              <a:gdLst/>
              <a:ahLst/>
              <a:cxnLst/>
              <a:rect l="l" t="t" r="r" b="b"/>
              <a:pathLst>
                <a:path w="412750" h="255269">
                  <a:moveTo>
                    <a:pt x="0" y="254774"/>
                  </a:moveTo>
                  <a:lnTo>
                    <a:pt x="412711" y="254774"/>
                  </a:lnTo>
                  <a:lnTo>
                    <a:pt x="412711" y="0"/>
                  </a:lnTo>
                  <a:lnTo>
                    <a:pt x="0" y="0"/>
                  </a:lnTo>
                  <a:lnTo>
                    <a:pt x="0" y="25477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4870460" y="1480211"/>
            <a:ext cx="2555240" cy="587375"/>
            <a:chOff x="2015341" y="1480210"/>
            <a:chExt cx="2555240" cy="587375"/>
          </a:xfrm>
        </p:grpSpPr>
        <p:sp>
          <p:nvSpPr>
            <p:cNvPr id="59" name="object 59"/>
            <p:cNvSpPr/>
            <p:nvPr/>
          </p:nvSpPr>
          <p:spPr>
            <a:xfrm>
              <a:off x="3368852" y="1484960"/>
              <a:ext cx="622935" cy="325120"/>
            </a:xfrm>
            <a:custGeom>
              <a:avLst/>
              <a:gdLst/>
              <a:ahLst/>
              <a:cxnLst/>
              <a:rect l="l" t="t" r="r" b="b"/>
              <a:pathLst>
                <a:path w="622935" h="325119">
                  <a:moveTo>
                    <a:pt x="622642" y="0"/>
                  </a:moveTo>
                  <a:lnTo>
                    <a:pt x="0" y="0"/>
                  </a:lnTo>
                  <a:lnTo>
                    <a:pt x="0" y="324611"/>
                  </a:lnTo>
                  <a:lnTo>
                    <a:pt x="622642" y="324611"/>
                  </a:lnTo>
                  <a:lnTo>
                    <a:pt x="622642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68852" y="1484972"/>
              <a:ext cx="622935" cy="325120"/>
            </a:xfrm>
            <a:custGeom>
              <a:avLst/>
              <a:gdLst/>
              <a:ahLst/>
              <a:cxnLst/>
              <a:rect l="l" t="t" r="r" b="b"/>
              <a:pathLst>
                <a:path w="622935" h="325119">
                  <a:moveTo>
                    <a:pt x="0" y="324611"/>
                  </a:moveTo>
                  <a:lnTo>
                    <a:pt x="622642" y="324611"/>
                  </a:lnTo>
                  <a:lnTo>
                    <a:pt x="622642" y="0"/>
                  </a:lnTo>
                  <a:lnTo>
                    <a:pt x="0" y="0"/>
                  </a:lnTo>
                  <a:lnTo>
                    <a:pt x="0" y="324611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91499" y="1647277"/>
              <a:ext cx="180340" cy="2540"/>
            </a:xfrm>
            <a:custGeom>
              <a:avLst/>
              <a:gdLst/>
              <a:ahLst/>
              <a:cxnLst/>
              <a:rect l="l" t="t" r="r" b="b"/>
              <a:pathLst>
                <a:path w="180339" h="2539">
                  <a:moveTo>
                    <a:pt x="0" y="0"/>
                  </a:moveTo>
                  <a:lnTo>
                    <a:pt x="179971" y="2374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57907" y="1610677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1028" y="0"/>
                  </a:moveTo>
                  <a:lnTo>
                    <a:pt x="0" y="77597"/>
                  </a:lnTo>
                  <a:lnTo>
                    <a:pt x="78739" y="39839"/>
                  </a:lnTo>
                  <a:lnTo>
                    <a:pt x="102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4457" y="1792110"/>
              <a:ext cx="2509520" cy="269240"/>
            </a:xfrm>
            <a:custGeom>
              <a:avLst/>
              <a:gdLst/>
              <a:ahLst/>
              <a:cxnLst/>
              <a:rect l="l" t="t" r="r" b="b"/>
              <a:pathLst>
                <a:path w="2509520" h="269239">
                  <a:moveTo>
                    <a:pt x="2509494" y="36868"/>
                  </a:moveTo>
                  <a:lnTo>
                    <a:pt x="2509494" y="269024"/>
                  </a:lnTo>
                  <a:lnTo>
                    <a:pt x="0" y="269024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15341" y="1727450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39115" y="0"/>
                  </a:moveTo>
                  <a:lnTo>
                    <a:pt x="0" y="77597"/>
                  </a:lnTo>
                  <a:lnTo>
                    <a:pt x="78244" y="77597"/>
                  </a:lnTo>
                  <a:lnTo>
                    <a:pt x="3911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7461984" y="1803230"/>
            <a:ext cx="78740" cy="412750"/>
            <a:chOff x="4606865" y="1803230"/>
            <a:chExt cx="78740" cy="412750"/>
          </a:xfrm>
        </p:grpSpPr>
        <p:sp>
          <p:nvSpPr>
            <p:cNvPr id="66" name="object 66"/>
            <p:cNvSpPr/>
            <p:nvPr/>
          </p:nvSpPr>
          <p:spPr>
            <a:xfrm>
              <a:off x="4645446" y="1809580"/>
              <a:ext cx="635" cy="341630"/>
            </a:xfrm>
            <a:custGeom>
              <a:avLst/>
              <a:gdLst/>
              <a:ahLst/>
              <a:cxnLst/>
              <a:rect l="l" t="t" r="r" b="b"/>
              <a:pathLst>
                <a:path w="635" h="341630">
                  <a:moveTo>
                    <a:pt x="0" y="0"/>
                  </a:moveTo>
                  <a:lnTo>
                    <a:pt x="558" y="341414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06865" y="2138016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78231" y="0"/>
                  </a:moveTo>
                  <a:lnTo>
                    <a:pt x="0" y="114"/>
                  </a:lnTo>
                  <a:lnTo>
                    <a:pt x="39242" y="77647"/>
                  </a:lnTo>
                  <a:lnTo>
                    <a:pt x="7823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5083820" y="1031154"/>
            <a:ext cx="482600" cy="440690"/>
            <a:chOff x="2228701" y="1031154"/>
            <a:chExt cx="482600" cy="440690"/>
          </a:xfrm>
        </p:grpSpPr>
        <p:sp>
          <p:nvSpPr>
            <p:cNvPr id="69" name="object 69"/>
            <p:cNvSpPr/>
            <p:nvPr/>
          </p:nvSpPr>
          <p:spPr>
            <a:xfrm>
              <a:off x="2235051" y="1037504"/>
              <a:ext cx="436880" cy="369570"/>
            </a:xfrm>
            <a:custGeom>
              <a:avLst/>
              <a:gdLst/>
              <a:ahLst/>
              <a:cxnLst/>
              <a:rect l="l" t="t" r="r" b="b"/>
              <a:pathLst>
                <a:path w="436880" h="369569">
                  <a:moveTo>
                    <a:pt x="0" y="0"/>
                  </a:moveTo>
                  <a:lnTo>
                    <a:pt x="436829" y="0"/>
                  </a:lnTo>
                  <a:lnTo>
                    <a:pt x="436829" y="369227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32764" y="1393793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78231" y="0"/>
                  </a:moveTo>
                  <a:lnTo>
                    <a:pt x="0" y="0"/>
                  </a:lnTo>
                  <a:lnTo>
                    <a:pt x="39115" y="77597"/>
                  </a:lnTo>
                  <a:lnTo>
                    <a:pt x="7823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6064689" y="2079638"/>
            <a:ext cx="471805" cy="316230"/>
            <a:chOff x="3209569" y="2079638"/>
            <a:chExt cx="471805" cy="316230"/>
          </a:xfrm>
        </p:grpSpPr>
        <p:sp>
          <p:nvSpPr>
            <p:cNvPr id="72" name="object 72"/>
            <p:cNvSpPr/>
            <p:nvPr/>
          </p:nvSpPr>
          <p:spPr>
            <a:xfrm>
              <a:off x="3214331" y="2084400"/>
              <a:ext cx="462280" cy="306705"/>
            </a:xfrm>
            <a:custGeom>
              <a:avLst/>
              <a:gdLst/>
              <a:ahLst/>
              <a:cxnLst/>
              <a:rect l="l" t="t" r="r" b="b"/>
              <a:pathLst>
                <a:path w="462279" h="306705">
                  <a:moveTo>
                    <a:pt x="462254" y="0"/>
                  </a:moveTo>
                  <a:lnTo>
                    <a:pt x="0" y="0"/>
                  </a:lnTo>
                  <a:lnTo>
                    <a:pt x="0" y="306501"/>
                  </a:lnTo>
                  <a:lnTo>
                    <a:pt x="462254" y="306501"/>
                  </a:lnTo>
                  <a:lnTo>
                    <a:pt x="462254" y="0"/>
                  </a:lnTo>
                  <a:close/>
                </a:path>
              </a:pathLst>
            </a:custGeom>
            <a:solidFill>
              <a:srgbClr val="A6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14331" y="2084400"/>
              <a:ext cx="462280" cy="306705"/>
            </a:xfrm>
            <a:custGeom>
              <a:avLst/>
              <a:gdLst/>
              <a:ahLst/>
              <a:cxnLst/>
              <a:rect l="l" t="t" r="r" b="b"/>
              <a:pathLst>
                <a:path w="462279" h="306705">
                  <a:moveTo>
                    <a:pt x="0" y="306501"/>
                  </a:moveTo>
                  <a:lnTo>
                    <a:pt x="462254" y="306501"/>
                  </a:lnTo>
                  <a:lnTo>
                    <a:pt x="462254" y="0"/>
                  </a:lnTo>
                  <a:lnTo>
                    <a:pt x="0" y="0"/>
                  </a:lnTo>
                  <a:lnTo>
                    <a:pt x="0" y="306501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4586840" y="1931141"/>
            <a:ext cx="78740" cy="204470"/>
            <a:chOff x="1731721" y="1931141"/>
            <a:chExt cx="78740" cy="204470"/>
          </a:xfrm>
        </p:grpSpPr>
        <p:sp>
          <p:nvSpPr>
            <p:cNvPr id="75" name="object 75"/>
            <p:cNvSpPr/>
            <p:nvPr/>
          </p:nvSpPr>
          <p:spPr>
            <a:xfrm>
              <a:off x="1770848" y="1931141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0"/>
                  </a:moveTo>
                  <a:lnTo>
                    <a:pt x="0" y="139674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731721" y="2057891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78244" y="0"/>
                  </a:moveTo>
                  <a:lnTo>
                    <a:pt x="0" y="0"/>
                  </a:lnTo>
                  <a:lnTo>
                    <a:pt x="39128" y="77597"/>
                  </a:lnTo>
                  <a:lnTo>
                    <a:pt x="7824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7380398" y="1235483"/>
            <a:ext cx="78740" cy="262255"/>
            <a:chOff x="4525279" y="1235482"/>
            <a:chExt cx="78740" cy="262255"/>
          </a:xfrm>
        </p:grpSpPr>
        <p:sp>
          <p:nvSpPr>
            <p:cNvPr id="78" name="object 78"/>
            <p:cNvSpPr/>
            <p:nvPr/>
          </p:nvSpPr>
          <p:spPr>
            <a:xfrm>
              <a:off x="4563951" y="1241832"/>
              <a:ext cx="635" cy="191135"/>
            </a:xfrm>
            <a:custGeom>
              <a:avLst/>
              <a:gdLst/>
              <a:ahLst/>
              <a:cxnLst/>
              <a:rect l="l" t="t" r="r" b="b"/>
              <a:pathLst>
                <a:path w="635" h="191134">
                  <a:moveTo>
                    <a:pt x="0" y="0"/>
                  </a:moveTo>
                  <a:lnTo>
                    <a:pt x="482" y="190766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525279" y="1419572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78244" y="0"/>
                  </a:moveTo>
                  <a:lnTo>
                    <a:pt x="0" y="190"/>
                  </a:lnTo>
                  <a:lnTo>
                    <a:pt x="39331" y="77685"/>
                  </a:lnTo>
                  <a:lnTo>
                    <a:pt x="7824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6479995" y="1235482"/>
            <a:ext cx="78740" cy="249554"/>
            <a:chOff x="3624876" y="1235482"/>
            <a:chExt cx="78740" cy="249554"/>
          </a:xfrm>
        </p:grpSpPr>
        <p:sp>
          <p:nvSpPr>
            <p:cNvPr id="81" name="object 81"/>
            <p:cNvSpPr/>
            <p:nvPr/>
          </p:nvSpPr>
          <p:spPr>
            <a:xfrm>
              <a:off x="3663547" y="1241832"/>
              <a:ext cx="635" cy="179070"/>
            </a:xfrm>
            <a:custGeom>
              <a:avLst/>
              <a:gdLst/>
              <a:ahLst/>
              <a:cxnLst/>
              <a:rect l="l" t="t" r="r" b="b"/>
              <a:pathLst>
                <a:path w="635" h="179069">
                  <a:moveTo>
                    <a:pt x="0" y="0"/>
                  </a:moveTo>
                  <a:lnTo>
                    <a:pt x="482" y="178473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24876" y="1407266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5">
                  <a:moveTo>
                    <a:pt x="78257" y="0"/>
                  </a:moveTo>
                  <a:lnTo>
                    <a:pt x="0" y="203"/>
                  </a:lnTo>
                  <a:lnTo>
                    <a:pt x="39331" y="77698"/>
                  </a:lnTo>
                  <a:lnTo>
                    <a:pt x="7825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4064608" y="1608485"/>
            <a:ext cx="164465" cy="78105"/>
            <a:chOff x="1209488" y="1608484"/>
            <a:chExt cx="164465" cy="78105"/>
          </a:xfrm>
        </p:grpSpPr>
        <p:sp>
          <p:nvSpPr>
            <p:cNvPr id="84" name="object 84"/>
            <p:cNvSpPr/>
            <p:nvPr/>
          </p:nvSpPr>
          <p:spPr>
            <a:xfrm>
              <a:off x="1209488" y="1647277"/>
              <a:ext cx="99695" cy="0"/>
            </a:xfrm>
            <a:custGeom>
              <a:avLst/>
              <a:gdLst/>
              <a:ahLst/>
              <a:cxnLst/>
              <a:rect l="l" t="t" r="r" b="b"/>
              <a:pathLst>
                <a:path w="99694">
                  <a:moveTo>
                    <a:pt x="0" y="0"/>
                  </a:moveTo>
                  <a:lnTo>
                    <a:pt x="99098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295540" y="1608484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40" h="78105">
                  <a:moveTo>
                    <a:pt x="12" y="0"/>
                  </a:moveTo>
                  <a:lnTo>
                    <a:pt x="0" y="77597"/>
                  </a:lnTo>
                  <a:lnTo>
                    <a:pt x="78244" y="3879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588010" y="1017097"/>
            <a:ext cx="889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211F1F"/>
                </a:solidFill>
                <a:latin typeface="Arial Unicode MS"/>
                <a:cs typeface="Arial Unicode MS"/>
              </a:rPr>
              <a:t>ϑ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247596" y="1031234"/>
            <a:ext cx="920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Cambria"/>
                <a:cs typeface="Cambria"/>
              </a:rPr>
              <a:t>∠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951088" y="1315248"/>
            <a:ext cx="1816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latin typeface="Cambria"/>
                <a:cs typeface="Cambria"/>
              </a:rPr>
              <a:t>∠</a:t>
            </a:r>
            <a:r>
              <a:rPr sz="800" spc="20" dirty="0">
                <a:latin typeface="Cambria"/>
                <a:cs typeface="Cambria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ϑ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102017" y="1653913"/>
            <a:ext cx="889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211F1F"/>
                </a:solidFill>
                <a:latin typeface="Arial Unicode MS"/>
                <a:cs typeface="Arial Unicode MS"/>
              </a:rPr>
              <a:t>ϑ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488294" y="2494007"/>
            <a:ext cx="4326890" cy="204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2.29</a:t>
            </a:r>
            <a:r>
              <a:rPr sz="65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STATCOM: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AC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HV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bucles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DC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1050">
              <a:latin typeface="Arial Unicode MS"/>
              <a:cs typeface="Arial Unicode MS"/>
            </a:endParaRPr>
          </a:p>
          <a:p>
            <a:pPr marL="50800" marR="8255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diferencias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relevantes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estáticas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2.30</a:t>
            </a:r>
            <a:r>
              <a:rPr sz="750" spc="6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tendencia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vertical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permitidas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debe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STATCOM.</a:t>
            </a:r>
            <a:endParaRPr sz="750">
              <a:latin typeface="Arial Unicode MS"/>
              <a:cs typeface="Arial Unicode MS"/>
            </a:endParaRPr>
          </a:p>
          <a:p>
            <a:pPr marL="50800" marR="43180" indent="152400" algn="just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inyectando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iniciales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retardados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incluso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barra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bus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AT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bajos.</a:t>
            </a:r>
            <a:endParaRPr sz="750">
              <a:latin typeface="Arial Unicode MS"/>
              <a:cs typeface="Arial Unicode MS"/>
            </a:endParaRPr>
          </a:p>
          <a:p>
            <a:pPr marL="50800" marR="51435" indent="152400">
              <a:lnSpc>
                <a:spcPts val="1200"/>
              </a:lnSpc>
              <a:spcBef>
                <a:spcPts val="9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lazo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externo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detecta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4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establecido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procesa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error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PI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establece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interno.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directo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per</a:t>
            </a:r>
            <a:r>
              <a:rPr sz="975" i="1" spc="-97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recomendable,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baja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sensibilidad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(banda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pequeña)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tienen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rangos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grandes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dada.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526419" y="7780779"/>
            <a:ext cx="171577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2.30</a:t>
            </a:r>
            <a:r>
              <a:rPr sz="7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–I</a:t>
            </a:r>
            <a:r>
              <a:rPr sz="7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49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20" y="690044"/>
            <a:ext cx="420814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efectividad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específica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soporte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particular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dependerá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implica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Thevenin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detrás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grande.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ubicación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será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efectivo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similar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cortocircuito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tendrá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mejor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inmunidad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caídas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parpadeos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10" dirty="0">
                <a:solidFill>
                  <a:srgbClr val="211F1F"/>
                </a:solidFill>
                <a:latin typeface="Arial Unicode MS"/>
                <a:cs typeface="Arial Unicode MS"/>
              </a:rPr>
              <a:t>/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oleajes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causados</a:t>
            </a:r>
            <a:r>
              <a:rPr sz="700" spc="24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problemas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lugares.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probablemente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necesite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absoluto,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colocar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influya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fuertemente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circundante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útil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allí.</a:t>
            </a:r>
            <a:endParaRPr sz="700">
              <a:latin typeface="Arial Unicode MS"/>
              <a:cs typeface="Arial Unicode MS"/>
            </a:endParaRPr>
          </a:p>
          <a:p>
            <a:pPr marL="165100">
              <a:spcBef>
                <a:spcPts val="359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2,29</a:t>
            </a:r>
            <a:r>
              <a:rPr sz="700" spc="114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sintetiza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comentarios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anteriores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mostrando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19" y="2255851"/>
            <a:ext cx="3322954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laterales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9806" y="2257982"/>
            <a:ext cx="7270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335915" algn="l"/>
              </a:tabLst>
            </a:pP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500" spc="-750" baseline="19444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250" i="1" spc="20" dirty="0">
                <a:solidFill>
                  <a:srgbClr val="211F1F"/>
                </a:solidFill>
                <a:latin typeface="Arial"/>
                <a:cs typeface="Arial"/>
              </a:rPr>
              <a:t>contin</a:t>
            </a:r>
            <a:r>
              <a:rPr sz="250" i="1" spc="-125" dirty="0">
                <a:solidFill>
                  <a:srgbClr val="211F1F"/>
                </a:solidFill>
                <a:latin typeface="Arial"/>
                <a:cs typeface="Arial"/>
              </a:rPr>
              <a:t>u</a:t>
            </a:r>
            <a:r>
              <a:rPr sz="1575" i="1" spc="-705" baseline="18518" dirty="0">
                <a:solidFill>
                  <a:srgbClr val="211F1F"/>
                </a:solidFill>
                <a:latin typeface="Arial"/>
                <a:cs typeface="Arial"/>
              </a:rPr>
              <a:t>ϑ</a:t>
            </a:r>
            <a:r>
              <a:rPr sz="250" i="1" spc="5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250" i="1" spc="3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500" spc="-75" baseline="19444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500" baseline="19444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5577" y="2716964"/>
            <a:ext cx="4328795" cy="3677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Pendiente</a:t>
            </a:r>
            <a:r>
              <a:rPr sz="70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b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regulación</a:t>
            </a:r>
            <a:r>
              <a:rPr sz="700" b="1" spc="1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211F1F"/>
                </a:solidFill>
                <a:latin typeface="Arial"/>
                <a:cs typeface="Arial"/>
              </a:rPr>
              <a:t>STATCOM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63500" marR="75565">
              <a:lnSpc>
                <a:spcPct val="1333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muchas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aplicaciones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perfecto;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bien,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varíe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corriente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útil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prolonga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regulación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caída.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tipo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composición,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consideraciones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mencionaron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extenderse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completamente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incluido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hecho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"caída"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compartir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varios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compensadores</a:t>
            </a:r>
            <a:r>
              <a:rPr sz="7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7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locales.</a:t>
            </a:r>
            <a:endParaRPr sz="750">
              <a:latin typeface="Arial Unicode MS"/>
              <a:cs typeface="Arial Unicode MS"/>
            </a:endParaRPr>
          </a:p>
          <a:p>
            <a:pPr marL="63500" marR="92075" indent="152400">
              <a:lnSpc>
                <a:spcPts val="1200"/>
              </a:lnSpc>
              <a:spcBef>
                <a:spcPts val="90"/>
              </a:spcBef>
              <a:tabLst>
                <a:tab pos="295783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deseada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establecer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externo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reconectando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5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gota</a:t>
            </a:r>
            <a:r>
              <a:rPr sz="5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ganancia</a:t>
            </a:r>
            <a:r>
              <a:rPr sz="5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γ</a:t>
            </a:r>
            <a:r>
              <a:rPr sz="5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5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unión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sumadora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80" dirty="0">
                <a:solidFill>
                  <a:srgbClr val="211F1F"/>
                </a:solidFill>
                <a:latin typeface="Arial Unicode MS"/>
                <a:cs typeface="Arial Unicode MS"/>
              </a:rPr>
              <a:t>laz</a:t>
            </a:r>
            <a:r>
              <a:rPr sz="975" i="1" spc="-12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800" spc="-8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Cap.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3,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§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3.3.7,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5" dirty="0">
                <a:solidFill>
                  <a:srgbClr val="211F1F"/>
                </a:solidFill>
                <a:latin typeface="Arial Unicode MS"/>
                <a:cs typeface="Arial Unicode MS"/>
              </a:rPr>
              <a:t>STAT-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reactiva).</a:t>
            </a:r>
            <a:endParaRPr sz="800">
              <a:latin typeface="Arial Unicode MS"/>
              <a:cs typeface="Arial Unicode MS"/>
            </a:endParaRPr>
          </a:p>
          <a:p>
            <a:pPr marL="63500" marR="138430" indent="152400">
              <a:lnSpc>
                <a:spcPts val="1200"/>
              </a:lnSpc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2.30</a:t>
            </a:r>
            <a:r>
              <a:rPr sz="700" spc="4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clara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ilustración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aproximadamente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0,15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asociado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acoplamiento.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contrasta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fuertemente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SVC,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plena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00">
              <a:latin typeface="Arial Unicode MS"/>
              <a:cs typeface="Arial Unicode MS"/>
            </a:endParaRPr>
          </a:p>
          <a:p>
            <a:pPr marL="63500" marR="55880" indent="152400">
              <a:lnSpc>
                <a:spcPts val="12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extremadamente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siempre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capacitor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capaz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retener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suficiente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suplir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pérdidas.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interesante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notar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–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aquí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similares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SVC.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estáticas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(compárese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2,31</a:t>
            </a:r>
            <a:r>
              <a:rPr sz="700" spc="4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2,26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apunta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márgenes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extremadamente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pobres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bajos.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6419" y="6680937"/>
            <a:ext cx="3938270" cy="8166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2.3.6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Control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flujo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energía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unificado</a:t>
            </a:r>
            <a:r>
              <a:rPr sz="850" b="1" i="1" spc="5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(UPFC)</a:t>
            </a:r>
            <a:endParaRPr sz="850">
              <a:latin typeface="Century Gothic"/>
              <a:cs typeface="Century Gothic"/>
            </a:endParaRPr>
          </a:p>
          <a:p>
            <a:pPr>
              <a:spcBef>
                <a:spcPts val="35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5080">
              <a:lnSpc>
                <a:spcPct val="142900"/>
              </a:lnSpc>
              <a:spcBef>
                <a:spcPts val="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(UPFC),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incorpora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(SSSC)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elemento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enfoque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alternativo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transmisión;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operar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6087" y="814268"/>
            <a:ext cx="2349500" cy="1942464"/>
            <a:chOff x="1590968" y="814268"/>
            <a:chExt cx="2349500" cy="19424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9657" y="975066"/>
              <a:ext cx="811212" cy="14675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90967" y="814273"/>
              <a:ext cx="2349500" cy="1942464"/>
            </a:xfrm>
            <a:custGeom>
              <a:avLst/>
              <a:gdLst/>
              <a:ahLst/>
              <a:cxnLst/>
              <a:rect l="l" t="t" r="r" b="b"/>
              <a:pathLst>
                <a:path w="2349500" h="1942464">
                  <a:moveTo>
                    <a:pt x="1955812" y="1561439"/>
                  </a:moveTo>
                  <a:lnTo>
                    <a:pt x="1953958" y="1559598"/>
                  </a:lnTo>
                  <a:lnTo>
                    <a:pt x="1949221" y="1559598"/>
                  </a:lnTo>
                  <a:lnTo>
                    <a:pt x="1947354" y="1561439"/>
                  </a:lnTo>
                  <a:lnTo>
                    <a:pt x="1947354" y="1591284"/>
                  </a:lnTo>
                  <a:lnTo>
                    <a:pt x="1949221" y="1593126"/>
                  </a:lnTo>
                  <a:lnTo>
                    <a:pt x="1953958" y="1593126"/>
                  </a:lnTo>
                  <a:lnTo>
                    <a:pt x="1955812" y="1591284"/>
                  </a:lnTo>
                  <a:lnTo>
                    <a:pt x="1955812" y="1561439"/>
                  </a:lnTo>
                  <a:close/>
                </a:path>
                <a:path w="2349500" h="1942464">
                  <a:moveTo>
                    <a:pt x="1955812" y="1502752"/>
                  </a:moveTo>
                  <a:lnTo>
                    <a:pt x="1953958" y="1500911"/>
                  </a:lnTo>
                  <a:lnTo>
                    <a:pt x="1949221" y="1500911"/>
                  </a:lnTo>
                  <a:lnTo>
                    <a:pt x="1947354" y="1502752"/>
                  </a:lnTo>
                  <a:lnTo>
                    <a:pt x="1947354" y="1532597"/>
                  </a:lnTo>
                  <a:lnTo>
                    <a:pt x="1949221" y="1534452"/>
                  </a:lnTo>
                  <a:lnTo>
                    <a:pt x="1953958" y="1534452"/>
                  </a:lnTo>
                  <a:lnTo>
                    <a:pt x="1955812" y="1532597"/>
                  </a:lnTo>
                  <a:lnTo>
                    <a:pt x="1955812" y="1502752"/>
                  </a:lnTo>
                  <a:close/>
                </a:path>
                <a:path w="2349500" h="1942464">
                  <a:moveTo>
                    <a:pt x="1955812" y="1444078"/>
                  </a:moveTo>
                  <a:lnTo>
                    <a:pt x="1953958" y="1442224"/>
                  </a:lnTo>
                  <a:lnTo>
                    <a:pt x="1949221" y="1442224"/>
                  </a:lnTo>
                  <a:lnTo>
                    <a:pt x="1947354" y="1444078"/>
                  </a:lnTo>
                  <a:lnTo>
                    <a:pt x="1947354" y="1473911"/>
                  </a:lnTo>
                  <a:lnTo>
                    <a:pt x="1949221" y="1475765"/>
                  </a:lnTo>
                  <a:lnTo>
                    <a:pt x="1953958" y="1475765"/>
                  </a:lnTo>
                  <a:lnTo>
                    <a:pt x="1955812" y="1473911"/>
                  </a:lnTo>
                  <a:lnTo>
                    <a:pt x="1955812" y="1444078"/>
                  </a:lnTo>
                  <a:close/>
                </a:path>
                <a:path w="2349500" h="1942464">
                  <a:moveTo>
                    <a:pt x="1955812" y="1385392"/>
                  </a:moveTo>
                  <a:lnTo>
                    <a:pt x="1953958" y="1383550"/>
                  </a:lnTo>
                  <a:lnTo>
                    <a:pt x="1949221" y="1383550"/>
                  </a:lnTo>
                  <a:lnTo>
                    <a:pt x="1947354" y="1385392"/>
                  </a:lnTo>
                  <a:lnTo>
                    <a:pt x="1947354" y="1415237"/>
                  </a:lnTo>
                  <a:lnTo>
                    <a:pt x="1949221" y="1417078"/>
                  </a:lnTo>
                  <a:lnTo>
                    <a:pt x="1953958" y="1417078"/>
                  </a:lnTo>
                  <a:lnTo>
                    <a:pt x="1955812" y="1415237"/>
                  </a:lnTo>
                  <a:lnTo>
                    <a:pt x="1955812" y="1385392"/>
                  </a:lnTo>
                  <a:close/>
                </a:path>
                <a:path w="2349500" h="1942464">
                  <a:moveTo>
                    <a:pt x="1955812" y="1326718"/>
                  </a:moveTo>
                  <a:lnTo>
                    <a:pt x="1953958" y="1324864"/>
                  </a:lnTo>
                  <a:lnTo>
                    <a:pt x="1949221" y="1324864"/>
                  </a:lnTo>
                  <a:lnTo>
                    <a:pt x="1947354" y="1326718"/>
                  </a:lnTo>
                  <a:lnTo>
                    <a:pt x="1947354" y="1356550"/>
                  </a:lnTo>
                  <a:lnTo>
                    <a:pt x="1949221" y="1358404"/>
                  </a:lnTo>
                  <a:lnTo>
                    <a:pt x="1953958" y="1358404"/>
                  </a:lnTo>
                  <a:lnTo>
                    <a:pt x="1955812" y="1356550"/>
                  </a:lnTo>
                  <a:lnTo>
                    <a:pt x="1955812" y="1326718"/>
                  </a:lnTo>
                  <a:close/>
                </a:path>
                <a:path w="2349500" h="1942464">
                  <a:moveTo>
                    <a:pt x="1955812" y="1268031"/>
                  </a:moveTo>
                  <a:lnTo>
                    <a:pt x="1953958" y="1266177"/>
                  </a:lnTo>
                  <a:lnTo>
                    <a:pt x="1949221" y="1266177"/>
                  </a:lnTo>
                  <a:lnTo>
                    <a:pt x="1947354" y="1268031"/>
                  </a:lnTo>
                  <a:lnTo>
                    <a:pt x="1947354" y="1297876"/>
                  </a:lnTo>
                  <a:lnTo>
                    <a:pt x="1949221" y="1299718"/>
                  </a:lnTo>
                  <a:lnTo>
                    <a:pt x="1953958" y="1299718"/>
                  </a:lnTo>
                  <a:lnTo>
                    <a:pt x="1955812" y="1297876"/>
                  </a:lnTo>
                  <a:lnTo>
                    <a:pt x="1955812" y="1268031"/>
                  </a:lnTo>
                  <a:close/>
                </a:path>
                <a:path w="2349500" h="1942464">
                  <a:moveTo>
                    <a:pt x="1955812" y="1209344"/>
                  </a:moveTo>
                  <a:lnTo>
                    <a:pt x="1953958" y="1207503"/>
                  </a:lnTo>
                  <a:lnTo>
                    <a:pt x="1949221" y="1207503"/>
                  </a:lnTo>
                  <a:lnTo>
                    <a:pt x="1947354" y="1209344"/>
                  </a:lnTo>
                  <a:lnTo>
                    <a:pt x="1947354" y="1239189"/>
                  </a:lnTo>
                  <a:lnTo>
                    <a:pt x="1949221" y="1241031"/>
                  </a:lnTo>
                  <a:lnTo>
                    <a:pt x="1953958" y="1241031"/>
                  </a:lnTo>
                  <a:lnTo>
                    <a:pt x="1955812" y="1239189"/>
                  </a:lnTo>
                  <a:lnTo>
                    <a:pt x="1955812" y="1209344"/>
                  </a:lnTo>
                  <a:close/>
                </a:path>
                <a:path w="2349500" h="1942464">
                  <a:moveTo>
                    <a:pt x="1955812" y="1150670"/>
                  </a:moveTo>
                  <a:lnTo>
                    <a:pt x="1953958" y="1148816"/>
                  </a:lnTo>
                  <a:lnTo>
                    <a:pt x="1949221" y="1148816"/>
                  </a:lnTo>
                  <a:lnTo>
                    <a:pt x="1947354" y="1150670"/>
                  </a:lnTo>
                  <a:lnTo>
                    <a:pt x="1947354" y="1180503"/>
                  </a:lnTo>
                  <a:lnTo>
                    <a:pt x="1949221" y="1182357"/>
                  </a:lnTo>
                  <a:lnTo>
                    <a:pt x="1953958" y="1182357"/>
                  </a:lnTo>
                  <a:lnTo>
                    <a:pt x="1955812" y="1180503"/>
                  </a:lnTo>
                  <a:lnTo>
                    <a:pt x="1955812" y="1150670"/>
                  </a:lnTo>
                  <a:close/>
                </a:path>
                <a:path w="2349500" h="1942464">
                  <a:moveTo>
                    <a:pt x="1955812" y="1091984"/>
                  </a:moveTo>
                  <a:lnTo>
                    <a:pt x="1953958" y="1090142"/>
                  </a:lnTo>
                  <a:lnTo>
                    <a:pt x="1949221" y="1090142"/>
                  </a:lnTo>
                  <a:lnTo>
                    <a:pt x="1947354" y="1091984"/>
                  </a:lnTo>
                  <a:lnTo>
                    <a:pt x="1947354" y="1121829"/>
                  </a:lnTo>
                  <a:lnTo>
                    <a:pt x="1949221" y="1123670"/>
                  </a:lnTo>
                  <a:lnTo>
                    <a:pt x="1953958" y="1123670"/>
                  </a:lnTo>
                  <a:lnTo>
                    <a:pt x="1955812" y="1121829"/>
                  </a:lnTo>
                  <a:lnTo>
                    <a:pt x="1955812" y="1091984"/>
                  </a:lnTo>
                  <a:close/>
                </a:path>
                <a:path w="2349500" h="1942464">
                  <a:moveTo>
                    <a:pt x="1955812" y="1033297"/>
                  </a:moveTo>
                  <a:lnTo>
                    <a:pt x="1953958" y="1031455"/>
                  </a:lnTo>
                  <a:lnTo>
                    <a:pt x="1949221" y="1031455"/>
                  </a:lnTo>
                  <a:lnTo>
                    <a:pt x="1947354" y="1033297"/>
                  </a:lnTo>
                  <a:lnTo>
                    <a:pt x="1947354" y="1063142"/>
                  </a:lnTo>
                  <a:lnTo>
                    <a:pt x="1949221" y="1064996"/>
                  </a:lnTo>
                  <a:lnTo>
                    <a:pt x="1953958" y="1064996"/>
                  </a:lnTo>
                  <a:lnTo>
                    <a:pt x="1955812" y="1063142"/>
                  </a:lnTo>
                  <a:lnTo>
                    <a:pt x="1955812" y="1033297"/>
                  </a:lnTo>
                  <a:close/>
                </a:path>
                <a:path w="2349500" h="1942464">
                  <a:moveTo>
                    <a:pt x="1955812" y="974623"/>
                  </a:moveTo>
                  <a:lnTo>
                    <a:pt x="1953958" y="972769"/>
                  </a:lnTo>
                  <a:lnTo>
                    <a:pt x="1949221" y="972769"/>
                  </a:lnTo>
                  <a:lnTo>
                    <a:pt x="1947354" y="974623"/>
                  </a:lnTo>
                  <a:lnTo>
                    <a:pt x="1947354" y="1004455"/>
                  </a:lnTo>
                  <a:lnTo>
                    <a:pt x="1949221" y="1006309"/>
                  </a:lnTo>
                  <a:lnTo>
                    <a:pt x="1953958" y="1006309"/>
                  </a:lnTo>
                  <a:lnTo>
                    <a:pt x="1955812" y="1004455"/>
                  </a:lnTo>
                  <a:lnTo>
                    <a:pt x="1955812" y="974623"/>
                  </a:lnTo>
                  <a:close/>
                </a:path>
                <a:path w="2349500" h="1942464">
                  <a:moveTo>
                    <a:pt x="1955812" y="915936"/>
                  </a:moveTo>
                  <a:lnTo>
                    <a:pt x="1953958" y="914095"/>
                  </a:lnTo>
                  <a:lnTo>
                    <a:pt x="1949221" y="914095"/>
                  </a:lnTo>
                  <a:lnTo>
                    <a:pt x="1947354" y="915936"/>
                  </a:lnTo>
                  <a:lnTo>
                    <a:pt x="1947354" y="945781"/>
                  </a:lnTo>
                  <a:lnTo>
                    <a:pt x="1949221" y="947623"/>
                  </a:lnTo>
                  <a:lnTo>
                    <a:pt x="1953958" y="947623"/>
                  </a:lnTo>
                  <a:lnTo>
                    <a:pt x="1955812" y="945781"/>
                  </a:lnTo>
                  <a:lnTo>
                    <a:pt x="1955812" y="915936"/>
                  </a:lnTo>
                  <a:close/>
                </a:path>
                <a:path w="2349500" h="1942464">
                  <a:moveTo>
                    <a:pt x="1955812" y="857262"/>
                  </a:moveTo>
                  <a:lnTo>
                    <a:pt x="1953958" y="855408"/>
                  </a:lnTo>
                  <a:lnTo>
                    <a:pt x="1949221" y="855408"/>
                  </a:lnTo>
                  <a:lnTo>
                    <a:pt x="1947354" y="857262"/>
                  </a:lnTo>
                  <a:lnTo>
                    <a:pt x="1947354" y="887095"/>
                  </a:lnTo>
                  <a:lnTo>
                    <a:pt x="1949221" y="888949"/>
                  </a:lnTo>
                  <a:lnTo>
                    <a:pt x="1953958" y="888949"/>
                  </a:lnTo>
                  <a:lnTo>
                    <a:pt x="1955812" y="887095"/>
                  </a:lnTo>
                  <a:lnTo>
                    <a:pt x="1955812" y="857262"/>
                  </a:lnTo>
                  <a:close/>
                </a:path>
                <a:path w="2349500" h="1942464">
                  <a:moveTo>
                    <a:pt x="1955812" y="798576"/>
                  </a:moveTo>
                  <a:lnTo>
                    <a:pt x="1953958" y="796734"/>
                  </a:lnTo>
                  <a:lnTo>
                    <a:pt x="1949221" y="796734"/>
                  </a:lnTo>
                  <a:lnTo>
                    <a:pt x="1947354" y="798576"/>
                  </a:lnTo>
                  <a:lnTo>
                    <a:pt x="1947354" y="828421"/>
                  </a:lnTo>
                  <a:lnTo>
                    <a:pt x="1949221" y="830262"/>
                  </a:lnTo>
                  <a:lnTo>
                    <a:pt x="1953958" y="830262"/>
                  </a:lnTo>
                  <a:lnTo>
                    <a:pt x="1955812" y="828421"/>
                  </a:lnTo>
                  <a:lnTo>
                    <a:pt x="1955812" y="798576"/>
                  </a:lnTo>
                  <a:close/>
                </a:path>
                <a:path w="2349500" h="1942464">
                  <a:moveTo>
                    <a:pt x="1955812" y="739902"/>
                  </a:moveTo>
                  <a:lnTo>
                    <a:pt x="1953958" y="738047"/>
                  </a:lnTo>
                  <a:lnTo>
                    <a:pt x="1949221" y="738047"/>
                  </a:lnTo>
                  <a:lnTo>
                    <a:pt x="1947354" y="739902"/>
                  </a:lnTo>
                  <a:lnTo>
                    <a:pt x="1947354" y="769734"/>
                  </a:lnTo>
                  <a:lnTo>
                    <a:pt x="1949221" y="771575"/>
                  </a:lnTo>
                  <a:lnTo>
                    <a:pt x="1953958" y="771575"/>
                  </a:lnTo>
                  <a:lnTo>
                    <a:pt x="1955812" y="769734"/>
                  </a:lnTo>
                  <a:lnTo>
                    <a:pt x="1955812" y="739902"/>
                  </a:lnTo>
                  <a:close/>
                </a:path>
                <a:path w="2349500" h="1942464">
                  <a:moveTo>
                    <a:pt x="1955812" y="681215"/>
                  </a:moveTo>
                  <a:lnTo>
                    <a:pt x="1953958" y="679361"/>
                  </a:lnTo>
                  <a:lnTo>
                    <a:pt x="1949221" y="679361"/>
                  </a:lnTo>
                  <a:lnTo>
                    <a:pt x="1947354" y="681215"/>
                  </a:lnTo>
                  <a:lnTo>
                    <a:pt x="1947354" y="711060"/>
                  </a:lnTo>
                  <a:lnTo>
                    <a:pt x="1949221" y="712889"/>
                  </a:lnTo>
                  <a:lnTo>
                    <a:pt x="1953958" y="712889"/>
                  </a:lnTo>
                  <a:lnTo>
                    <a:pt x="1955812" y="711060"/>
                  </a:lnTo>
                  <a:lnTo>
                    <a:pt x="1955812" y="681215"/>
                  </a:lnTo>
                  <a:close/>
                </a:path>
                <a:path w="2349500" h="1942464">
                  <a:moveTo>
                    <a:pt x="1955812" y="622528"/>
                  </a:moveTo>
                  <a:lnTo>
                    <a:pt x="1953958" y="620687"/>
                  </a:lnTo>
                  <a:lnTo>
                    <a:pt x="1949221" y="620687"/>
                  </a:lnTo>
                  <a:lnTo>
                    <a:pt x="1947354" y="622528"/>
                  </a:lnTo>
                  <a:lnTo>
                    <a:pt x="1947354" y="652373"/>
                  </a:lnTo>
                  <a:lnTo>
                    <a:pt x="1949221" y="654215"/>
                  </a:lnTo>
                  <a:lnTo>
                    <a:pt x="1953958" y="654215"/>
                  </a:lnTo>
                  <a:lnTo>
                    <a:pt x="1955812" y="652373"/>
                  </a:lnTo>
                  <a:lnTo>
                    <a:pt x="1955812" y="622528"/>
                  </a:lnTo>
                  <a:close/>
                </a:path>
                <a:path w="2349500" h="1942464">
                  <a:moveTo>
                    <a:pt x="1955812" y="563841"/>
                  </a:moveTo>
                  <a:lnTo>
                    <a:pt x="1953958" y="562000"/>
                  </a:lnTo>
                  <a:lnTo>
                    <a:pt x="1949221" y="562000"/>
                  </a:lnTo>
                  <a:lnTo>
                    <a:pt x="1947354" y="563841"/>
                  </a:lnTo>
                  <a:lnTo>
                    <a:pt x="1947354" y="593686"/>
                  </a:lnTo>
                  <a:lnTo>
                    <a:pt x="1949221" y="595528"/>
                  </a:lnTo>
                  <a:lnTo>
                    <a:pt x="1953958" y="595528"/>
                  </a:lnTo>
                  <a:lnTo>
                    <a:pt x="1955812" y="593686"/>
                  </a:lnTo>
                  <a:lnTo>
                    <a:pt x="1955812" y="563841"/>
                  </a:lnTo>
                  <a:close/>
                </a:path>
                <a:path w="2349500" h="1942464">
                  <a:moveTo>
                    <a:pt x="1955812" y="505167"/>
                  </a:moveTo>
                  <a:lnTo>
                    <a:pt x="1953958" y="503326"/>
                  </a:lnTo>
                  <a:lnTo>
                    <a:pt x="1949221" y="503326"/>
                  </a:lnTo>
                  <a:lnTo>
                    <a:pt x="1947354" y="505167"/>
                  </a:lnTo>
                  <a:lnTo>
                    <a:pt x="1947354" y="535012"/>
                  </a:lnTo>
                  <a:lnTo>
                    <a:pt x="1949221" y="536854"/>
                  </a:lnTo>
                  <a:lnTo>
                    <a:pt x="1953958" y="536854"/>
                  </a:lnTo>
                  <a:lnTo>
                    <a:pt x="1955812" y="535012"/>
                  </a:lnTo>
                  <a:lnTo>
                    <a:pt x="1955812" y="505167"/>
                  </a:lnTo>
                  <a:close/>
                </a:path>
                <a:path w="2349500" h="1942464">
                  <a:moveTo>
                    <a:pt x="1955812" y="446481"/>
                  </a:moveTo>
                  <a:lnTo>
                    <a:pt x="1953958" y="444639"/>
                  </a:lnTo>
                  <a:lnTo>
                    <a:pt x="1949221" y="444639"/>
                  </a:lnTo>
                  <a:lnTo>
                    <a:pt x="1947354" y="446481"/>
                  </a:lnTo>
                  <a:lnTo>
                    <a:pt x="1947354" y="476326"/>
                  </a:lnTo>
                  <a:lnTo>
                    <a:pt x="1949221" y="478167"/>
                  </a:lnTo>
                  <a:lnTo>
                    <a:pt x="1953958" y="478167"/>
                  </a:lnTo>
                  <a:lnTo>
                    <a:pt x="1955812" y="476326"/>
                  </a:lnTo>
                  <a:lnTo>
                    <a:pt x="1955812" y="446481"/>
                  </a:lnTo>
                  <a:close/>
                </a:path>
                <a:path w="2349500" h="1942464">
                  <a:moveTo>
                    <a:pt x="1955812" y="387794"/>
                  </a:moveTo>
                  <a:lnTo>
                    <a:pt x="1953958" y="385953"/>
                  </a:lnTo>
                  <a:lnTo>
                    <a:pt x="1949221" y="385953"/>
                  </a:lnTo>
                  <a:lnTo>
                    <a:pt x="1947354" y="387794"/>
                  </a:lnTo>
                  <a:lnTo>
                    <a:pt x="1947354" y="417652"/>
                  </a:lnTo>
                  <a:lnTo>
                    <a:pt x="1949221" y="419493"/>
                  </a:lnTo>
                  <a:lnTo>
                    <a:pt x="1953958" y="419493"/>
                  </a:lnTo>
                  <a:lnTo>
                    <a:pt x="1955812" y="417652"/>
                  </a:lnTo>
                  <a:lnTo>
                    <a:pt x="1955812" y="387794"/>
                  </a:lnTo>
                  <a:close/>
                </a:path>
                <a:path w="2349500" h="1942464">
                  <a:moveTo>
                    <a:pt x="1955812" y="329120"/>
                  </a:moveTo>
                  <a:lnTo>
                    <a:pt x="1953958" y="327279"/>
                  </a:lnTo>
                  <a:lnTo>
                    <a:pt x="1949221" y="327279"/>
                  </a:lnTo>
                  <a:lnTo>
                    <a:pt x="1947354" y="329120"/>
                  </a:lnTo>
                  <a:lnTo>
                    <a:pt x="1947354" y="358965"/>
                  </a:lnTo>
                  <a:lnTo>
                    <a:pt x="1949221" y="360807"/>
                  </a:lnTo>
                  <a:lnTo>
                    <a:pt x="1953958" y="360807"/>
                  </a:lnTo>
                  <a:lnTo>
                    <a:pt x="1955812" y="358965"/>
                  </a:lnTo>
                  <a:lnTo>
                    <a:pt x="1955812" y="329120"/>
                  </a:lnTo>
                  <a:close/>
                </a:path>
                <a:path w="2349500" h="1942464">
                  <a:moveTo>
                    <a:pt x="1955812" y="270433"/>
                  </a:moveTo>
                  <a:lnTo>
                    <a:pt x="1953958" y="268592"/>
                  </a:lnTo>
                  <a:lnTo>
                    <a:pt x="1949221" y="268592"/>
                  </a:lnTo>
                  <a:lnTo>
                    <a:pt x="1947354" y="270433"/>
                  </a:lnTo>
                  <a:lnTo>
                    <a:pt x="1947354" y="300278"/>
                  </a:lnTo>
                  <a:lnTo>
                    <a:pt x="1949221" y="302120"/>
                  </a:lnTo>
                  <a:lnTo>
                    <a:pt x="1953958" y="302120"/>
                  </a:lnTo>
                  <a:lnTo>
                    <a:pt x="1955812" y="300278"/>
                  </a:lnTo>
                  <a:lnTo>
                    <a:pt x="1955812" y="270433"/>
                  </a:lnTo>
                  <a:close/>
                </a:path>
                <a:path w="2349500" h="1942464">
                  <a:moveTo>
                    <a:pt x="1955812" y="211759"/>
                  </a:moveTo>
                  <a:lnTo>
                    <a:pt x="1953958" y="209918"/>
                  </a:lnTo>
                  <a:lnTo>
                    <a:pt x="1949221" y="209918"/>
                  </a:lnTo>
                  <a:lnTo>
                    <a:pt x="1947354" y="211759"/>
                  </a:lnTo>
                  <a:lnTo>
                    <a:pt x="1947354" y="241604"/>
                  </a:lnTo>
                  <a:lnTo>
                    <a:pt x="1949221" y="243446"/>
                  </a:lnTo>
                  <a:lnTo>
                    <a:pt x="1953958" y="243446"/>
                  </a:lnTo>
                  <a:lnTo>
                    <a:pt x="1955812" y="241604"/>
                  </a:lnTo>
                  <a:lnTo>
                    <a:pt x="1955812" y="211759"/>
                  </a:lnTo>
                  <a:close/>
                </a:path>
                <a:path w="2349500" h="1942464">
                  <a:moveTo>
                    <a:pt x="1955812" y="153073"/>
                  </a:moveTo>
                  <a:lnTo>
                    <a:pt x="1953958" y="151231"/>
                  </a:lnTo>
                  <a:lnTo>
                    <a:pt x="1949221" y="151231"/>
                  </a:lnTo>
                  <a:lnTo>
                    <a:pt x="1947354" y="153073"/>
                  </a:lnTo>
                  <a:lnTo>
                    <a:pt x="1947354" y="182918"/>
                  </a:lnTo>
                  <a:lnTo>
                    <a:pt x="1949221" y="184759"/>
                  </a:lnTo>
                  <a:lnTo>
                    <a:pt x="1953958" y="184759"/>
                  </a:lnTo>
                  <a:lnTo>
                    <a:pt x="1955812" y="182918"/>
                  </a:lnTo>
                  <a:lnTo>
                    <a:pt x="1955812" y="153073"/>
                  </a:lnTo>
                  <a:close/>
                </a:path>
                <a:path w="2349500" h="1942464">
                  <a:moveTo>
                    <a:pt x="2348915" y="1625815"/>
                  </a:moveTo>
                  <a:lnTo>
                    <a:pt x="2281275" y="1592287"/>
                  </a:lnTo>
                  <a:lnTo>
                    <a:pt x="2281275" y="1620113"/>
                  </a:lnTo>
                  <a:lnTo>
                    <a:pt x="1955495" y="1619821"/>
                  </a:lnTo>
                  <a:lnTo>
                    <a:pt x="1953958" y="1618272"/>
                  </a:lnTo>
                  <a:lnTo>
                    <a:pt x="1949221" y="1618272"/>
                  </a:lnTo>
                  <a:lnTo>
                    <a:pt x="1947659" y="1619821"/>
                  </a:lnTo>
                  <a:lnTo>
                    <a:pt x="1163942" y="1619110"/>
                  </a:lnTo>
                  <a:lnTo>
                    <a:pt x="1148613" y="67056"/>
                  </a:lnTo>
                  <a:lnTo>
                    <a:pt x="1176718" y="66814"/>
                  </a:lnTo>
                  <a:lnTo>
                    <a:pt x="1168196" y="50304"/>
                  </a:lnTo>
                  <a:lnTo>
                    <a:pt x="1142238" y="0"/>
                  </a:lnTo>
                  <a:lnTo>
                    <a:pt x="1109103" y="67398"/>
                  </a:lnTo>
                  <a:lnTo>
                    <a:pt x="1137285" y="67157"/>
                  </a:lnTo>
                  <a:lnTo>
                    <a:pt x="1152626" y="1619097"/>
                  </a:lnTo>
                  <a:lnTo>
                    <a:pt x="67627" y="1618119"/>
                  </a:lnTo>
                  <a:lnTo>
                    <a:pt x="67627" y="1590116"/>
                  </a:lnTo>
                  <a:lnTo>
                    <a:pt x="0" y="1623644"/>
                  </a:lnTo>
                  <a:lnTo>
                    <a:pt x="67627" y="1657184"/>
                  </a:lnTo>
                  <a:lnTo>
                    <a:pt x="67627" y="1629194"/>
                  </a:lnTo>
                  <a:lnTo>
                    <a:pt x="1152740" y="1630248"/>
                  </a:lnTo>
                  <a:lnTo>
                    <a:pt x="1155776" y="1936496"/>
                  </a:lnTo>
                  <a:lnTo>
                    <a:pt x="1155839" y="1939683"/>
                  </a:lnTo>
                  <a:lnTo>
                    <a:pt x="1158392" y="1942122"/>
                  </a:lnTo>
                  <a:lnTo>
                    <a:pt x="1164640" y="1942122"/>
                  </a:lnTo>
                  <a:lnTo>
                    <a:pt x="1167015" y="1939683"/>
                  </a:lnTo>
                  <a:lnTo>
                    <a:pt x="1167091" y="1936496"/>
                  </a:lnTo>
                  <a:lnTo>
                    <a:pt x="1164056" y="1630260"/>
                  </a:lnTo>
                  <a:lnTo>
                    <a:pt x="2281275" y="1631340"/>
                  </a:lnTo>
                  <a:lnTo>
                    <a:pt x="2295652" y="1631340"/>
                  </a:lnTo>
                  <a:lnTo>
                    <a:pt x="2298192" y="1628838"/>
                  </a:lnTo>
                  <a:lnTo>
                    <a:pt x="2295652" y="1631353"/>
                  </a:lnTo>
                  <a:lnTo>
                    <a:pt x="2281275" y="1631340"/>
                  </a:lnTo>
                  <a:lnTo>
                    <a:pt x="2281275" y="1659343"/>
                  </a:lnTo>
                  <a:lnTo>
                    <a:pt x="2337739" y="1631353"/>
                  </a:lnTo>
                  <a:lnTo>
                    <a:pt x="2348915" y="162581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6354" y="835559"/>
              <a:ext cx="2045084" cy="161087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5668471" y="2965052"/>
            <a:ext cx="592455" cy="67310"/>
          </a:xfrm>
          <a:custGeom>
            <a:avLst/>
            <a:gdLst/>
            <a:ahLst/>
            <a:cxnLst/>
            <a:rect l="l" t="t" r="r" b="b"/>
            <a:pathLst>
              <a:path w="592454" h="67310">
                <a:moveTo>
                  <a:pt x="581004" y="27813"/>
                </a:moveTo>
                <a:lnTo>
                  <a:pt x="539000" y="27813"/>
                </a:lnTo>
                <a:lnTo>
                  <a:pt x="541528" y="30340"/>
                </a:lnTo>
                <a:lnTo>
                  <a:pt x="541528" y="36550"/>
                </a:lnTo>
                <a:lnTo>
                  <a:pt x="539000" y="39052"/>
                </a:lnTo>
                <a:lnTo>
                  <a:pt x="524637" y="39066"/>
                </a:lnTo>
                <a:lnTo>
                  <a:pt x="524637" y="67056"/>
                </a:lnTo>
                <a:lnTo>
                  <a:pt x="592251" y="33362"/>
                </a:lnTo>
                <a:lnTo>
                  <a:pt x="581004" y="27813"/>
                </a:lnTo>
                <a:close/>
              </a:path>
              <a:path w="592454" h="67310">
                <a:moveTo>
                  <a:pt x="524637" y="27823"/>
                </a:moveTo>
                <a:lnTo>
                  <a:pt x="5575" y="28321"/>
                </a:lnTo>
                <a:lnTo>
                  <a:pt x="2540" y="28321"/>
                </a:lnTo>
                <a:lnTo>
                  <a:pt x="0" y="30835"/>
                </a:lnTo>
                <a:lnTo>
                  <a:pt x="0" y="37045"/>
                </a:lnTo>
                <a:lnTo>
                  <a:pt x="2540" y="39560"/>
                </a:lnTo>
                <a:lnTo>
                  <a:pt x="524637" y="39066"/>
                </a:lnTo>
                <a:lnTo>
                  <a:pt x="524637" y="27823"/>
                </a:lnTo>
                <a:close/>
              </a:path>
              <a:path w="592454" h="67310">
                <a:moveTo>
                  <a:pt x="539000" y="27813"/>
                </a:moveTo>
                <a:lnTo>
                  <a:pt x="524637" y="27823"/>
                </a:lnTo>
                <a:lnTo>
                  <a:pt x="524637" y="39066"/>
                </a:lnTo>
                <a:lnTo>
                  <a:pt x="539000" y="39052"/>
                </a:lnTo>
                <a:lnTo>
                  <a:pt x="541528" y="36550"/>
                </a:lnTo>
                <a:lnTo>
                  <a:pt x="541528" y="30340"/>
                </a:lnTo>
                <a:lnTo>
                  <a:pt x="539000" y="27813"/>
                </a:lnTo>
                <a:close/>
              </a:path>
              <a:path w="592454" h="67310">
                <a:moveTo>
                  <a:pt x="524637" y="0"/>
                </a:moveTo>
                <a:lnTo>
                  <a:pt x="524637" y="27823"/>
                </a:lnTo>
                <a:lnTo>
                  <a:pt x="581004" y="27813"/>
                </a:lnTo>
                <a:lnTo>
                  <a:pt x="52463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23879" y="2964787"/>
            <a:ext cx="689610" cy="67310"/>
          </a:xfrm>
          <a:custGeom>
            <a:avLst/>
            <a:gdLst/>
            <a:ahLst/>
            <a:cxnLst/>
            <a:rect l="l" t="t" r="r" b="b"/>
            <a:pathLst>
              <a:path w="689610" h="67310">
                <a:moveTo>
                  <a:pt x="67627" y="0"/>
                </a:moveTo>
                <a:lnTo>
                  <a:pt x="0" y="33629"/>
                </a:lnTo>
                <a:lnTo>
                  <a:pt x="67716" y="67068"/>
                </a:lnTo>
                <a:lnTo>
                  <a:pt x="67679" y="39154"/>
                </a:lnTo>
                <a:lnTo>
                  <a:pt x="53254" y="39144"/>
                </a:lnTo>
                <a:lnTo>
                  <a:pt x="50812" y="36639"/>
                </a:lnTo>
                <a:lnTo>
                  <a:pt x="50723" y="30441"/>
                </a:lnTo>
                <a:lnTo>
                  <a:pt x="53263" y="28003"/>
                </a:lnTo>
                <a:lnTo>
                  <a:pt x="67664" y="27990"/>
                </a:lnTo>
                <a:lnTo>
                  <a:pt x="67627" y="0"/>
                </a:lnTo>
                <a:close/>
              </a:path>
              <a:path w="689610" h="67310">
                <a:moveTo>
                  <a:pt x="67664" y="27990"/>
                </a:moveTo>
                <a:lnTo>
                  <a:pt x="53263" y="28003"/>
                </a:lnTo>
                <a:lnTo>
                  <a:pt x="50723" y="30441"/>
                </a:lnTo>
                <a:lnTo>
                  <a:pt x="50812" y="36639"/>
                </a:lnTo>
                <a:lnTo>
                  <a:pt x="53263" y="39154"/>
                </a:lnTo>
                <a:lnTo>
                  <a:pt x="67679" y="39144"/>
                </a:lnTo>
                <a:lnTo>
                  <a:pt x="67664" y="27990"/>
                </a:lnTo>
                <a:close/>
              </a:path>
              <a:path w="689610" h="67310">
                <a:moveTo>
                  <a:pt x="67679" y="39144"/>
                </a:moveTo>
                <a:lnTo>
                  <a:pt x="56387" y="39154"/>
                </a:lnTo>
                <a:lnTo>
                  <a:pt x="67679" y="39154"/>
                </a:lnTo>
                <a:close/>
              </a:path>
              <a:path w="689610" h="67310">
                <a:moveTo>
                  <a:pt x="686765" y="27419"/>
                </a:moveTo>
                <a:lnTo>
                  <a:pt x="67664" y="27990"/>
                </a:lnTo>
                <a:lnTo>
                  <a:pt x="67679" y="39144"/>
                </a:lnTo>
                <a:lnTo>
                  <a:pt x="686765" y="38646"/>
                </a:lnTo>
                <a:lnTo>
                  <a:pt x="689305" y="36144"/>
                </a:lnTo>
                <a:lnTo>
                  <a:pt x="689305" y="29933"/>
                </a:lnTo>
                <a:lnTo>
                  <a:pt x="686765" y="2741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0018" y="444851"/>
            <a:ext cx="228028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21499" y="815691"/>
            <a:ext cx="472440" cy="3654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R="16510" algn="ctr">
              <a:spcBef>
                <a:spcPts val="210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Transitorio</a:t>
            </a:r>
            <a:endParaRPr sz="600">
              <a:latin typeface="Arial Unicode MS"/>
              <a:cs typeface="Arial Unicode MS"/>
            </a:endParaRPr>
          </a:p>
          <a:p>
            <a:pPr algn="ctr">
              <a:spcBef>
                <a:spcPts val="14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endParaRPr sz="750">
              <a:latin typeface="Arial Unicode MS"/>
              <a:cs typeface="Arial Unicode MS"/>
            </a:endParaRPr>
          </a:p>
          <a:p>
            <a:pPr algn="ctr">
              <a:spcBef>
                <a:spcPts val="515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47971" y="841149"/>
            <a:ext cx="441959" cy="37465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17780" algn="ctr">
              <a:spcBef>
                <a:spcPts val="195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Transitorio</a:t>
            </a:r>
            <a:endParaRPr sz="600">
              <a:latin typeface="Arial Unicode MS"/>
              <a:cs typeface="Arial Unicode MS"/>
            </a:endParaRPr>
          </a:p>
          <a:p>
            <a:pPr marL="4445" algn="ctr">
              <a:spcBef>
                <a:spcPts val="12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inductivo</a:t>
            </a:r>
            <a:endParaRPr sz="750">
              <a:latin typeface="Arial Unicode MS"/>
              <a:cs typeface="Arial Unicode MS"/>
            </a:endParaRPr>
          </a:p>
          <a:p>
            <a:pPr algn="ctr">
              <a:spcBef>
                <a:spcPts val="49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33570" y="847512"/>
            <a:ext cx="240029" cy="1131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1.0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600">
              <a:latin typeface="Arial Unicode MS"/>
              <a:cs typeface="Arial Unicode MS"/>
            </a:endParaRPr>
          </a:p>
          <a:p>
            <a:pPr marL="38100"/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0,8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650">
              <a:latin typeface="Arial Unicode MS"/>
              <a:cs typeface="Arial Unicode MS"/>
            </a:endParaRPr>
          </a:p>
          <a:p>
            <a:pPr marL="38100">
              <a:spcBef>
                <a:spcPts val="5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0,6</a:t>
            </a: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855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0.4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600">
              <a:latin typeface="Arial Unicode MS"/>
              <a:cs typeface="Arial Unicode MS"/>
            </a:endParaRPr>
          </a:p>
          <a:p>
            <a:pPr marL="65405">
              <a:spcBef>
                <a:spcPts val="5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0,2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5146" y="716988"/>
            <a:ext cx="329565" cy="14228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[pu]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600">
              <a:latin typeface="Arial Unicode MS"/>
              <a:cs typeface="Arial Unicode MS"/>
            </a:endParaRPr>
          </a:p>
          <a:p>
            <a:pPr marL="31115"/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0,9</a:t>
            </a:r>
            <a:endParaRPr sz="900">
              <a:latin typeface="Arial Unicode MS"/>
              <a:cs typeface="Arial Unicode MS"/>
            </a:endParaRPr>
          </a:p>
          <a:p>
            <a:pPr marL="31115">
              <a:spcBef>
                <a:spcPts val="1025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0,7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00">
              <a:latin typeface="Arial Unicode MS"/>
              <a:cs typeface="Arial Unicode MS"/>
            </a:endParaRPr>
          </a:p>
          <a:p>
            <a:pPr marL="31115"/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900">
              <a:latin typeface="Arial Unicode MS"/>
              <a:cs typeface="Arial Unicode MS"/>
            </a:endParaRPr>
          </a:p>
          <a:p>
            <a:pPr marL="31115">
              <a:spcBef>
                <a:spcPts val="894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0,3</a:t>
            </a:r>
            <a:endParaRPr sz="900">
              <a:latin typeface="Arial Unicode MS"/>
              <a:cs typeface="Arial Unicode MS"/>
            </a:endParaRPr>
          </a:p>
          <a:p>
            <a:pPr marL="31115">
              <a:spcBef>
                <a:spcPts val="994"/>
              </a:spcBef>
            </a:pP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0,1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992" y="2332477"/>
            <a:ext cx="27241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19234" y="2477345"/>
            <a:ext cx="29591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7381" y="2508306"/>
            <a:ext cx="504825" cy="4044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5080" algn="ctr">
              <a:spcBef>
                <a:spcPts val="180"/>
              </a:spcBef>
            </a:pP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endParaRPr sz="850">
              <a:latin typeface="Arial Unicode MS"/>
              <a:cs typeface="Arial Unicode MS"/>
            </a:endParaRPr>
          </a:p>
          <a:p>
            <a:pPr marL="32384" algn="ctr">
              <a:spcBef>
                <a:spcPts val="7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capacitivo</a:t>
            </a:r>
            <a:endParaRPr sz="750">
              <a:latin typeface="Arial Unicode MS"/>
              <a:cs typeface="Arial Unicode MS"/>
            </a:endParaRPr>
          </a:p>
          <a:p>
            <a:pPr marL="26670" algn="ctr">
              <a:spcBef>
                <a:spcPts val="49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06850" y="2498707"/>
            <a:ext cx="786765" cy="41402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spcBef>
                <a:spcPts val="204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850" spc="2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550">
              <a:latin typeface="Arial Unicode MS"/>
              <a:cs typeface="Arial Unicode MS"/>
            </a:endParaRPr>
          </a:p>
          <a:p>
            <a:pPr marL="63500">
              <a:spcBef>
                <a:spcPts val="6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inductivo</a:t>
            </a:r>
            <a:endParaRPr sz="750">
              <a:latin typeface="Arial Unicode MS"/>
              <a:cs typeface="Arial Unicode MS"/>
            </a:endParaRPr>
          </a:p>
          <a:p>
            <a:pPr marL="139700">
              <a:spcBef>
                <a:spcPts val="49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6420" y="3102919"/>
            <a:ext cx="2957195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2.31</a:t>
            </a:r>
            <a:r>
              <a:rPr sz="75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6420" y="3536814"/>
            <a:ext cx="4260215" cy="3836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8115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desfasador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ideal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especializado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rotación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mecánica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devanados).</a:t>
            </a:r>
            <a:endParaRPr sz="700">
              <a:latin typeface="Arial Unicode MS"/>
              <a:cs typeface="Arial Unicode MS"/>
            </a:endParaRPr>
          </a:p>
          <a:p>
            <a:pPr marL="12700" marR="9144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importante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totalmente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sumarse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vectorialmente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agregado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independiente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Alternativamente,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puede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ángulo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vectores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bordes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instalado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contribuir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llevar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cabo,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adecuado,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siguientes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funciones:</a:t>
            </a:r>
            <a:endParaRPr sz="750">
              <a:latin typeface="Arial Unicode MS"/>
              <a:cs typeface="Arial Unicode MS"/>
            </a:endParaRPr>
          </a:p>
          <a:p>
            <a:pPr marL="76835" indent="-64769">
              <a:spcBef>
                <a:spcPts val="850"/>
              </a:spcBef>
              <a:buChar char="•"/>
              <a:tabLst>
                <a:tab pos="7747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Mejora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transitoria;</a:t>
            </a:r>
            <a:endParaRPr sz="800">
              <a:latin typeface="Arial Unicode MS"/>
              <a:cs typeface="Arial Unicode MS"/>
            </a:endParaRPr>
          </a:p>
          <a:p>
            <a:pPr marL="52705" indent="-40640">
              <a:spcBef>
                <a:spcPts val="540"/>
              </a:spcBef>
              <a:buChar char="•"/>
              <a:tabLst>
                <a:tab pos="53340" algn="l"/>
              </a:tabLst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Amortiguación</a:t>
            </a:r>
            <a:r>
              <a:rPr sz="5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oscilación</a:t>
            </a:r>
            <a:r>
              <a:rPr sz="5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potencia;</a:t>
            </a:r>
            <a:endParaRPr sz="500">
              <a:latin typeface="Arial Unicode MS"/>
              <a:cs typeface="Arial Unicode MS"/>
            </a:endParaRPr>
          </a:p>
          <a:p>
            <a:pPr marL="73025" indent="-60960">
              <a:spcBef>
                <a:spcPts val="350"/>
              </a:spcBef>
              <a:buChar char="•"/>
              <a:tabLst>
                <a:tab pos="7366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Mejora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50">
              <a:latin typeface="Arial Unicode MS"/>
              <a:cs typeface="Arial Unicode MS"/>
            </a:endParaRPr>
          </a:p>
          <a:p>
            <a:pPr marL="12700" marR="42545">
              <a:lnSpc>
                <a:spcPct val="142900"/>
              </a:lnSpc>
              <a:spcBef>
                <a:spcPts val="59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consecuencia,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complejidad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costo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claramente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justificados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lugar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desfasador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obsoleto;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embargo,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justificado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obstante,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aprovechando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presencia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campo,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soportar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contribuyendo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mejorar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estructura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convertidores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ambos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común: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paralelo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(ver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2,32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mencionó,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incorpora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elemento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estático.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0635" y="3014562"/>
            <a:ext cx="568325" cy="671195"/>
          </a:xfrm>
          <a:custGeom>
            <a:avLst/>
            <a:gdLst/>
            <a:ahLst/>
            <a:cxnLst/>
            <a:rect l="l" t="t" r="r" b="b"/>
            <a:pathLst>
              <a:path w="568325" h="671195">
                <a:moveTo>
                  <a:pt x="568134" y="0"/>
                </a:moveTo>
                <a:lnTo>
                  <a:pt x="0" y="0"/>
                </a:lnTo>
                <a:lnTo>
                  <a:pt x="0" y="670801"/>
                </a:lnTo>
                <a:lnTo>
                  <a:pt x="568134" y="670801"/>
                </a:lnTo>
                <a:lnTo>
                  <a:pt x="568134" y="0"/>
                </a:lnTo>
                <a:close/>
              </a:path>
            </a:pathLst>
          </a:custGeom>
          <a:solidFill>
            <a:srgbClr val="A9CF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825540" y="2850389"/>
            <a:ext cx="358775" cy="309880"/>
            <a:chOff x="970420" y="2850389"/>
            <a:chExt cx="358775" cy="309880"/>
          </a:xfrm>
        </p:grpSpPr>
        <p:sp>
          <p:nvSpPr>
            <p:cNvPr id="4" name="object 4"/>
            <p:cNvSpPr/>
            <p:nvPr/>
          </p:nvSpPr>
          <p:spPr>
            <a:xfrm>
              <a:off x="973595" y="2853564"/>
              <a:ext cx="352425" cy="303530"/>
            </a:xfrm>
            <a:custGeom>
              <a:avLst/>
              <a:gdLst/>
              <a:ahLst/>
              <a:cxnLst/>
              <a:rect l="l" t="t" r="r" b="b"/>
              <a:pathLst>
                <a:path w="352425" h="303530">
                  <a:moveTo>
                    <a:pt x="175933" y="0"/>
                  </a:moveTo>
                  <a:lnTo>
                    <a:pt x="129157" y="5420"/>
                  </a:lnTo>
                  <a:lnTo>
                    <a:pt x="87129" y="20716"/>
                  </a:lnTo>
                  <a:lnTo>
                    <a:pt x="51523" y="44443"/>
                  </a:lnTo>
                  <a:lnTo>
                    <a:pt x="24016" y="75155"/>
                  </a:lnTo>
                  <a:lnTo>
                    <a:pt x="6283" y="111407"/>
                  </a:lnTo>
                  <a:lnTo>
                    <a:pt x="0" y="151752"/>
                  </a:lnTo>
                  <a:lnTo>
                    <a:pt x="6283" y="192103"/>
                  </a:lnTo>
                  <a:lnTo>
                    <a:pt x="24016" y="228361"/>
                  </a:lnTo>
                  <a:lnTo>
                    <a:pt x="51523" y="259078"/>
                  </a:lnTo>
                  <a:lnTo>
                    <a:pt x="87129" y="282809"/>
                  </a:lnTo>
                  <a:lnTo>
                    <a:pt x="129157" y="298108"/>
                  </a:lnTo>
                  <a:lnTo>
                    <a:pt x="175933" y="303529"/>
                  </a:lnTo>
                  <a:lnTo>
                    <a:pt x="222693" y="298108"/>
                  </a:lnTo>
                  <a:lnTo>
                    <a:pt x="264713" y="282809"/>
                  </a:lnTo>
                  <a:lnTo>
                    <a:pt x="300315" y="259078"/>
                  </a:lnTo>
                  <a:lnTo>
                    <a:pt x="327822" y="228361"/>
                  </a:lnTo>
                  <a:lnTo>
                    <a:pt x="345556" y="192103"/>
                  </a:lnTo>
                  <a:lnTo>
                    <a:pt x="351840" y="151752"/>
                  </a:lnTo>
                  <a:lnTo>
                    <a:pt x="345556" y="111407"/>
                  </a:lnTo>
                  <a:lnTo>
                    <a:pt x="327822" y="75155"/>
                  </a:lnTo>
                  <a:lnTo>
                    <a:pt x="300315" y="44443"/>
                  </a:lnTo>
                  <a:lnTo>
                    <a:pt x="264713" y="20716"/>
                  </a:lnTo>
                  <a:lnTo>
                    <a:pt x="222693" y="5420"/>
                  </a:lnTo>
                  <a:lnTo>
                    <a:pt x="175933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3595" y="2853564"/>
              <a:ext cx="352425" cy="303530"/>
            </a:xfrm>
            <a:custGeom>
              <a:avLst/>
              <a:gdLst/>
              <a:ahLst/>
              <a:cxnLst/>
              <a:rect l="l" t="t" r="r" b="b"/>
              <a:pathLst>
                <a:path w="352425" h="303530">
                  <a:moveTo>
                    <a:pt x="175933" y="0"/>
                  </a:moveTo>
                  <a:lnTo>
                    <a:pt x="129157" y="5420"/>
                  </a:lnTo>
                  <a:lnTo>
                    <a:pt x="87129" y="20716"/>
                  </a:lnTo>
                  <a:lnTo>
                    <a:pt x="51523" y="44443"/>
                  </a:lnTo>
                  <a:lnTo>
                    <a:pt x="24016" y="75155"/>
                  </a:lnTo>
                  <a:lnTo>
                    <a:pt x="6283" y="111407"/>
                  </a:lnTo>
                  <a:lnTo>
                    <a:pt x="0" y="151752"/>
                  </a:lnTo>
                  <a:lnTo>
                    <a:pt x="6283" y="192103"/>
                  </a:lnTo>
                  <a:lnTo>
                    <a:pt x="24016" y="228361"/>
                  </a:lnTo>
                  <a:lnTo>
                    <a:pt x="51523" y="259078"/>
                  </a:lnTo>
                  <a:lnTo>
                    <a:pt x="87129" y="282809"/>
                  </a:lnTo>
                  <a:lnTo>
                    <a:pt x="129157" y="298108"/>
                  </a:lnTo>
                  <a:lnTo>
                    <a:pt x="175933" y="303529"/>
                  </a:lnTo>
                  <a:lnTo>
                    <a:pt x="222693" y="298108"/>
                  </a:lnTo>
                  <a:lnTo>
                    <a:pt x="264713" y="282809"/>
                  </a:lnTo>
                  <a:lnTo>
                    <a:pt x="300315" y="259078"/>
                  </a:lnTo>
                  <a:lnTo>
                    <a:pt x="327822" y="228361"/>
                  </a:lnTo>
                  <a:lnTo>
                    <a:pt x="345556" y="192103"/>
                  </a:lnTo>
                  <a:lnTo>
                    <a:pt x="351840" y="151752"/>
                  </a:lnTo>
                  <a:lnTo>
                    <a:pt x="345556" y="111407"/>
                  </a:lnTo>
                  <a:lnTo>
                    <a:pt x="327822" y="75155"/>
                  </a:lnTo>
                  <a:lnTo>
                    <a:pt x="300315" y="44443"/>
                  </a:lnTo>
                  <a:lnTo>
                    <a:pt x="264713" y="20716"/>
                  </a:lnTo>
                  <a:lnTo>
                    <a:pt x="222693" y="5420"/>
                  </a:lnTo>
                  <a:lnTo>
                    <a:pt x="175933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1204" y="3145993"/>
            <a:ext cx="218440" cy="50038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840634" y="3290487"/>
            <a:ext cx="248920" cy="0"/>
          </a:xfrm>
          <a:custGeom>
            <a:avLst/>
            <a:gdLst/>
            <a:ahLst/>
            <a:cxnLst/>
            <a:rect l="l" t="t" r="r" b="b"/>
            <a:pathLst>
              <a:path w="248920">
                <a:moveTo>
                  <a:pt x="0" y="0"/>
                </a:moveTo>
                <a:lnTo>
                  <a:pt x="248373" y="0"/>
                </a:lnTo>
              </a:path>
            </a:pathLst>
          </a:custGeom>
          <a:ln w="254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40634" y="3360795"/>
            <a:ext cx="248920" cy="0"/>
          </a:xfrm>
          <a:custGeom>
            <a:avLst/>
            <a:gdLst/>
            <a:ahLst/>
            <a:cxnLst/>
            <a:rect l="l" t="t" r="r" b="b"/>
            <a:pathLst>
              <a:path w="248920">
                <a:moveTo>
                  <a:pt x="0" y="0"/>
                </a:moveTo>
                <a:lnTo>
                  <a:pt x="248373" y="0"/>
                </a:lnTo>
              </a:path>
            </a:pathLst>
          </a:custGeom>
          <a:ln w="254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46122" y="3147407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766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01761" y="3193266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923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95220" y="3535150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44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1293" y="3305135"/>
            <a:ext cx="140830" cy="11977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24721" y="3262521"/>
            <a:ext cx="139204" cy="162382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201760" y="3193273"/>
            <a:ext cx="0" cy="342265"/>
          </a:xfrm>
          <a:custGeom>
            <a:avLst/>
            <a:gdLst/>
            <a:ahLst/>
            <a:cxnLst/>
            <a:rect l="l" t="t" r="r" b="b"/>
            <a:pathLst>
              <a:path h="342264">
                <a:moveTo>
                  <a:pt x="0" y="0"/>
                </a:moveTo>
                <a:lnTo>
                  <a:pt x="0" y="34188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05684" y="3193273"/>
            <a:ext cx="0" cy="342265"/>
          </a:xfrm>
          <a:custGeom>
            <a:avLst/>
            <a:gdLst/>
            <a:ahLst/>
            <a:cxnLst/>
            <a:rect l="l" t="t" r="r" b="b"/>
            <a:pathLst>
              <a:path h="342264">
                <a:moveTo>
                  <a:pt x="0" y="0"/>
                </a:moveTo>
                <a:lnTo>
                  <a:pt x="0" y="34188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24468" y="330830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1955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27897" y="3421721"/>
            <a:ext cx="152400" cy="59055"/>
          </a:xfrm>
          <a:custGeom>
            <a:avLst/>
            <a:gdLst/>
            <a:ahLst/>
            <a:cxnLst/>
            <a:rect l="l" t="t" r="r" b="b"/>
            <a:pathLst>
              <a:path w="152400" h="59054">
                <a:moveTo>
                  <a:pt x="0" y="0"/>
                </a:moveTo>
                <a:lnTo>
                  <a:pt x="151968" y="0"/>
                </a:lnTo>
              </a:path>
              <a:path w="152400" h="59054">
                <a:moveTo>
                  <a:pt x="77787" y="0"/>
                </a:moveTo>
                <a:lnTo>
                  <a:pt x="114376" y="57378"/>
                </a:lnTo>
              </a:path>
              <a:path w="152400" h="59054">
                <a:moveTo>
                  <a:pt x="114376" y="58991"/>
                </a:moveTo>
                <a:lnTo>
                  <a:pt x="151968" y="58991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9839" y="3218145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714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53385" y="3076602"/>
            <a:ext cx="685165" cy="0"/>
          </a:xfrm>
          <a:custGeom>
            <a:avLst/>
            <a:gdLst/>
            <a:ahLst/>
            <a:cxnLst/>
            <a:rect l="l" t="t" r="r" b="b"/>
            <a:pathLst>
              <a:path w="685164">
                <a:moveTo>
                  <a:pt x="0" y="0"/>
                </a:moveTo>
                <a:lnTo>
                  <a:pt x="684618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51733" y="3685363"/>
            <a:ext cx="685165" cy="0"/>
          </a:xfrm>
          <a:custGeom>
            <a:avLst/>
            <a:gdLst/>
            <a:ahLst/>
            <a:cxnLst/>
            <a:rect l="l" t="t" r="r" b="b"/>
            <a:pathLst>
              <a:path w="685164">
                <a:moveTo>
                  <a:pt x="0" y="0"/>
                </a:moveTo>
                <a:lnTo>
                  <a:pt x="68464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46121" y="3646959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766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64330" y="3076603"/>
            <a:ext cx="0" cy="213995"/>
          </a:xfrm>
          <a:custGeom>
            <a:avLst/>
            <a:gdLst/>
            <a:ahLst/>
            <a:cxnLst/>
            <a:rect l="l" t="t" r="r" b="b"/>
            <a:pathLst>
              <a:path h="213995">
                <a:moveTo>
                  <a:pt x="0" y="21388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55656" y="3360815"/>
            <a:ext cx="8890" cy="325120"/>
          </a:xfrm>
          <a:custGeom>
            <a:avLst/>
            <a:gdLst/>
            <a:ahLst/>
            <a:cxnLst/>
            <a:rect l="l" t="t" r="r" b="b"/>
            <a:pathLst>
              <a:path w="8889" h="325120">
                <a:moveTo>
                  <a:pt x="0" y="324548"/>
                </a:moveTo>
                <a:lnTo>
                  <a:pt x="8674" y="0"/>
                </a:lnTo>
              </a:path>
            </a:pathLst>
          </a:custGeom>
          <a:ln w="1269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74785" y="2990698"/>
            <a:ext cx="315595" cy="47625"/>
          </a:xfrm>
          <a:custGeom>
            <a:avLst/>
            <a:gdLst/>
            <a:ahLst/>
            <a:cxnLst/>
            <a:rect l="l" t="t" r="r" b="b"/>
            <a:pathLst>
              <a:path w="315595" h="47625">
                <a:moveTo>
                  <a:pt x="249999" y="0"/>
                </a:moveTo>
                <a:lnTo>
                  <a:pt x="249999" y="47383"/>
                </a:lnTo>
                <a:lnTo>
                  <a:pt x="304606" y="27597"/>
                </a:lnTo>
                <a:lnTo>
                  <a:pt x="263880" y="27597"/>
                </a:lnTo>
                <a:lnTo>
                  <a:pt x="266318" y="25946"/>
                </a:lnTo>
                <a:lnTo>
                  <a:pt x="266318" y="21564"/>
                </a:lnTo>
                <a:lnTo>
                  <a:pt x="263880" y="19786"/>
                </a:lnTo>
                <a:lnTo>
                  <a:pt x="304576" y="19786"/>
                </a:lnTo>
                <a:lnTo>
                  <a:pt x="249999" y="0"/>
                </a:lnTo>
                <a:close/>
              </a:path>
              <a:path w="315595" h="47625">
                <a:moveTo>
                  <a:pt x="249999" y="19786"/>
                </a:moveTo>
                <a:lnTo>
                  <a:pt x="2451" y="19786"/>
                </a:lnTo>
                <a:lnTo>
                  <a:pt x="0" y="21564"/>
                </a:lnTo>
                <a:lnTo>
                  <a:pt x="0" y="25946"/>
                </a:lnTo>
                <a:lnTo>
                  <a:pt x="2451" y="27597"/>
                </a:lnTo>
                <a:lnTo>
                  <a:pt x="249999" y="27597"/>
                </a:lnTo>
                <a:lnTo>
                  <a:pt x="249999" y="19786"/>
                </a:lnTo>
                <a:close/>
              </a:path>
              <a:path w="315595" h="47625">
                <a:moveTo>
                  <a:pt x="304576" y="19786"/>
                </a:moveTo>
                <a:lnTo>
                  <a:pt x="263880" y="19786"/>
                </a:lnTo>
                <a:lnTo>
                  <a:pt x="266318" y="21564"/>
                </a:lnTo>
                <a:lnTo>
                  <a:pt x="266318" y="25946"/>
                </a:lnTo>
                <a:lnTo>
                  <a:pt x="263880" y="27597"/>
                </a:lnTo>
                <a:lnTo>
                  <a:pt x="304606" y="27597"/>
                </a:lnTo>
                <a:lnTo>
                  <a:pt x="315366" y="23698"/>
                </a:lnTo>
                <a:lnTo>
                  <a:pt x="304576" y="1978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70000" y="2626310"/>
            <a:ext cx="535940" cy="15493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30133" y="2700985"/>
            <a:ext cx="190487" cy="988060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3981777" y="2701240"/>
            <a:ext cx="382270" cy="152400"/>
          </a:xfrm>
          <a:custGeom>
            <a:avLst/>
            <a:gdLst/>
            <a:ahLst/>
            <a:cxnLst/>
            <a:rect l="l" t="t" r="r" b="b"/>
            <a:pathLst>
              <a:path w="382269" h="152400">
                <a:moveTo>
                  <a:pt x="0" y="152323"/>
                </a:moveTo>
                <a:lnTo>
                  <a:pt x="0" y="0"/>
                </a:lnTo>
              </a:path>
              <a:path w="382269" h="152400">
                <a:moveTo>
                  <a:pt x="0" y="0"/>
                </a:moveTo>
                <a:lnTo>
                  <a:pt x="381787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81777" y="3154948"/>
            <a:ext cx="1525270" cy="530860"/>
          </a:xfrm>
          <a:custGeom>
            <a:avLst/>
            <a:gdLst/>
            <a:ahLst/>
            <a:cxnLst/>
            <a:rect l="l" t="t" r="r" b="b"/>
            <a:pathLst>
              <a:path w="1525270" h="530860">
                <a:moveTo>
                  <a:pt x="0" y="0"/>
                </a:moveTo>
                <a:lnTo>
                  <a:pt x="0" y="530377"/>
                </a:lnTo>
              </a:path>
              <a:path w="1525270" h="530860">
                <a:moveTo>
                  <a:pt x="0" y="530415"/>
                </a:moveTo>
                <a:lnTo>
                  <a:pt x="1525054" y="530415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4896228" y="2694890"/>
            <a:ext cx="610870" cy="925830"/>
            <a:chOff x="2041109" y="2694890"/>
            <a:chExt cx="610870" cy="925830"/>
          </a:xfrm>
        </p:grpSpPr>
        <p:sp>
          <p:nvSpPr>
            <p:cNvPr id="30" name="object 30"/>
            <p:cNvSpPr/>
            <p:nvPr/>
          </p:nvSpPr>
          <p:spPr>
            <a:xfrm>
              <a:off x="2041109" y="2701240"/>
              <a:ext cx="610870" cy="0"/>
            </a:xfrm>
            <a:custGeom>
              <a:avLst/>
              <a:gdLst/>
              <a:ahLst/>
              <a:cxnLst/>
              <a:rect l="l" t="t" r="r" b="b"/>
              <a:pathLst>
                <a:path w="610869">
                  <a:moveTo>
                    <a:pt x="0" y="0"/>
                  </a:moveTo>
                  <a:lnTo>
                    <a:pt x="610603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10117" y="2732100"/>
              <a:ext cx="474980" cy="889000"/>
            </a:xfrm>
            <a:custGeom>
              <a:avLst/>
              <a:gdLst/>
              <a:ahLst/>
              <a:cxnLst/>
              <a:rect l="l" t="t" r="r" b="b"/>
              <a:pathLst>
                <a:path w="474980" h="889000">
                  <a:moveTo>
                    <a:pt x="42138" y="62636"/>
                  </a:moveTo>
                  <a:lnTo>
                    <a:pt x="36880" y="46977"/>
                  </a:lnTo>
                  <a:lnTo>
                    <a:pt x="21069" y="0"/>
                  </a:lnTo>
                  <a:lnTo>
                    <a:pt x="0" y="62636"/>
                  </a:lnTo>
                  <a:lnTo>
                    <a:pt x="17538" y="62636"/>
                  </a:lnTo>
                  <a:lnTo>
                    <a:pt x="17538" y="879690"/>
                  </a:lnTo>
                  <a:lnTo>
                    <a:pt x="19126" y="882053"/>
                  </a:lnTo>
                  <a:lnTo>
                    <a:pt x="22999" y="882053"/>
                  </a:lnTo>
                  <a:lnTo>
                    <a:pt x="24574" y="879690"/>
                  </a:lnTo>
                  <a:lnTo>
                    <a:pt x="24574" y="62636"/>
                  </a:lnTo>
                  <a:lnTo>
                    <a:pt x="42138" y="62636"/>
                  </a:lnTo>
                  <a:close/>
                </a:path>
                <a:path w="474980" h="889000">
                  <a:moveTo>
                    <a:pt x="423811" y="110693"/>
                  </a:moveTo>
                  <a:lnTo>
                    <a:pt x="418223" y="94488"/>
                  </a:lnTo>
                  <a:lnTo>
                    <a:pt x="401497" y="45885"/>
                  </a:lnTo>
                  <a:lnTo>
                    <a:pt x="379183" y="110693"/>
                  </a:lnTo>
                  <a:lnTo>
                    <a:pt x="397814" y="110693"/>
                  </a:lnTo>
                  <a:lnTo>
                    <a:pt x="397814" y="275729"/>
                  </a:lnTo>
                  <a:lnTo>
                    <a:pt x="399491" y="278066"/>
                  </a:lnTo>
                  <a:lnTo>
                    <a:pt x="403555" y="278066"/>
                  </a:lnTo>
                  <a:lnTo>
                    <a:pt x="405244" y="275729"/>
                  </a:lnTo>
                  <a:lnTo>
                    <a:pt x="405244" y="110693"/>
                  </a:lnTo>
                  <a:lnTo>
                    <a:pt x="423811" y="110693"/>
                  </a:lnTo>
                  <a:close/>
                </a:path>
                <a:path w="474980" h="889000">
                  <a:moveTo>
                    <a:pt x="451624" y="721220"/>
                  </a:moveTo>
                  <a:lnTo>
                    <a:pt x="445922" y="704773"/>
                  </a:lnTo>
                  <a:lnTo>
                    <a:pt x="429069" y="656170"/>
                  </a:lnTo>
                  <a:lnTo>
                    <a:pt x="405841" y="720750"/>
                  </a:lnTo>
                  <a:lnTo>
                    <a:pt x="424942" y="720953"/>
                  </a:lnTo>
                  <a:lnTo>
                    <a:pt x="424091" y="883018"/>
                  </a:lnTo>
                  <a:lnTo>
                    <a:pt x="424141" y="886028"/>
                  </a:lnTo>
                  <a:lnTo>
                    <a:pt x="425805" y="888453"/>
                  </a:lnTo>
                  <a:lnTo>
                    <a:pt x="429996" y="888453"/>
                  </a:lnTo>
                  <a:lnTo>
                    <a:pt x="431761" y="886028"/>
                  </a:lnTo>
                  <a:lnTo>
                    <a:pt x="431761" y="883018"/>
                  </a:lnTo>
                  <a:lnTo>
                    <a:pt x="432549" y="721029"/>
                  </a:lnTo>
                  <a:lnTo>
                    <a:pt x="451624" y="721220"/>
                  </a:lnTo>
                  <a:close/>
                </a:path>
                <a:path w="474980" h="889000">
                  <a:moveTo>
                    <a:pt x="474700" y="510349"/>
                  </a:moveTo>
                  <a:lnTo>
                    <a:pt x="456958" y="510349"/>
                  </a:lnTo>
                  <a:lnTo>
                    <a:pt x="456958" y="419862"/>
                  </a:lnTo>
                  <a:lnTo>
                    <a:pt x="455358" y="417436"/>
                  </a:lnTo>
                  <a:lnTo>
                    <a:pt x="451421" y="417436"/>
                  </a:lnTo>
                  <a:lnTo>
                    <a:pt x="449821" y="419862"/>
                  </a:lnTo>
                  <a:lnTo>
                    <a:pt x="449821" y="510349"/>
                  </a:lnTo>
                  <a:lnTo>
                    <a:pt x="432079" y="510349"/>
                  </a:lnTo>
                  <a:lnTo>
                    <a:pt x="453390" y="575157"/>
                  </a:lnTo>
                  <a:lnTo>
                    <a:pt x="469366" y="526542"/>
                  </a:lnTo>
                  <a:lnTo>
                    <a:pt x="474700" y="51034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6518458" y="1178211"/>
            <a:ext cx="712470" cy="0"/>
          </a:xfrm>
          <a:custGeom>
            <a:avLst/>
            <a:gdLst/>
            <a:ahLst/>
            <a:cxnLst/>
            <a:rect l="l" t="t" r="r" b="b"/>
            <a:pathLst>
              <a:path w="712470">
                <a:moveTo>
                  <a:pt x="71229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20647" y="872636"/>
            <a:ext cx="3442970" cy="0"/>
          </a:xfrm>
          <a:custGeom>
            <a:avLst/>
            <a:gdLst/>
            <a:ahLst/>
            <a:cxnLst/>
            <a:rect l="l" t="t" r="r" b="b"/>
            <a:pathLst>
              <a:path w="3442970">
                <a:moveTo>
                  <a:pt x="0" y="0"/>
                </a:moveTo>
                <a:lnTo>
                  <a:pt x="344247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39453" y="1063296"/>
            <a:ext cx="454583" cy="236093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79513" y="1279856"/>
            <a:ext cx="226199" cy="477291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3890994" y="872567"/>
            <a:ext cx="228600" cy="885190"/>
            <a:chOff x="1035875" y="872567"/>
            <a:chExt cx="228600" cy="885190"/>
          </a:xfrm>
        </p:grpSpPr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5875" y="1279855"/>
              <a:ext cx="228536" cy="47729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65487" y="872567"/>
              <a:ext cx="0" cy="407670"/>
            </a:xfrm>
            <a:custGeom>
              <a:avLst/>
              <a:gdLst/>
              <a:ahLst/>
              <a:cxnLst/>
              <a:rect l="l" t="t" r="r" b="b"/>
              <a:pathLst>
                <a:path h="407669">
                  <a:moveTo>
                    <a:pt x="0" y="0"/>
                  </a:moveTo>
                  <a:lnTo>
                    <a:pt x="0" y="407428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5444635" y="1416348"/>
            <a:ext cx="259079" cy="67310"/>
          </a:xfrm>
          <a:custGeom>
            <a:avLst/>
            <a:gdLst/>
            <a:ahLst/>
            <a:cxnLst/>
            <a:rect l="l" t="t" r="r" b="b"/>
            <a:pathLst>
              <a:path w="259080" h="67309">
                <a:moveTo>
                  <a:pt x="0" y="0"/>
                </a:moveTo>
                <a:lnTo>
                  <a:pt x="258825" y="0"/>
                </a:lnTo>
              </a:path>
              <a:path w="259080" h="67309">
                <a:moveTo>
                  <a:pt x="0" y="66827"/>
                </a:moveTo>
                <a:lnTo>
                  <a:pt x="258825" y="66827"/>
                </a:lnTo>
              </a:path>
            </a:pathLst>
          </a:custGeom>
          <a:ln w="254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4409168" y="1170839"/>
            <a:ext cx="819785" cy="657225"/>
            <a:chOff x="1554048" y="1170838"/>
            <a:chExt cx="819785" cy="657225"/>
          </a:xfrm>
        </p:grpSpPr>
        <p:sp>
          <p:nvSpPr>
            <p:cNvPr id="41" name="object 41"/>
            <p:cNvSpPr/>
            <p:nvPr/>
          </p:nvSpPr>
          <p:spPr>
            <a:xfrm>
              <a:off x="1554048" y="1279990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60">
                  <a:moveTo>
                    <a:pt x="0" y="0"/>
                  </a:moveTo>
                  <a:lnTo>
                    <a:pt x="251117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14499" y="1175601"/>
              <a:ext cx="554990" cy="647700"/>
            </a:xfrm>
            <a:custGeom>
              <a:avLst/>
              <a:gdLst/>
              <a:ahLst/>
              <a:cxnLst/>
              <a:rect l="l" t="t" r="r" b="b"/>
              <a:pathLst>
                <a:path w="554989" h="647700">
                  <a:moveTo>
                    <a:pt x="554494" y="0"/>
                  </a:moveTo>
                  <a:lnTo>
                    <a:pt x="0" y="0"/>
                  </a:lnTo>
                  <a:lnTo>
                    <a:pt x="0" y="647649"/>
                  </a:lnTo>
                  <a:lnTo>
                    <a:pt x="554494" y="647649"/>
                  </a:lnTo>
                  <a:lnTo>
                    <a:pt x="554494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14499" y="1175601"/>
              <a:ext cx="554990" cy="647700"/>
            </a:xfrm>
            <a:custGeom>
              <a:avLst/>
              <a:gdLst/>
              <a:ahLst/>
              <a:cxnLst/>
              <a:rect l="l" t="t" r="r" b="b"/>
              <a:pathLst>
                <a:path w="554989" h="647700">
                  <a:moveTo>
                    <a:pt x="0" y="647649"/>
                  </a:moveTo>
                  <a:lnTo>
                    <a:pt x="554494" y="647649"/>
                  </a:lnTo>
                  <a:lnTo>
                    <a:pt x="554494" y="0"/>
                  </a:lnTo>
                  <a:lnTo>
                    <a:pt x="0" y="0"/>
                  </a:lnTo>
                  <a:lnTo>
                    <a:pt x="0" y="647649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23897" y="1318040"/>
              <a:ext cx="316865" cy="332740"/>
            </a:xfrm>
            <a:custGeom>
              <a:avLst/>
              <a:gdLst/>
              <a:ahLst/>
              <a:cxnLst/>
              <a:rect l="l" t="t" r="r" b="b"/>
              <a:pathLst>
                <a:path w="316864" h="332739">
                  <a:moveTo>
                    <a:pt x="0" y="0"/>
                  </a:moveTo>
                  <a:lnTo>
                    <a:pt x="316484" y="0"/>
                  </a:lnTo>
                </a:path>
                <a:path w="316864" h="332739">
                  <a:moveTo>
                    <a:pt x="0" y="332346"/>
                  </a:moveTo>
                  <a:lnTo>
                    <a:pt x="316484" y="332346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53307" y="1429556"/>
              <a:ext cx="149047" cy="12782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62460" y="1429554"/>
              <a:ext cx="129908" cy="11703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844065" y="1315493"/>
              <a:ext cx="474980" cy="335280"/>
            </a:xfrm>
            <a:custGeom>
              <a:avLst/>
              <a:gdLst/>
              <a:ahLst/>
              <a:cxnLst/>
              <a:rect l="l" t="t" r="r" b="b"/>
              <a:pathLst>
                <a:path w="474980" h="335280">
                  <a:moveTo>
                    <a:pt x="79832" y="0"/>
                  </a:moveTo>
                  <a:lnTo>
                    <a:pt x="79832" y="325094"/>
                  </a:lnTo>
                </a:path>
                <a:path w="474980" h="335280">
                  <a:moveTo>
                    <a:pt x="396316" y="9245"/>
                  </a:moveTo>
                  <a:lnTo>
                    <a:pt x="396316" y="334899"/>
                  </a:lnTo>
                </a:path>
                <a:path w="474980" h="335280">
                  <a:moveTo>
                    <a:pt x="0" y="118821"/>
                  </a:moveTo>
                  <a:lnTo>
                    <a:pt x="158737" y="118821"/>
                  </a:lnTo>
                </a:path>
                <a:path w="474980" h="335280">
                  <a:moveTo>
                    <a:pt x="316928" y="226872"/>
                  </a:moveTo>
                  <a:lnTo>
                    <a:pt x="474662" y="226872"/>
                  </a:lnTo>
                </a:path>
                <a:path w="474980" h="335280">
                  <a:moveTo>
                    <a:pt x="396316" y="226872"/>
                  </a:moveTo>
                  <a:lnTo>
                    <a:pt x="436219" y="280327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39453" y="749428"/>
            <a:ext cx="454583" cy="236093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3827131" y="2096947"/>
            <a:ext cx="323850" cy="1270"/>
          </a:xfrm>
          <a:custGeom>
            <a:avLst/>
            <a:gdLst/>
            <a:ahLst/>
            <a:cxnLst/>
            <a:rect l="l" t="t" r="r" b="b"/>
            <a:pathLst>
              <a:path w="323850" h="1269">
                <a:moveTo>
                  <a:pt x="0" y="0"/>
                </a:moveTo>
                <a:lnTo>
                  <a:pt x="323710" y="1003"/>
                </a:lnTo>
              </a:path>
            </a:pathLst>
          </a:custGeom>
          <a:ln w="1269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805281" y="1009397"/>
            <a:ext cx="323850" cy="635"/>
          </a:xfrm>
          <a:custGeom>
            <a:avLst/>
            <a:gdLst/>
            <a:ahLst/>
            <a:cxnLst/>
            <a:rect l="l" t="t" r="r" b="b"/>
            <a:pathLst>
              <a:path w="323850" h="634">
                <a:moveTo>
                  <a:pt x="0" y="0"/>
                </a:moveTo>
                <a:lnTo>
                  <a:pt x="323710" y="596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05281" y="1076350"/>
            <a:ext cx="323850" cy="1270"/>
          </a:xfrm>
          <a:custGeom>
            <a:avLst/>
            <a:gdLst/>
            <a:ahLst/>
            <a:cxnLst/>
            <a:rect l="l" t="t" r="r" b="b"/>
            <a:pathLst>
              <a:path w="323850" h="1269">
                <a:moveTo>
                  <a:pt x="0" y="0"/>
                </a:moveTo>
                <a:lnTo>
                  <a:pt x="323710" y="927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50841" y="1348906"/>
            <a:ext cx="0" cy="339725"/>
          </a:xfrm>
          <a:custGeom>
            <a:avLst/>
            <a:gdLst/>
            <a:ahLst/>
            <a:cxnLst/>
            <a:rect l="l" t="t" r="r" b="b"/>
            <a:pathLst>
              <a:path h="339725">
                <a:moveTo>
                  <a:pt x="0" y="0"/>
                </a:moveTo>
                <a:lnTo>
                  <a:pt x="0" y="339521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215649" y="1348906"/>
            <a:ext cx="0" cy="339725"/>
          </a:xfrm>
          <a:custGeom>
            <a:avLst/>
            <a:gdLst/>
            <a:ahLst/>
            <a:cxnLst/>
            <a:rect l="l" t="t" r="r" b="b"/>
            <a:pathLst>
              <a:path h="339725">
                <a:moveTo>
                  <a:pt x="0" y="0"/>
                </a:moveTo>
                <a:lnTo>
                  <a:pt x="0" y="339521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20653" y="1756335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4">
                <a:moveTo>
                  <a:pt x="0" y="0"/>
                </a:moveTo>
                <a:lnTo>
                  <a:pt x="0" y="340613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5237193" y="1170826"/>
            <a:ext cx="1286510" cy="657860"/>
            <a:chOff x="2382074" y="1170826"/>
            <a:chExt cx="1286510" cy="657860"/>
          </a:xfrm>
        </p:grpSpPr>
        <p:sp>
          <p:nvSpPr>
            <p:cNvPr id="56" name="object 56"/>
            <p:cNvSpPr/>
            <p:nvPr/>
          </p:nvSpPr>
          <p:spPr>
            <a:xfrm>
              <a:off x="3108236" y="1175588"/>
              <a:ext cx="555625" cy="648335"/>
            </a:xfrm>
            <a:custGeom>
              <a:avLst/>
              <a:gdLst/>
              <a:ahLst/>
              <a:cxnLst/>
              <a:rect l="l" t="t" r="r" b="b"/>
              <a:pathLst>
                <a:path w="555625" h="648335">
                  <a:moveTo>
                    <a:pt x="555104" y="0"/>
                  </a:moveTo>
                  <a:lnTo>
                    <a:pt x="0" y="0"/>
                  </a:lnTo>
                  <a:lnTo>
                    <a:pt x="0" y="647725"/>
                  </a:lnTo>
                  <a:lnTo>
                    <a:pt x="555104" y="647725"/>
                  </a:lnTo>
                  <a:lnTo>
                    <a:pt x="555104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108236" y="1175588"/>
              <a:ext cx="555625" cy="648335"/>
            </a:xfrm>
            <a:custGeom>
              <a:avLst/>
              <a:gdLst/>
              <a:ahLst/>
              <a:cxnLst/>
              <a:rect l="l" t="t" r="r" b="b"/>
              <a:pathLst>
                <a:path w="555625" h="648335">
                  <a:moveTo>
                    <a:pt x="0" y="647725"/>
                  </a:moveTo>
                  <a:lnTo>
                    <a:pt x="555104" y="647725"/>
                  </a:lnTo>
                  <a:lnTo>
                    <a:pt x="555104" y="0"/>
                  </a:lnTo>
                  <a:lnTo>
                    <a:pt x="0" y="0"/>
                  </a:lnTo>
                  <a:lnTo>
                    <a:pt x="0" y="64772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18280" y="1324824"/>
              <a:ext cx="316865" cy="325755"/>
            </a:xfrm>
            <a:custGeom>
              <a:avLst/>
              <a:gdLst/>
              <a:ahLst/>
              <a:cxnLst/>
              <a:rect l="l" t="t" r="r" b="b"/>
              <a:pathLst>
                <a:path w="316864" h="325755">
                  <a:moveTo>
                    <a:pt x="0" y="0"/>
                  </a:moveTo>
                  <a:lnTo>
                    <a:pt x="316382" y="0"/>
                  </a:lnTo>
                </a:path>
                <a:path w="316864" h="325755">
                  <a:moveTo>
                    <a:pt x="0" y="325640"/>
                  </a:moveTo>
                  <a:lnTo>
                    <a:pt x="316382" y="32564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47655" y="1429642"/>
              <a:ext cx="149567" cy="12773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56748" y="1429643"/>
              <a:ext cx="129324" cy="116941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138397" y="1324824"/>
              <a:ext cx="475615" cy="325755"/>
            </a:xfrm>
            <a:custGeom>
              <a:avLst/>
              <a:gdLst/>
              <a:ahLst/>
              <a:cxnLst/>
              <a:rect l="l" t="t" r="r" b="b"/>
              <a:pathLst>
                <a:path w="475614" h="325755">
                  <a:moveTo>
                    <a:pt x="79882" y="0"/>
                  </a:moveTo>
                  <a:lnTo>
                    <a:pt x="79882" y="325640"/>
                  </a:lnTo>
                </a:path>
                <a:path w="475614" h="325755">
                  <a:moveTo>
                    <a:pt x="396265" y="0"/>
                  </a:moveTo>
                  <a:lnTo>
                    <a:pt x="396265" y="325640"/>
                  </a:lnTo>
                </a:path>
                <a:path w="475614" h="325755">
                  <a:moveTo>
                    <a:pt x="0" y="109575"/>
                  </a:moveTo>
                  <a:lnTo>
                    <a:pt x="158140" y="109575"/>
                  </a:lnTo>
                </a:path>
                <a:path w="475614" h="325755">
                  <a:moveTo>
                    <a:pt x="316890" y="217614"/>
                  </a:moveTo>
                  <a:lnTo>
                    <a:pt x="475170" y="217614"/>
                  </a:lnTo>
                </a:path>
                <a:path w="475614" h="325755">
                  <a:moveTo>
                    <a:pt x="396265" y="217614"/>
                  </a:moveTo>
                  <a:lnTo>
                    <a:pt x="436714" y="271005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382074" y="1212168"/>
              <a:ext cx="712470" cy="476884"/>
            </a:xfrm>
            <a:custGeom>
              <a:avLst/>
              <a:gdLst/>
              <a:ahLst/>
              <a:cxnLst/>
              <a:rect l="l" t="t" r="r" b="b"/>
              <a:pathLst>
                <a:path w="712469" h="476885">
                  <a:moveTo>
                    <a:pt x="0" y="0"/>
                  </a:moveTo>
                  <a:lnTo>
                    <a:pt x="712127" y="0"/>
                  </a:lnTo>
                </a:path>
                <a:path w="712469" h="476885">
                  <a:moveTo>
                    <a:pt x="0" y="476262"/>
                  </a:moveTo>
                  <a:lnTo>
                    <a:pt x="712127" y="476262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4409165" y="1756338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10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74822" y="1212092"/>
            <a:ext cx="0" cy="204470"/>
          </a:xfrm>
          <a:custGeom>
            <a:avLst/>
            <a:gdLst/>
            <a:ahLst/>
            <a:cxnLst/>
            <a:rect l="l" t="t" r="r" b="b"/>
            <a:pathLst>
              <a:path h="204469">
                <a:moveTo>
                  <a:pt x="0" y="204241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574822" y="1483174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20372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76170" y="1127504"/>
            <a:ext cx="329565" cy="49530"/>
          </a:xfrm>
          <a:custGeom>
            <a:avLst/>
            <a:gdLst/>
            <a:ahLst/>
            <a:cxnLst/>
            <a:rect l="l" t="t" r="r" b="b"/>
            <a:pathLst>
              <a:path w="329564" h="49530">
                <a:moveTo>
                  <a:pt x="267208" y="0"/>
                </a:moveTo>
                <a:lnTo>
                  <a:pt x="267208" y="49187"/>
                </a:lnTo>
                <a:lnTo>
                  <a:pt x="318883" y="28778"/>
                </a:lnTo>
                <a:lnTo>
                  <a:pt x="280428" y="28778"/>
                </a:lnTo>
                <a:lnTo>
                  <a:pt x="282765" y="26936"/>
                </a:lnTo>
                <a:lnTo>
                  <a:pt x="282765" y="22390"/>
                </a:lnTo>
                <a:lnTo>
                  <a:pt x="280428" y="20548"/>
                </a:lnTo>
                <a:lnTo>
                  <a:pt x="319210" y="20548"/>
                </a:lnTo>
                <a:lnTo>
                  <a:pt x="267208" y="0"/>
                </a:lnTo>
                <a:close/>
              </a:path>
              <a:path w="329564" h="49530">
                <a:moveTo>
                  <a:pt x="267208" y="20548"/>
                </a:moveTo>
                <a:lnTo>
                  <a:pt x="2336" y="20548"/>
                </a:lnTo>
                <a:lnTo>
                  <a:pt x="0" y="22390"/>
                </a:lnTo>
                <a:lnTo>
                  <a:pt x="0" y="26936"/>
                </a:lnTo>
                <a:lnTo>
                  <a:pt x="2336" y="28778"/>
                </a:lnTo>
                <a:lnTo>
                  <a:pt x="267208" y="28778"/>
                </a:lnTo>
                <a:lnTo>
                  <a:pt x="267208" y="20548"/>
                </a:lnTo>
                <a:close/>
              </a:path>
              <a:path w="329564" h="49530">
                <a:moveTo>
                  <a:pt x="319210" y="20548"/>
                </a:moveTo>
                <a:lnTo>
                  <a:pt x="280428" y="20548"/>
                </a:lnTo>
                <a:lnTo>
                  <a:pt x="282765" y="22390"/>
                </a:lnTo>
                <a:lnTo>
                  <a:pt x="282765" y="26936"/>
                </a:lnTo>
                <a:lnTo>
                  <a:pt x="280428" y="28778"/>
                </a:lnTo>
                <a:lnTo>
                  <a:pt x="318883" y="28778"/>
                </a:lnTo>
                <a:lnTo>
                  <a:pt x="329463" y="24599"/>
                </a:lnTo>
                <a:lnTo>
                  <a:pt x="319210" y="2054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75177" y="1526915"/>
            <a:ext cx="387985" cy="57150"/>
          </a:xfrm>
          <a:custGeom>
            <a:avLst/>
            <a:gdLst/>
            <a:ahLst/>
            <a:cxnLst/>
            <a:rect l="l" t="t" r="r" b="b"/>
            <a:pathLst>
              <a:path w="387985" h="57150">
                <a:moveTo>
                  <a:pt x="62268" y="0"/>
                </a:moveTo>
                <a:lnTo>
                  <a:pt x="0" y="28397"/>
                </a:lnTo>
                <a:lnTo>
                  <a:pt x="62268" y="56832"/>
                </a:lnTo>
                <a:lnTo>
                  <a:pt x="62268" y="33235"/>
                </a:lnTo>
                <a:lnTo>
                  <a:pt x="49047" y="33235"/>
                </a:lnTo>
                <a:lnTo>
                  <a:pt x="46685" y="31115"/>
                </a:lnTo>
                <a:lnTo>
                  <a:pt x="46685" y="25844"/>
                </a:lnTo>
                <a:lnTo>
                  <a:pt x="49047" y="23710"/>
                </a:lnTo>
                <a:lnTo>
                  <a:pt x="62268" y="23710"/>
                </a:lnTo>
                <a:lnTo>
                  <a:pt x="62268" y="0"/>
                </a:lnTo>
                <a:close/>
              </a:path>
              <a:path w="387985" h="57150">
                <a:moveTo>
                  <a:pt x="325742" y="0"/>
                </a:moveTo>
                <a:lnTo>
                  <a:pt x="325742" y="56832"/>
                </a:lnTo>
                <a:lnTo>
                  <a:pt x="377382" y="33235"/>
                </a:lnTo>
                <a:lnTo>
                  <a:pt x="338963" y="33235"/>
                </a:lnTo>
                <a:lnTo>
                  <a:pt x="341287" y="31115"/>
                </a:lnTo>
                <a:lnTo>
                  <a:pt x="341287" y="25844"/>
                </a:lnTo>
                <a:lnTo>
                  <a:pt x="338963" y="23710"/>
                </a:lnTo>
                <a:lnTo>
                  <a:pt x="377702" y="23710"/>
                </a:lnTo>
                <a:lnTo>
                  <a:pt x="325742" y="0"/>
                </a:lnTo>
                <a:close/>
              </a:path>
              <a:path w="387985" h="57150">
                <a:moveTo>
                  <a:pt x="62268" y="23710"/>
                </a:moveTo>
                <a:lnTo>
                  <a:pt x="49047" y="23710"/>
                </a:lnTo>
                <a:lnTo>
                  <a:pt x="46685" y="25844"/>
                </a:lnTo>
                <a:lnTo>
                  <a:pt x="46685" y="31115"/>
                </a:lnTo>
                <a:lnTo>
                  <a:pt x="49047" y="33235"/>
                </a:lnTo>
                <a:lnTo>
                  <a:pt x="62268" y="33235"/>
                </a:lnTo>
                <a:lnTo>
                  <a:pt x="62268" y="23710"/>
                </a:lnTo>
                <a:close/>
              </a:path>
              <a:path w="387985" h="57150">
                <a:moveTo>
                  <a:pt x="325742" y="23710"/>
                </a:moveTo>
                <a:lnTo>
                  <a:pt x="62268" y="23710"/>
                </a:lnTo>
                <a:lnTo>
                  <a:pt x="62268" y="33235"/>
                </a:lnTo>
                <a:lnTo>
                  <a:pt x="325742" y="33235"/>
                </a:lnTo>
                <a:lnTo>
                  <a:pt x="325742" y="23710"/>
                </a:lnTo>
                <a:close/>
              </a:path>
              <a:path w="387985" h="57150">
                <a:moveTo>
                  <a:pt x="377702" y="23710"/>
                </a:moveTo>
                <a:lnTo>
                  <a:pt x="338963" y="23710"/>
                </a:lnTo>
                <a:lnTo>
                  <a:pt x="341287" y="25844"/>
                </a:lnTo>
                <a:lnTo>
                  <a:pt x="341287" y="31115"/>
                </a:lnTo>
                <a:lnTo>
                  <a:pt x="338963" y="33235"/>
                </a:lnTo>
                <a:lnTo>
                  <a:pt x="377382" y="33235"/>
                </a:lnTo>
                <a:lnTo>
                  <a:pt x="387972" y="28397"/>
                </a:lnTo>
                <a:lnTo>
                  <a:pt x="377702" y="2371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09581" y="1182845"/>
            <a:ext cx="721995" cy="538480"/>
          </a:xfrm>
          <a:custGeom>
            <a:avLst/>
            <a:gdLst/>
            <a:ahLst/>
            <a:cxnLst/>
            <a:rect l="l" t="t" r="r" b="b"/>
            <a:pathLst>
              <a:path w="721995" h="538480">
                <a:moveTo>
                  <a:pt x="0" y="525652"/>
                </a:moveTo>
                <a:lnTo>
                  <a:pt x="719010" y="526732"/>
                </a:lnTo>
              </a:path>
              <a:path w="721995" h="538480">
                <a:moveTo>
                  <a:pt x="719010" y="0"/>
                </a:moveTo>
                <a:lnTo>
                  <a:pt x="721664" y="53801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17343" y="938638"/>
            <a:ext cx="2508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9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581173" y="1236098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>
              <a:spcBef>
                <a:spcPts val="100"/>
              </a:spcBef>
            </a:pPr>
            <a:r>
              <a:rPr sz="950" b="1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9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581173" y="1449075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>
              <a:spcBef>
                <a:spcPts val="100"/>
              </a:spcBef>
            </a:pPr>
            <a:r>
              <a:rPr sz="950" b="1" spc="-15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9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787419" y="1289184"/>
            <a:ext cx="11493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123465" y="1516949"/>
            <a:ext cx="946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trike="sngStrike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9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411437" y="1516949"/>
            <a:ext cx="946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trike="sngStrike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9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715688" y="1831527"/>
            <a:ext cx="3498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AC/DC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062224" y="1844185"/>
            <a:ext cx="3613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DC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AC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526420" y="2197153"/>
            <a:ext cx="39693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2.32</a:t>
            </a:r>
            <a:r>
              <a:rPr sz="6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Configuración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esquemática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basados</a:t>
            </a:r>
            <a:r>
              <a:rPr sz="600" spc="19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GTO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094283" y="2777442"/>
            <a:ext cx="13779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4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628958" y="2777435"/>
            <a:ext cx="13843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7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600" i="1" spc="-7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758934" y="2838389"/>
            <a:ext cx="313690" cy="602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939488" y="2877643"/>
            <a:ext cx="1346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spc="-20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5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255761" y="2927830"/>
            <a:ext cx="9779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10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712663" y="3004289"/>
            <a:ext cx="14033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4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247894" y="3080123"/>
            <a:ext cx="6667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4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107398" y="3153640"/>
            <a:ext cx="2863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b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1000" b="1" spc="20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500" i="1" spc="-75" baseline="-27777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500" baseline="-27777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094282" y="3307001"/>
            <a:ext cx="13970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6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145870" y="3302711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343275" y="3327833"/>
            <a:ext cx="300355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090635" y="3014561"/>
            <a:ext cx="568325" cy="553998"/>
          </a:xfrm>
          <a:prstGeom prst="rect">
            <a:avLst/>
          </a:prstGeom>
          <a:ln w="6350">
            <a:solidFill>
              <a:srgbClr val="221F1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300">
              <a:latin typeface="Times New Roman"/>
              <a:cs typeface="Times New Roman"/>
            </a:endParaRPr>
          </a:p>
          <a:p>
            <a:pPr marR="25400" algn="r"/>
            <a:r>
              <a:rPr sz="1000" b="1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10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526420" y="3797575"/>
            <a:ext cx="20961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2.33</a:t>
            </a:r>
            <a:r>
              <a:rPr sz="5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conexiones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462887" y="4162257"/>
            <a:ext cx="4347210" cy="3331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spcBef>
                <a:spcPts val="1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Fundamentos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convertidor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fuente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700" b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211F1F"/>
                </a:solidFill>
                <a:latin typeface="Arial"/>
                <a:cs typeface="Arial"/>
              </a:rPr>
              <a:t>derivación</a:t>
            </a:r>
            <a:endParaRPr sz="7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76200" marR="73025">
              <a:lnSpc>
                <a:spcPct val="142900"/>
              </a:lnSpc>
              <a:spcBef>
                <a:spcPts val="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estructura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UPFC,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2,33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alterno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vista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detrás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i="1" spc="-187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975" i="1" spc="7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acoplamiento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7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proporcionada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inductancia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fuga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acoplamiento.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cubre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batería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libro,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funcionalidad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relevante,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vinculada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convertidor.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975" i="1" spc="-60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oltajes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modula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CA.</a:t>
            </a:r>
            <a:endParaRPr sz="700">
              <a:latin typeface="Arial Unicode MS"/>
              <a:cs typeface="Arial Unicode MS"/>
            </a:endParaRPr>
          </a:p>
          <a:p>
            <a:pPr marL="76200" marR="81915" indent="152400">
              <a:lnSpc>
                <a:spcPct val="132500"/>
              </a:lnSpc>
              <a:spcBef>
                <a:spcPts val="15"/>
              </a:spcBef>
              <a:tabLst>
                <a:tab pos="2957195" algn="l"/>
              </a:tabLst>
            </a:pP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encima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entonces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correspondiente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fluye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convertidor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(capacitiva)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mantener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i="1" spc="-179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reduce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debajo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fluye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sistema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(inductiva).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cambiar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posición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angular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0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975" i="1" spc="-150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spc="-10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5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750" spc="-85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700" spc="-445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-30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750" spc="-275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-31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-254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700" spc="-33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750" spc="-36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00" spc="-24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750" spc="-3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700" spc="-28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750" spc="-37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-21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00" spc="-90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750" spc="-28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00" spc="-13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700" spc="-33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ó</a:t>
            </a:r>
            <a:r>
              <a:rPr sz="700" spc="-10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r>
              <a:rPr sz="750" spc="-25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00" spc="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j</a:t>
            </a:r>
            <a:r>
              <a:rPr sz="750" spc="-34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700" spc="-1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-22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00" spc="-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spc="-12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ag)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(absorción)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activa.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262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endParaRPr sz="800">
              <a:latin typeface="Arial Unicode MS"/>
              <a:cs typeface="Arial Unicode MS"/>
            </a:endParaRPr>
          </a:p>
          <a:p>
            <a:pPr marL="76200" marR="43180" indent="152400">
              <a:lnSpc>
                <a:spcPct val="153800"/>
              </a:lnSpc>
              <a:spcBef>
                <a:spcPts val="117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Generalmente,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cubrir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regulando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CC.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8201" y="768806"/>
            <a:ext cx="950594" cy="766445"/>
          </a:xfrm>
          <a:custGeom>
            <a:avLst/>
            <a:gdLst/>
            <a:ahLst/>
            <a:cxnLst/>
            <a:rect l="l" t="t" r="r" b="b"/>
            <a:pathLst>
              <a:path w="950595" h="766444">
                <a:moveTo>
                  <a:pt x="0" y="412876"/>
                </a:moveTo>
                <a:lnTo>
                  <a:pt x="950366" y="412876"/>
                </a:lnTo>
              </a:path>
              <a:path w="950595" h="766444">
                <a:moveTo>
                  <a:pt x="474306" y="0"/>
                </a:moveTo>
                <a:lnTo>
                  <a:pt x="474306" y="765848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046290" y="768806"/>
            <a:ext cx="949960" cy="766445"/>
            <a:chOff x="1191171" y="768805"/>
            <a:chExt cx="949960" cy="766445"/>
          </a:xfrm>
        </p:grpSpPr>
        <p:sp>
          <p:nvSpPr>
            <p:cNvPr id="4" name="object 4"/>
            <p:cNvSpPr/>
            <p:nvPr/>
          </p:nvSpPr>
          <p:spPr>
            <a:xfrm>
              <a:off x="1191171" y="768805"/>
              <a:ext cx="890269" cy="766445"/>
            </a:xfrm>
            <a:custGeom>
              <a:avLst/>
              <a:gdLst/>
              <a:ahLst/>
              <a:cxnLst/>
              <a:rect l="l" t="t" r="r" b="b"/>
              <a:pathLst>
                <a:path w="890269" h="766444">
                  <a:moveTo>
                    <a:pt x="0" y="412788"/>
                  </a:moveTo>
                  <a:lnTo>
                    <a:pt x="890130" y="412788"/>
                  </a:lnTo>
                </a:path>
                <a:path w="890269" h="766444">
                  <a:moveTo>
                    <a:pt x="416255" y="0"/>
                  </a:moveTo>
                  <a:lnTo>
                    <a:pt x="416255" y="765848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02206" y="1150454"/>
              <a:ext cx="539115" cy="62865"/>
            </a:xfrm>
            <a:custGeom>
              <a:avLst/>
              <a:gdLst/>
              <a:ahLst/>
              <a:cxnLst/>
              <a:rect l="l" t="t" r="r" b="b"/>
              <a:pathLst>
                <a:path w="539114" h="62865">
                  <a:moveTo>
                    <a:pt x="538822" y="31153"/>
                  </a:moveTo>
                  <a:lnTo>
                    <a:pt x="528294" y="25933"/>
                  </a:lnTo>
                  <a:lnTo>
                    <a:pt x="475996" y="0"/>
                  </a:lnTo>
                  <a:lnTo>
                    <a:pt x="475996" y="25933"/>
                  </a:lnTo>
                  <a:lnTo>
                    <a:pt x="350253" y="25933"/>
                  </a:lnTo>
                  <a:lnTo>
                    <a:pt x="297942" y="0"/>
                  </a:lnTo>
                  <a:lnTo>
                    <a:pt x="297942" y="25933"/>
                  </a:lnTo>
                  <a:lnTo>
                    <a:pt x="2400" y="25933"/>
                  </a:lnTo>
                  <a:lnTo>
                    <a:pt x="0" y="28270"/>
                  </a:lnTo>
                  <a:lnTo>
                    <a:pt x="0" y="33985"/>
                  </a:lnTo>
                  <a:lnTo>
                    <a:pt x="1219" y="35204"/>
                  </a:lnTo>
                  <a:lnTo>
                    <a:pt x="2349" y="36334"/>
                  </a:lnTo>
                  <a:lnTo>
                    <a:pt x="297942" y="36372"/>
                  </a:lnTo>
                  <a:lnTo>
                    <a:pt x="297942" y="62306"/>
                  </a:lnTo>
                  <a:lnTo>
                    <a:pt x="350240" y="36372"/>
                  </a:lnTo>
                  <a:lnTo>
                    <a:pt x="475996" y="36372"/>
                  </a:lnTo>
                  <a:lnTo>
                    <a:pt x="475996" y="62306"/>
                  </a:lnTo>
                  <a:lnTo>
                    <a:pt x="528294" y="36372"/>
                  </a:lnTo>
                  <a:lnTo>
                    <a:pt x="538822" y="3115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6016" y="1150445"/>
              <a:ext cx="208920" cy="26636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125089" y="945373"/>
            <a:ext cx="654050" cy="267970"/>
            <a:chOff x="3269970" y="945373"/>
            <a:chExt cx="654050" cy="2679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9970" y="945373"/>
              <a:ext cx="208940" cy="2674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42106" y="1150531"/>
              <a:ext cx="481330" cy="62865"/>
            </a:xfrm>
            <a:custGeom>
              <a:avLst/>
              <a:gdLst/>
              <a:ahLst/>
              <a:cxnLst/>
              <a:rect l="l" t="t" r="r" b="b"/>
              <a:pathLst>
                <a:path w="481329" h="62865">
                  <a:moveTo>
                    <a:pt x="481330" y="31165"/>
                  </a:moveTo>
                  <a:lnTo>
                    <a:pt x="470623" y="25857"/>
                  </a:lnTo>
                  <a:lnTo>
                    <a:pt x="418465" y="0"/>
                  </a:lnTo>
                  <a:lnTo>
                    <a:pt x="418465" y="25857"/>
                  </a:lnTo>
                  <a:lnTo>
                    <a:pt x="292481" y="25857"/>
                  </a:lnTo>
                  <a:lnTo>
                    <a:pt x="240347" y="0"/>
                  </a:lnTo>
                  <a:lnTo>
                    <a:pt x="240347" y="25857"/>
                  </a:lnTo>
                  <a:lnTo>
                    <a:pt x="2374" y="25857"/>
                  </a:lnTo>
                  <a:lnTo>
                    <a:pt x="0" y="28194"/>
                  </a:lnTo>
                  <a:lnTo>
                    <a:pt x="0" y="33959"/>
                  </a:lnTo>
                  <a:lnTo>
                    <a:pt x="2374" y="36296"/>
                  </a:lnTo>
                  <a:lnTo>
                    <a:pt x="240347" y="36296"/>
                  </a:lnTo>
                  <a:lnTo>
                    <a:pt x="240347" y="62318"/>
                  </a:lnTo>
                  <a:lnTo>
                    <a:pt x="292836" y="36296"/>
                  </a:lnTo>
                  <a:lnTo>
                    <a:pt x="418465" y="36296"/>
                  </a:lnTo>
                  <a:lnTo>
                    <a:pt x="418465" y="62318"/>
                  </a:lnTo>
                  <a:lnTo>
                    <a:pt x="470979" y="36296"/>
                  </a:lnTo>
                  <a:lnTo>
                    <a:pt x="481330" y="3116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822880" y="2064270"/>
            <a:ext cx="1068070" cy="766445"/>
          </a:xfrm>
          <a:custGeom>
            <a:avLst/>
            <a:gdLst/>
            <a:ahLst/>
            <a:cxnLst/>
            <a:rect l="l" t="t" r="r" b="b"/>
            <a:pathLst>
              <a:path w="1068070" h="766444">
                <a:moveTo>
                  <a:pt x="0" y="353136"/>
                </a:moveTo>
                <a:lnTo>
                  <a:pt x="1067676" y="353136"/>
                </a:lnTo>
              </a:path>
              <a:path w="1068070" h="766444">
                <a:moveTo>
                  <a:pt x="533120" y="0"/>
                </a:moveTo>
                <a:lnTo>
                  <a:pt x="533120" y="765937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040563" y="2064270"/>
            <a:ext cx="949325" cy="706755"/>
            <a:chOff x="1185443" y="2064269"/>
            <a:chExt cx="949325" cy="706755"/>
          </a:xfrm>
        </p:grpSpPr>
        <p:sp>
          <p:nvSpPr>
            <p:cNvPr id="12" name="object 12"/>
            <p:cNvSpPr/>
            <p:nvPr/>
          </p:nvSpPr>
          <p:spPr>
            <a:xfrm>
              <a:off x="1185443" y="2064269"/>
              <a:ext cx="949325" cy="706755"/>
            </a:xfrm>
            <a:custGeom>
              <a:avLst/>
              <a:gdLst/>
              <a:ahLst/>
              <a:cxnLst/>
              <a:rect l="l" t="t" r="r" b="b"/>
              <a:pathLst>
                <a:path w="949325" h="706755">
                  <a:moveTo>
                    <a:pt x="0" y="353136"/>
                  </a:moveTo>
                  <a:lnTo>
                    <a:pt x="949312" y="353136"/>
                  </a:lnTo>
                </a:path>
                <a:path w="949325" h="706755">
                  <a:moveTo>
                    <a:pt x="475399" y="0"/>
                  </a:moveTo>
                  <a:lnTo>
                    <a:pt x="475399" y="706196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29422" y="2182660"/>
              <a:ext cx="505459" cy="471170"/>
            </a:xfrm>
            <a:custGeom>
              <a:avLst/>
              <a:gdLst/>
              <a:ahLst/>
              <a:cxnLst/>
              <a:rect l="l" t="t" r="r" b="b"/>
              <a:pathLst>
                <a:path w="505460" h="471169">
                  <a:moveTo>
                    <a:pt x="505320" y="234746"/>
                  </a:moveTo>
                  <a:lnTo>
                    <a:pt x="494792" y="229527"/>
                  </a:lnTo>
                  <a:lnTo>
                    <a:pt x="442493" y="203593"/>
                  </a:lnTo>
                  <a:lnTo>
                    <a:pt x="442493" y="229527"/>
                  </a:lnTo>
                  <a:lnTo>
                    <a:pt x="316191" y="229527"/>
                  </a:lnTo>
                  <a:lnTo>
                    <a:pt x="263893" y="203593"/>
                  </a:lnTo>
                  <a:lnTo>
                    <a:pt x="263893" y="229527"/>
                  </a:lnTo>
                  <a:lnTo>
                    <a:pt x="36677" y="229527"/>
                  </a:lnTo>
                  <a:lnTo>
                    <a:pt x="36677" y="62306"/>
                  </a:lnTo>
                  <a:lnTo>
                    <a:pt x="62826" y="62306"/>
                  </a:lnTo>
                  <a:lnTo>
                    <a:pt x="54978" y="46736"/>
                  </a:lnTo>
                  <a:lnTo>
                    <a:pt x="31407" y="0"/>
                  </a:lnTo>
                  <a:lnTo>
                    <a:pt x="0" y="62306"/>
                  </a:lnTo>
                  <a:lnTo>
                    <a:pt x="26225" y="62306"/>
                  </a:lnTo>
                  <a:lnTo>
                    <a:pt x="26225" y="231863"/>
                  </a:lnTo>
                  <a:lnTo>
                    <a:pt x="26225" y="233502"/>
                  </a:lnTo>
                  <a:lnTo>
                    <a:pt x="25450" y="234988"/>
                  </a:lnTo>
                  <a:lnTo>
                    <a:pt x="26225" y="237197"/>
                  </a:lnTo>
                  <a:lnTo>
                    <a:pt x="26225" y="237629"/>
                  </a:lnTo>
                  <a:lnTo>
                    <a:pt x="26454" y="237858"/>
                  </a:lnTo>
                  <a:lnTo>
                    <a:pt x="26543" y="238099"/>
                  </a:lnTo>
                  <a:lnTo>
                    <a:pt x="26885" y="238277"/>
                  </a:lnTo>
                  <a:lnTo>
                    <a:pt x="28575" y="239877"/>
                  </a:lnTo>
                  <a:lnTo>
                    <a:pt x="30200" y="239877"/>
                  </a:lnTo>
                  <a:lnTo>
                    <a:pt x="446811" y="447624"/>
                  </a:lnTo>
                  <a:lnTo>
                    <a:pt x="435025" y="470827"/>
                  </a:lnTo>
                  <a:lnTo>
                    <a:pt x="505320" y="470966"/>
                  </a:lnTo>
                  <a:lnTo>
                    <a:pt x="492252" y="453605"/>
                  </a:lnTo>
                  <a:lnTo>
                    <a:pt x="463308" y="415124"/>
                  </a:lnTo>
                  <a:lnTo>
                    <a:pt x="451510" y="438353"/>
                  </a:lnTo>
                  <a:lnTo>
                    <a:pt x="53416" y="239877"/>
                  </a:lnTo>
                  <a:lnTo>
                    <a:pt x="263893" y="239877"/>
                  </a:lnTo>
                  <a:lnTo>
                    <a:pt x="263893" y="265899"/>
                  </a:lnTo>
                  <a:lnTo>
                    <a:pt x="316382" y="239877"/>
                  </a:lnTo>
                  <a:lnTo>
                    <a:pt x="442493" y="239877"/>
                  </a:lnTo>
                  <a:lnTo>
                    <a:pt x="442493" y="265899"/>
                  </a:lnTo>
                  <a:lnTo>
                    <a:pt x="494982" y="239877"/>
                  </a:lnTo>
                  <a:lnTo>
                    <a:pt x="505320" y="23474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6118169" y="2124088"/>
            <a:ext cx="772795" cy="588645"/>
          </a:xfrm>
          <a:custGeom>
            <a:avLst/>
            <a:gdLst/>
            <a:ahLst/>
            <a:cxnLst/>
            <a:rect l="l" t="t" r="r" b="b"/>
            <a:pathLst>
              <a:path w="772795" h="588644">
                <a:moveTo>
                  <a:pt x="772388" y="293319"/>
                </a:moveTo>
                <a:lnTo>
                  <a:pt x="762012" y="288175"/>
                </a:lnTo>
                <a:lnTo>
                  <a:pt x="709561" y="262166"/>
                </a:lnTo>
                <a:lnTo>
                  <a:pt x="709561" y="288175"/>
                </a:lnTo>
                <a:lnTo>
                  <a:pt x="257924" y="288175"/>
                </a:lnTo>
                <a:lnTo>
                  <a:pt x="719963" y="34658"/>
                </a:lnTo>
                <a:lnTo>
                  <a:pt x="732624" y="57327"/>
                </a:lnTo>
                <a:lnTo>
                  <a:pt x="759091" y="19164"/>
                </a:lnTo>
                <a:lnTo>
                  <a:pt x="772375" y="0"/>
                </a:lnTo>
                <a:lnTo>
                  <a:pt x="702157" y="2806"/>
                </a:lnTo>
                <a:lnTo>
                  <a:pt x="714883" y="25565"/>
                </a:lnTo>
                <a:lnTo>
                  <a:pt x="236448" y="288175"/>
                </a:lnTo>
                <a:lnTo>
                  <a:pt x="234861" y="288175"/>
                </a:lnTo>
                <a:lnTo>
                  <a:pt x="62852" y="288175"/>
                </a:lnTo>
                <a:lnTo>
                  <a:pt x="62852" y="262166"/>
                </a:lnTo>
                <a:lnTo>
                  <a:pt x="0" y="293319"/>
                </a:lnTo>
                <a:lnTo>
                  <a:pt x="62852" y="324472"/>
                </a:lnTo>
                <a:lnTo>
                  <a:pt x="62852" y="298450"/>
                </a:lnTo>
                <a:lnTo>
                  <a:pt x="232460" y="298450"/>
                </a:lnTo>
                <a:lnTo>
                  <a:pt x="232460" y="525881"/>
                </a:lnTo>
                <a:lnTo>
                  <a:pt x="206387" y="525881"/>
                </a:lnTo>
                <a:lnTo>
                  <a:pt x="237820" y="588187"/>
                </a:lnTo>
                <a:lnTo>
                  <a:pt x="261391" y="541464"/>
                </a:lnTo>
                <a:lnTo>
                  <a:pt x="269252" y="525881"/>
                </a:lnTo>
                <a:lnTo>
                  <a:pt x="243001" y="525881"/>
                </a:lnTo>
                <a:lnTo>
                  <a:pt x="243001" y="298450"/>
                </a:lnTo>
                <a:lnTo>
                  <a:pt x="709561" y="298450"/>
                </a:lnTo>
                <a:lnTo>
                  <a:pt x="709561" y="324472"/>
                </a:lnTo>
                <a:lnTo>
                  <a:pt x="762038" y="298450"/>
                </a:lnTo>
                <a:lnTo>
                  <a:pt x="772388" y="29331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0742" y="3562323"/>
            <a:ext cx="1068705" cy="824865"/>
          </a:xfrm>
          <a:custGeom>
            <a:avLst/>
            <a:gdLst/>
            <a:ahLst/>
            <a:cxnLst/>
            <a:rect l="l" t="t" r="r" b="b"/>
            <a:pathLst>
              <a:path w="1068704" h="824864">
                <a:moveTo>
                  <a:pt x="0" y="353148"/>
                </a:moveTo>
                <a:lnTo>
                  <a:pt x="1068108" y="353148"/>
                </a:lnTo>
              </a:path>
              <a:path w="1068704" h="824864">
                <a:moveTo>
                  <a:pt x="534034" y="0"/>
                </a:moveTo>
                <a:lnTo>
                  <a:pt x="534034" y="82449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4048957" y="3444403"/>
            <a:ext cx="1188085" cy="942975"/>
            <a:chOff x="1193837" y="3444402"/>
            <a:chExt cx="1188085" cy="942975"/>
          </a:xfrm>
        </p:grpSpPr>
        <p:sp>
          <p:nvSpPr>
            <p:cNvPr id="17" name="object 17"/>
            <p:cNvSpPr/>
            <p:nvPr/>
          </p:nvSpPr>
          <p:spPr>
            <a:xfrm>
              <a:off x="1193837" y="3444402"/>
              <a:ext cx="949325" cy="942975"/>
            </a:xfrm>
            <a:custGeom>
              <a:avLst/>
              <a:gdLst/>
              <a:ahLst/>
              <a:cxnLst/>
              <a:rect l="l" t="t" r="r" b="b"/>
              <a:pathLst>
                <a:path w="949325" h="942975">
                  <a:moveTo>
                    <a:pt x="0" y="471068"/>
                  </a:moveTo>
                  <a:lnTo>
                    <a:pt x="949236" y="471068"/>
                  </a:lnTo>
                </a:path>
                <a:path w="949325" h="942975">
                  <a:moveTo>
                    <a:pt x="475488" y="0"/>
                  </a:moveTo>
                  <a:lnTo>
                    <a:pt x="475488" y="942416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37906" y="3680701"/>
              <a:ext cx="743585" cy="471170"/>
            </a:xfrm>
            <a:custGeom>
              <a:avLst/>
              <a:gdLst/>
              <a:ahLst/>
              <a:cxnLst/>
              <a:rect l="l" t="t" r="r" b="b"/>
              <a:pathLst>
                <a:path w="743585" h="471170">
                  <a:moveTo>
                    <a:pt x="743445" y="234772"/>
                  </a:moveTo>
                  <a:lnTo>
                    <a:pt x="732790" y="229489"/>
                  </a:lnTo>
                  <a:lnTo>
                    <a:pt x="680618" y="203619"/>
                  </a:lnTo>
                  <a:lnTo>
                    <a:pt x="680618" y="229489"/>
                  </a:lnTo>
                  <a:lnTo>
                    <a:pt x="316534" y="229489"/>
                  </a:lnTo>
                  <a:lnTo>
                    <a:pt x="264350" y="203619"/>
                  </a:lnTo>
                  <a:lnTo>
                    <a:pt x="264350" y="229489"/>
                  </a:lnTo>
                  <a:lnTo>
                    <a:pt x="36601" y="229489"/>
                  </a:lnTo>
                  <a:lnTo>
                    <a:pt x="36601" y="62331"/>
                  </a:lnTo>
                  <a:lnTo>
                    <a:pt x="62826" y="62331"/>
                  </a:lnTo>
                  <a:lnTo>
                    <a:pt x="54965" y="46736"/>
                  </a:lnTo>
                  <a:lnTo>
                    <a:pt x="31407" y="0"/>
                  </a:lnTo>
                  <a:lnTo>
                    <a:pt x="0" y="62331"/>
                  </a:lnTo>
                  <a:lnTo>
                    <a:pt x="26073" y="62331"/>
                  </a:lnTo>
                  <a:lnTo>
                    <a:pt x="26073" y="231800"/>
                  </a:lnTo>
                  <a:lnTo>
                    <a:pt x="26073" y="233667"/>
                  </a:lnTo>
                  <a:lnTo>
                    <a:pt x="25450" y="234899"/>
                  </a:lnTo>
                  <a:lnTo>
                    <a:pt x="26073" y="236994"/>
                  </a:lnTo>
                  <a:lnTo>
                    <a:pt x="26073" y="237553"/>
                  </a:lnTo>
                  <a:lnTo>
                    <a:pt x="26314" y="237807"/>
                  </a:lnTo>
                  <a:lnTo>
                    <a:pt x="26390" y="238048"/>
                  </a:lnTo>
                  <a:lnTo>
                    <a:pt x="26758" y="238252"/>
                  </a:lnTo>
                  <a:lnTo>
                    <a:pt x="28422" y="239903"/>
                  </a:lnTo>
                  <a:lnTo>
                    <a:pt x="29997" y="239903"/>
                  </a:lnTo>
                  <a:lnTo>
                    <a:pt x="446697" y="447649"/>
                  </a:lnTo>
                  <a:lnTo>
                    <a:pt x="434949" y="470750"/>
                  </a:lnTo>
                  <a:lnTo>
                    <a:pt x="505167" y="470903"/>
                  </a:lnTo>
                  <a:lnTo>
                    <a:pt x="492163" y="453618"/>
                  </a:lnTo>
                  <a:lnTo>
                    <a:pt x="463219" y="415137"/>
                  </a:lnTo>
                  <a:lnTo>
                    <a:pt x="451434" y="438315"/>
                  </a:lnTo>
                  <a:lnTo>
                    <a:pt x="53428" y="239903"/>
                  </a:lnTo>
                  <a:lnTo>
                    <a:pt x="264350" y="239903"/>
                  </a:lnTo>
                  <a:lnTo>
                    <a:pt x="264350" y="265912"/>
                  </a:lnTo>
                  <a:lnTo>
                    <a:pt x="316839" y="239903"/>
                  </a:lnTo>
                  <a:lnTo>
                    <a:pt x="680618" y="239903"/>
                  </a:lnTo>
                  <a:lnTo>
                    <a:pt x="680618" y="265912"/>
                  </a:lnTo>
                  <a:lnTo>
                    <a:pt x="733094" y="239903"/>
                  </a:lnTo>
                  <a:lnTo>
                    <a:pt x="743445" y="23477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6126640" y="3680702"/>
            <a:ext cx="772795" cy="530225"/>
          </a:xfrm>
          <a:custGeom>
            <a:avLst/>
            <a:gdLst/>
            <a:ahLst/>
            <a:cxnLst/>
            <a:rect l="l" t="t" r="r" b="b"/>
            <a:pathLst>
              <a:path w="772795" h="530225">
                <a:moveTo>
                  <a:pt x="772198" y="234772"/>
                </a:moveTo>
                <a:lnTo>
                  <a:pt x="761555" y="229489"/>
                </a:lnTo>
                <a:lnTo>
                  <a:pt x="709409" y="203619"/>
                </a:lnTo>
                <a:lnTo>
                  <a:pt x="709409" y="229489"/>
                </a:lnTo>
                <a:lnTo>
                  <a:pt x="274955" y="229489"/>
                </a:lnTo>
                <a:lnTo>
                  <a:pt x="602043" y="36347"/>
                </a:lnTo>
                <a:lnTo>
                  <a:pt x="615429" y="58737"/>
                </a:lnTo>
                <a:lnTo>
                  <a:pt x="640067" y="20726"/>
                </a:lnTo>
                <a:lnTo>
                  <a:pt x="653491" y="0"/>
                </a:lnTo>
                <a:lnTo>
                  <a:pt x="583387" y="5156"/>
                </a:lnTo>
                <a:lnTo>
                  <a:pt x="596722" y="27457"/>
                </a:lnTo>
                <a:lnTo>
                  <a:pt x="254444" y="229489"/>
                </a:lnTo>
                <a:lnTo>
                  <a:pt x="62852" y="229489"/>
                </a:lnTo>
                <a:lnTo>
                  <a:pt x="62852" y="203619"/>
                </a:lnTo>
                <a:lnTo>
                  <a:pt x="0" y="234772"/>
                </a:lnTo>
                <a:lnTo>
                  <a:pt x="62852" y="265912"/>
                </a:lnTo>
                <a:lnTo>
                  <a:pt x="62852" y="239903"/>
                </a:lnTo>
                <a:lnTo>
                  <a:pt x="232956" y="239903"/>
                </a:lnTo>
                <a:lnTo>
                  <a:pt x="232956" y="242697"/>
                </a:lnTo>
                <a:lnTo>
                  <a:pt x="232194" y="245364"/>
                </a:lnTo>
                <a:lnTo>
                  <a:pt x="232956" y="246583"/>
                </a:lnTo>
                <a:lnTo>
                  <a:pt x="232956" y="467321"/>
                </a:lnTo>
                <a:lnTo>
                  <a:pt x="206756" y="467321"/>
                </a:lnTo>
                <a:lnTo>
                  <a:pt x="238137" y="529628"/>
                </a:lnTo>
                <a:lnTo>
                  <a:pt x="261708" y="482904"/>
                </a:lnTo>
                <a:lnTo>
                  <a:pt x="269570" y="467321"/>
                </a:lnTo>
                <a:lnTo>
                  <a:pt x="243497" y="467321"/>
                </a:lnTo>
                <a:lnTo>
                  <a:pt x="243497" y="248069"/>
                </a:lnTo>
                <a:lnTo>
                  <a:pt x="257314" y="239903"/>
                </a:lnTo>
                <a:lnTo>
                  <a:pt x="709409" y="239903"/>
                </a:lnTo>
                <a:lnTo>
                  <a:pt x="709409" y="265912"/>
                </a:lnTo>
                <a:lnTo>
                  <a:pt x="761860" y="239903"/>
                </a:lnTo>
                <a:lnTo>
                  <a:pt x="772198" y="23477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17537" y="3492247"/>
            <a:ext cx="1012190" cy="841375"/>
          </a:xfrm>
          <a:custGeom>
            <a:avLst/>
            <a:gdLst/>
            <a:ahLst/>
            <a:cxnLst/>
            <a:rect l="l" t="t" r="r" b="b"/>
            <a:pathLst>
              <a:path w="1012189" h="841375">
                <a:moveTo>
                  <a:pt x="35344" y="404355"/>
                </a:moveTo>
                <a:lnTo>
                  <a:pt x="33616" y="402666"/>
                </a:lnTo>
                <a:lnTo>
                  <a:pt x="29222" y="402666"/>
                </a:lnTo>
                <a:lnTo>
                  <a:pt x="27495" y="404355"/>
                </a:lnTo>
                <a:lnTo>
                  <a:pt x="27495" y="425411"/>
                </a:lnTo>
                <a:lnTo>
                  <a:pt x="29222" y="427101"/>
                </a:lnTo>
                <a:lnTo>
                  <a:pt x="33616" y="427101"/>
                </a:lnTo>
                <a:lnTo>
                  <a:pt x="35344" y="425411"/>
                </a:lnTo>
                <a:lnTo>
                  <a:pt x="35344" y="404355"/>
                </a:lnTo>
                <a:close/>
              </a:path>
              <a:path w="1012189" h="841375">
                <a:moveTo>
                  <a:pt x="35344" y="349834"/>
                </a:moveTo>
                <a:lnTo>
                  <a:pt x="33616" y="348145"/>
                </a:lnTo>
                <a:lnTo>
                  <a:pt x="29222" y="348145"/>
                </a:lnTo>
                <a:lnTo>
                  <a:pt x="27495" y="349834"/>
                </a:lnTo>
                <a:lnTo>
                  <a:pt x="27495" y="377571"/>
                </a:lnTo>
                <a:lnTo>
                  <a:pt x="29222" y="379285"/>
                </a:lnTo>
                <a:lnTo>
                  <a:pt x="33616" y="379285"/>
                </a:lnTo>
                <a:lnTo>
                  <a:pt x="35344" y="377571"/>
                </a:lnTo>
                <a:lnTo>
                  <a:pt x="35344" y="349834"/>
                </a:lnTo>
                <a:close/>
              </a:path>
              <a:path w="1012189" h="841375">
                <a:moveTo>
                  <a:pt x="35344" y="295313"/>
                </a:moveTo>
                <a:lnTo>
                  <a:pt x="33616" y="293624"/>
                </a:lnTo>
                <a:lnTo>
                  <a:pt x="29222" y="293624"/>
                </a:lnTo>
                <a:lnTo>
                  <a:pt x="27495" y="295313"/>
                </a:lnTo>
                <a:lnTo>
                  <a:pt x="27495" y="323049"/>
                </a:lnTo>
                <a:lnTo>
                  <a:pt x="29222" y="324764"/>
                </a:lnTo>
                <a:lnTo>
                  <a:pt x="33616" y="324764"/>
                </a:lnTo>
                <a:lnTo>
                  <a:pt x="35344" y="323049"/>
                </a:lnTo>
                <a:lnTo>
                  <a:pt x="35344" y="295313"/>
                </a:lnTo>
                <a:close/>
              </a:path>
              <a:path w="1012189" h="841375">
                <a:moveTo>
                  <a:pt x="35344" y="240804"/>
                </a:moveTo>
                <a:lnTo>
                  <a:pt x="33616" y="239102"/>
                </a:lnTo>
                <a:lnTo>
                  <a:pt x="29222" y="239102"/>
                </a:lnTo>
                <a:lnTo>
                  <a:pt x="27495" y="240804"/>
                </a:lnTo>
                <a:lnTo>
                  <a:pt x="27495" y="268528"/>
                </a:lnTo>
                <a:lnTo>
                  <a:pt x="29222" y="270243"/>
                </a:lnTo>
                <a:lnTo>
                  <a:pt x="33616" y="270243"/>
                </a:lnTo>
                <a:lnTo>
                  <a:pt x="35344" y="268528"/>
                </a:lnTo>
                <a:lnTo>
                  <a:pt x="35344" y="240804"/>
                </a:lnTo>
                <a:close/>
              </a:path>
              <a:path w="1012189" h="841375">
                <a:moveTo>
                  <a:pt x="168859" y="9791"/>
                </a:moveTo>
                <a:lnTo>
                  <a:pt x="167132" y="8077"/>
                </a:lnTo>
                <a:lnTo>
                  <a:pt x="139179" y="8077"/>
                </a:lnTo>
                <a:lnTo>
                  <a:pt x="137452" y="9791"/>
                </a:lnTo>
                <a:lnTo>
                  <a:pt x="137452" y="14160"/>
                </a:lnTo>
                <a:lnTo>
                  <a:pt x="139179" y="15875"/>
                </a:lnTo>
                <a:lnTo>
                  <a:pt x="167132" y="15875"/>
                </a:lnTo>
                <a:lnTo>
                  <a:pt x="168859" y="14160"/>
                </a:lnTo>
                <a:lnTo>
                  <a:pt x="168859" y="9791"/>
                </a:lnTo>
                <a:close/>
              </a:path>
              <a:path w="1012189" h="841375">
                <a:moveTo>
                  <a:pt x="223837" y="9791"/>
                </a:moveTo>
                <a:lnTo>
                  <a:pt x="222110" y="8077"/>
                </a:lnTo>
                <a:lnTo>
                  <a:pt x="194157" y="8077"/>
                </a:lnTo>
                <a:lnTo>
                  <a:pt x="192430" y="9791"/>
                </a:lnTo>
                <a:lnTo>
                  <a:pt x="192430" y="14160"/>
                </a:lnTo>
                <a:lnTo>
                  <a:pt x="194157" y="15875"/>
                </a:lnTo>
                <a:lnTo>
                  <a:pt x="222110" y="15875"/>
                </a:lnTo>
                <a:lnTo>
                  <a:pt x="223837" y="14160"/>
                </a:lnTo>
                <a:lnTo>
                  <a:pt x="223837" y="9791"/>
                </a:lnTo>
                <a:close/>
              </a:path>
              <a:path w="1012189" h="841375">
                <a:moveTo>
                  <a:pt x="278815" y="9791"/>
                </a:moveTo>
                <a:lnTo>
                  <a:pt x="277088" y="8077"/>
                </a:lnTo>
                <a:lnTo>
                  <a:pt x="249135" y="8077"/>
                </a:lnTo>
                <a:lnTo>
                  <a:pt x="247408" y="9791"/>
                </a:lnTo>
                <a:lnTo>
                  <a:pt x="247408" y="14160"/>
                </a:lnTo>
                <a:lnTo>
                  <a:pt x="249135" y="15875"/>
                </a:lnTo>
                <a:lnTo>
                  <a:pt x="277088" y="15875"/>
                </a:lnTo>
                <a:lnTo>
                  <a:pt x="278815" y="14160"/>
                </a:lnTo>
                <a:lnTo>
                  <a:pt x="278815" y="9791"/>
                </a:lnTo>
                <a:close/>
              </a:path>
              <a:path w="1012189" h="841375">
                <a:moveTo>
                  <a:pt x="333806" y="9791"/>
                </a:moveTo>
                <a:lnTo>
                  <a:pt x="332066" y="8077"/>
                </a:lnTo>
                <a:lnTo>
                  <a:pt x="304114" y="8077"/>
                </a:lnTo>
                <a:lnTo>
                  <a:pt x="302387" y="9791"/>
                </a:lnTo>
                <a:lnTo>
                  <a:pt x="302387" y="14160"/>
                </a:lnTo>
                <a:lnTo>
                  <a:pt x="304114" y="15875"/>
                </a:lnTo>
                <a:lnTo>
                  <a:pt x="332066" y="15875"/>
                </a:lnTo>
                <a:lnTo>
                  <a:pt x="333806" y="14160"/>
                </a:lnTo>
                <a:lnTo>
                  <a:pt x="333806" y="9791"/>
                </a:lnTo>
                <a:close/>
              </a:path>
              <a:path w="1012189" h="841375">
                <a:moveTo>
                  <a:pt x="388772" y="9791"/>
                </a:moveTo>
                <a:lnTo>
                  <a:pt x="387057" y="8077"/>
                </a:lnTo>
                <a:lnTo>
                  <a:pt x="359079" y="8077"/>
                </a:lnTo>
                <a:lnTo>
                  <a:pt x="357365" y="9791"/>
                </a:lnTo>
                <a:lnTo>
                  <a:pt x="357365" y="14160"/>
                </a:lnTo>
                <a:lnTo>
                  <a:pt x="359079" y="15875"/>
                </a:lnTo>
                <a:lnTo>
                  <a:pt x="387057" y="15875"/>
                </a:lnTo>
                <a:lnTo>
                  <a:pt x="388772" y="14160"/>
                </a:lnTo>
                <a:lnTo>
                  <a:pt x="388772" y="9791"/>
                </a:lnTo>
                <a:close/>
              </a:path>
              <a:path w="1012189" h="841375">
                <a:moveTo>
                  <a:pt x="443750" y="9791"/>
                </a:moveTo>
                <a:lnTo>
                  <a:pt x="442023" y="8077"/>
                </a:lnTo>
                <a:lnTo>
                  <a:pt x="414070" y="8077"/>
                </a:lnTo>
                <a:lnTo>
                  <a:pt x="412343" y="9791"/>
                </a:lnTo>
                <a:lnTo>
                  <a:pt x="412343" y="14160"/>
                </a:lnTo>
                <a:lnTo>
                  <a:pt x="414070" y="15875"/>
                </a:lnTo>
                <a:lnTo>
                  <a:pt x="442023" y="15875"/>
                </a:lnTo>
                <a:lnTo>
                  <a:pt x="443750" y="14160"/>
                </a:lnTo>
                <a:lnTo>
                  <a:pt x="443750" y="9791"/>
                </a:lnTo>
                <a:close/>
              </a:path>
              <a:path w="1012189" h="841375">
                <a:moveTo>
                  <a:pt x="498729" y="9791"/>
                </a:moveTo>
                <a:lnTo>
                  <a:pt x="497001" y="8077"/>
                </a:lnTo>
                <a:lnTo>
                  <a:pt x="469049" y="8077"/>
                </a:lnTo>
                <a:lnTo>
                  <a:pt x="467309" y="9791"/>
                </a:lnTo>
                <a:lnTo>
                  <a:pt x="467309" y="14160"/>
                </a:lnTo>
                <a:lnTo>
                  <a:pt x="469049" y="15875"/>
                </a:lnTo>
                <a:lnTo>
                  <a:pt x="497001" y="15875"/>
                </a:lnTo>
                <a:lnTo>
                  <a:pt x="498729" y="14160"/>
                </a:lnTo>
                <a:lnTo>
                  <a:pt x="498729" y="9791"/>
                </a:lnTo>
                <a:close/>
              </a:path>
              <a:path w="1012189" h="841375">
                <a:moveTo>
                  <a:pt x="544766" y="657339"/>
                </a:moveTo>
                <a:lnTo>
                  <a:pt x="543026" y="655485"/>
                </a:lnTo>
                <a:lnTo>
                  <a:pt x="515226" y="655485"/>
                </a:lnTo>
                <a:lnTo>
                  <a:pt x="513346" y="657339"/>
                </a:lnTo>
                <a:lnTo>
                  <a:pt x="513346" y="661543"/>
                </a:lnTo>
                <a:lnTo>
                  <a:pt x="515226" y="663257"/>
                </a:lnTo>
                <a:lnTo>
                  <a:pt x="543026" y="663257"/>
                </a:lnTo>
                <a:lnTo>
                  <a:pt x="544766" y="661543"/>
                </a:lnTo>
                <a:lnTo>
                  <a:pt x="544766" y="657339"/>
                </a:lnTo>
                <a:close/>
              </a:path>
              <a:path w="1012189" h="841375">
                <a:moveTo>
                  <a:pt x="599732" y="657339"/>
                </a:moveTo>
                <a:lnTo>
                  <a:pt x="598017" y="655485"/>
                </a:lnTo>
                <a:lnTo>
                  <a:pt x="570204" y="655485"/>
                </a:lnTo>
                <a:lnTo>
                  <a:pt x="568325" y="657339"/>
                </a:lnTo>
                <a:lnTo>
                  <a:pt x="568325" y="661543"/>
                </a:lnTo>
                <a:lnTo>
                  <a:pt x="570204" y="663257"/>
                </a:lnTo>
                <a:lnTo>
                  <a:pt x="598017" y="663257"/>
                </a:lnTo>
                <a:lnTo>
                  <a:pt x="599732" y="661543"/>
                </a:lnTo>
                <a:lnTo>
                  <a:pt x="599732" y="657339"/>
                </a:lnTo>
                <a:close/>
              </a:path>
              <a:path w="1012189" h="841375">
                <a:moveTo>
                  <a:pt x="654710" y="657339"/>
                </a:moveTo>
                <a:lnTo>
                  <a:pt x="652995" y="655485"/>
                </a:lnTo>
                <a:lnTo>
                  <a:pt x="625182" y="655485"/>
                </a:lnTo>
                <a:lnTo>
                  <a:pt x="623303" y="657339"/>
                </a:lnTo>
                <a:lnTo>
                  <a:pt x="623303" y="661543"/>
                </a:lnTo>
                <a:lnTo>
                  <a:pt x="625182" y="663257"/>
                </a:lnTo>
                <a:lnTo>
                  <a:pt x="652995" y="663257"/>
                </a:lnTo>
                <a:lnTo>
                  <a:pt x="654710" y="661543"/>
                </a:lnTo>
                <a:lnTo>
                  <a:pt x="654710" y="657339"/>
                </a:lnTo>
                <a:close/>
              </a:path>
              <a:path w="1012189" h="841375">
                <a:moveTo>
                  <a:pt x="709701" y="657339"/>
                </a:moveTo>
                <a:lnTo>
                  <a:pt x="707961" y="655485"/>
                </a:lnTo>
                <a:lnTo>
                  <a:pt x="680161" y="655485"/>
                </a:lnTo>
                <a:lnTo>
                  <a:pt x="678281" y="657339"/>
                </a:lnTo>
                <a:lnTo>
                  <a:pt x="678281" y="661543"/>
                </a:lnTo>
                <a:lnTo>
                  <a:pt x="680161" y="663257"/>
                </a:lnTo>
                <a:lnTo>
                  <a:pt x="707961" y="663257"/>
                </a:lnTo>
                <a:lnTo>
                  <a:pt x="709701" y="661543"/>
                </a:lnTo>
                <a:lnTo>
                  <a:pt x="709701" y="657339"/>
                </a:lnTo>
                <a:close/>
              </a:path>
              <a:path w="1012189" h="841375">
                <a:moveTo>
                  <a:pt x="764679" y="657339"/>
                </a:moveTo>
                <a:lnTo>
                  <a:pt x="762939" y="655485"/>
                </a:lnTo>
                <a:lnTo>
                  <a:pt x="735139" y="655485"/>
                </a:lnTo>
                <a:lnTo>
                  <a:pt x="733247" y="657339"/>
                </a:lnTo>
                <a:lnTo>
                  <a:pt x="733247" y="661543"/>
                </a:lnTo>
                <a:lnTo>
                  <a:pt x="735139" y="663257"/>
                </a:lnTo>
                <a:lnTo>
                  <a:pt x="762939" y="663257"/>
                </a:lnTo>
                <a:lnTo>
                  <a:pt x="764679" y="661543"/>
                </a:lnTo>
                <a:lnTo>
                  <a:pt x="764679" y="657339"/>
                </a:lnTo>
                <a:close/>
              </a:path>
              <a:path w="1012189" h="841375">
                <a:moveTo>
                  <a:pt x="874623" y="657339"/>
                </a:moveTo>
                <a:lnTo>
                  <a:pt x="872909" y="655485"/>
                </a:lnTo>
                <a:lnTo>
                  <a:pt x="845096" y="655485"/>
                </a:lnTo>
                <a:lnTo>
                  <a:pt x="843216" y="657339"/>
                </a:lnTo>
                <a:lnTo>
                  <a:pt x="843216" y="661543"/>
                </a:lnTo>
                <a:lnTo>
                  <a:pt x="845096" y="663257"/>
                </a:lnTo>
                <a:lnTo>
                  <a:pt x="872909" y="663257"/>
                </a:lnTo>
                <a:lnTo>
                  <a:pt x="874623" y="661543"/>
                </a:lnTo>
                <a:lnTo>
                  <a:pt x="874623" y="657339"/>
                </a:lnTo>
                <a:close/>
              </a:path>
              <a:path w="1012189" h="841375">
                <a:moveTo>
                  <a:pt x="929601" y="657339"/>
                </a:moveTo>
                <a:lnTo>
                  <a:pt x="927874" y="655485"/>
                </a:lnTo>
                <a:lnTo>
                  <a:pt x="900074" y="655485"/>
                </a:lnTo>
                <a:lnTo>
                  <a:pt x="898182" y="657339"/>
                </a:lnTo>
                <a:lnTo>
                  <a:pt x="898182" y="661543"/>
                </a:lnTo>
                <a:lnTo>
                  <a:pt x="900074" y="663257"/>
                </a:lnTo>
                <a:lnTo>
                  <a:pt x="927874" y="663257"/>
                </a:lnTo>
                <a:lnTo>
                  <a:pt x="929601" y="661543"/>
                </a:lnTo>
                <a:lnTo>
                  <a:pt x="929601" y="657339"/>
                </a:lnTo>
                <a:close/>
              </a:path>
              <a:path w="1012189" h="841375">
                <a:moveTo>
                  <a:pt x="984580" y="579450"/>
                </a:moveTo>
                <a:lnTo>
                  <a:pt x="982853" y="577583"/>
                </a:lnTo>
                <a:lnTo>
                  <a:pt x="978611" y="577583"/>
                </a:lnTo>
                <a:lnTo>
                  <a:pt x="976731" y="579450"/>
                </a:lnTo>
                <a:lnTo>
                  <a:pt x="976731" y="607021"/>
                </a:lnTo>
                <a:lnTo>
                  <a:pt x="978611" y="608736"/>
                </a:lnTo>
                <a:lnTo>
                  <a:pt x="982853" y="608736"/>
                </a:lnTo>
                <a:lnTo>
                  <a:pt x="984580" y="607021"/>
                </a:lnTo>
                <a:lnTo>
                  <a:pt x="984580" y="579450"/>
                </a:lnTo>
                <a:close/>
              </a:path>
              <a:path w="1012189" h="841375">
                <a:moveTo>
                  <a:pt x="984580" y="524941"/>
                </a:moveTo>
                <a:lnTo>
                  <a:pt x="982853" y="523062"/>
                </a:lnTo>
                <a:lnTo>
                  <a:pt x="978611" y="523062"/>
                </a:lnTo>
                <a:lnTo>
                  <a:pt x="976731" y="524941"/>
                </a:lnTo>
                <a:lnTo>
                  <a:pt x="976731" y="552500"/>
                </a:lnTo>
                <a:lnTo>
                  <a:pt x="978611" y="554215"/>
                </a:lnTo>
                <a:lnTo>
                  <a:pt x="982853" y="554215"/>
                </a:lnTo>
                <a:lnTo>
                  <a:pt x="984580" y="552500"/>
                </a:lnTo>
                <a:lnTo>
                  <a:pt x="984580" y="524941"/>
                </a:lnTo>
                <a:close/>
              </a:path>
              <a:path w="1012189" h="841375">
                <a:moveTo>
                  <a:pt x="984580" y="470433"/>
                </a:moveTo>
                <a:lnTo>
                  <a:pt x="982853" y="468553"/>
                </a:lnTo>
                <a:lnTo>
                  <a:pt x="978611" y="468553"/>
                </a:lnTo>
                <a:lnTo>
                  <a:pt x="976731" y="470433"/>
                </a:lnTo>
                <a:lnTo>
                  <a:pt x="976731" y="497979"/>
                </a:lnTo>
                <a:lnTo>
                  <a:pt x="978611" y="499706"/>
                </a:lnTo>
                <a:lnTo>
                  <a:pt x="982853" y="499706"/>
                </a:lnTo>
                <a:lnTo>
                  <a:pt x="984580" y="497979"/>
                </a:lnTo>
                <a:lnTo>
                  <a:pt x="984580" y="470433"/>
                </a:lnTo>
                <a:close/>
              </a:path>
              <a:path w="1012189" h="841375">
                <a:moveTo>
                  <a:pt x="984580" y="421030"/>
                </a:moveTo>
                <a:lnTo>
                  <a:pt x="982853" y="419315"/>
                </a:lnTo>
                <a:lnTo>
                  <a:pt x="978611" y="419315"/>
                </a:lnTo>
                <a:lnTo>
                  <a:pt x="976731" y="421030"/>
                </a:lnTo>
                <a:lnTo>
                  <a:pt x="976731" y="443458"/>
                </a:lnTo>
                <a:lnTo>
                  <a:pt x="978611" y="445185"/>
                </a:lnTo>
                <a:lnTo>
                  <a:pt x="982853" y="445185"/>
                </a:lnTo>
                <a:lnTo>
                  <a:pt x="984580" y="443458"/>
                </a:lnTo>
                <a:lnTo>
                  <a:pt x="984580" y="421030"/>
                </a:lnTo>
                <a:close/>
              </a:path>
              <a:path w="1012189" h="841375">
                <a:moveTo>
                  <a:pt x="1012075" y="721690"/>
                </a:moveTo>
                <a:lnTo>
                  <a:pt x="1004214" y="706094"/>
                </a:lnTo>
                <a:lnTo>
                  <a:pt x="982611" y="663257"/>
                </a:lnTo>
                <a:lnTo>
                  <a:pt x="982853" y="663257"/>
                </a:lnTo>
                <a:lnTo>
                  <a:pt x="984580" y="661543"/>
                </a:lnTo>
                <a:lnTo>
                  <a:pt x="984580" y="657339"/>
                </a:lnTo>
                <a:lnTo>
                  <a:pt x="984580" y="633971"/>
                </a:lnTo>
                <a:lnTo>
                  <a:pt x="982853" y="632104"/>
                </a:lnTo>
                <a:lnTo>
                  <a:pt x="978611" y="632104"/>
                </a:lnTo>
                <a:lnTo>
                  <a:pt x="976731" y="633971"/>
                </a:lnTo>
                <a:lnTo>
                  <a:pt x="976731" y="655485"/>
                </a:lnTo>
                <a:lnTo>
                  <a:pt x="955052" y="655485"/>
                </a:lnTo>
                <a:lnTo>
                  <a:pt x="953173" y="657339"/>
                </a:lnTo>
                <a:lnTo>
                  <a:pt x="953173" y="661543"/>
                </a:lnTo>
                <a:lnTo>
                  <a:pt x="955052" y="663257"/>
                </a:lnTo>
                <a:lnTo>
                  <a:pt x="978611" y="663257"/>
                </a:lnTo>
                <a:lnTo>
                  <a:pt x="949236" y="721690"/>
                </a:lnTo>
                <a:lnTo>
                  <a:pt x="975474" y="721690"/>
                </a:lnTo>
                <a:lnTo>
                  <a:pt x="975474" y="823391"/>
                </a:lnTo>
                <a:lnTo>
                  <a:pt x="968984" y="807516"/>
                </a:lnTo>
                <a:lnTo>
                  <a:pt x="954265" y="771525"/>
                </a:lnTo>
                <a:lnTo>
                  <a:pt x="936980" y="791006"/>
                </a:lnTo>
                <a:lnTo>
                  <a:pt x="790333" y="663257"/>
                </a:lnTo>
                <a:lnTo>
                  <a:pt x="817918" y="663257"/>
                </a:lnTo>
                <a:lnTo>
                  <a:pt x="819645" y="661543"/>
                </a:lnTo>
                <a:lnTo>
                  <a:pt x="819645" y="657339"/>
                </a:lnTo>
                <a:lnTo>
                  <a:pt x="817918" y="655485"/>
                </a:lnTo>
                <a:lnTo>
                  <a:pt x="790117" y="655485"/>
                </a:lnTo>
                <a:lnTo>
                  <a:pt x="788238" y="657339"/>
                </a:lnTo>
                <a:lnTo>
                  <a:pt x="788238" y="661428"/>
                </a:lnTo>
                <a:lnTo>
                  <a:pt x="512559" y="421259"/>
                </a:lnTo>
                <a:lnTo>
                  <a:pt x="512140" y="420852"/>
                </a:lnTo>
                <a:lnTo>
                  <a:pt x="511771" y="419785"/>
                </a:lnTo>
                <a:lnTo>
                  <a:pt x="509803" y="418833"/>
                </a:lnTo>
                <a:lnTo>
                  <a:pt x="474649" y="387553"/>
                </a:lnTo>
                <a:lnTo>
                  <a:pt x="474649" y="401485"/>
                </a:lnTo>
                <a:lnTo>
                  <a:pt x="89954" y="211632"/>
                </a:lnTo>
                <a:lnTo>
                  <a:pt x="92887" y="205765"/>
                </a:lnTo>
                <a:lnTo>
                  <a:pt x="101638" y="188328"/>
                </a:lnTo>
                <a:lnTo>
                  <a:pt x="36601" y="188455"/>
                </a:lnTo>
                <a:lnTo>
                  <a:pt x="36601" y="74282"/>
                </a:lnTo>
                <a:lnTo>
                  <a:pt x="62839" y="74282"/>
                </a:lnTo>
                <a:lnTo>
                  <a:pt x="57721" y="64173"/>
                </a:lnTo>
                <a:lnTo>
                  <a:pt x="74612" y="45491"/>
                </a:lnTo>
                <a:lnTo>
                  <a:pt x="474649" y="401485"/>
                </a:lnTo>
                <a:lnTo>
                  <a:pt x="474649" y="387553"/>
                </a:lnTo>
                <a:lnTo>
                  <a:pt x="81610" y="37757"/>
                </a:lnTo>
                <a:lnTo>
                  <a:pt x="89547" y="28968"/>
                </a:lnTo>
                <a:lnTo>
                  <a:pt x="99123" y="18376"/>
                </a:lnTo>
                <a:lnTo>
                  <a:pt x="89903" y="15875"/>
                </a:lnTo>
                <a:lnTo>
                  <a:pt x="112153" y="15875"/>
                </a:lnTo>
                <a:lnTo>
                  <a:pt x="113893" y="14160"/>
                </a:lnTo>
                <a:lnTo>
                  <a:pt x="113893" y="9791"/>
                </a:lnTo>
                <a:lnTo>
                  <a:pt x="112153" y="8077"/>
                </a:lnTo>
                <a:lnTo>
                  <a:pt x="84201" y="8077"/>
                </a:lnTo>
                <a:lnTo>
                  <a:pt x="82473" y="9791"/>
                </a:lnTo>
                <a:lnTo>
                  <a:pt x="82473" y="13868"/>
                </a:lnTo>
                <a:lnTo>
                  <a:pt x="53949" y="6121"/>
                </a:lnTo>
                <a:lnTo>
                  <a:pt x="53949" y="56692"/>
                </a:lnTo>
                <a:lnTo>
                  <a:pt x="33375" y="15875"/>
                </a:lnTo>
                <a:lnTo>
                  <a:pt x="37719" y="15875"/>
                </a:lnTo>
                <a:lnTo>
                  <a:pt x="53949" y="56692"/>
                </a:lnTo>
                <a:lnTo>
                  <a:pt x="53949" y="6121"/>
                </a:lnTo>
                <a:lnTo>
                  <a:pt x="31419" y="0"/>
                </a:lnTo>
                <a:lnTo>
                  <a:pt x="34620" y="8077"/>
                </a:lnTo>
                <a:lnTo>
                  <a:pt x="29222" y="8077"/>
                </a:lnTo>
                <a:lnTo>
                  <a:pt x="27495" y="9791"/>
                </a:lnTo>
                <a:lnTo>
                  <a:pt x="27495" y="14160"/>
                </a:lnTo>
                <a:lnTo>
                  <a:pt x="29222" y="15875"/>
                </a:lnTo>
                <a:lnTo>
                  <a:pt x="29451" y="15875"/>
                </a:lnTo>
                <a:lnTo>
                  <a:pt x="0" y="74282"/>
                </a:lnTo>
                <a:lnTo>
                  <a:pt x="26238" y="74282"/>
                </a:lnTo>
                <a:lnTo>
                  <a:pt x="26238" y="191439"/>
                </a:lnTo>
                <a:lnTo>
                  <a:pt x="27495" y="192608"/>
                </a:lnTo>
                <a:lnTo>
                  <a:pt x="27495" y="214007"/>
                </a:lnTo>
                <a:lnTo>
                  <a:pt x="29222" y="215722"/>
                </a:lnTo>
                <a:lnTo>
                  <a:pt x="33616" y="215722"/>
                </a:lnTo>
                <a:lnTo>
                  <a:pt x="35344" y="214007"/>
                </a:lnTo>
                <a:lnTo>
                  <a:pt x="35344" y="193649"/>
                </a:lnTo>
                <a:lnTo>
                  <a:pt x="73672" y="244081"/>
                </a:lnTo>
                <a:lnTo>
                  <a:pt x="85280" y="220941"/>
                </a:lnTo>
                <a:lnTo>
                  <a:pt x="504063" y="427685"/>
                </a:lnTo>
                <a:lnTo>
                  <a:pt x="505485" y="428967"/>
                </a:lnTo>
                <a:lnTo>
                  <a:pt x="930071" y="798791"/>
                </a:lnTo>
                <a:lnTo>
                  <a:pt x="912787" y="818248"/>
                </a:lnTo>
                <a:lnTo>
                  <a:pt x="975474" y="834682"/>
                </a:lnTo>
                <a:lnTo>
                  <a:pt x="975474" y="838809"/>
                </a:lnTo>
                <a:lnTo>
                  <a:pt x="977823" y="841146"/>
                </a:lnTo>
                <a:lnTo>
                  <a:pt x="983640" y="841146"/>
                </a:lnTo>
                <a:lnTo>
                  <a:pt x="986002" y="838809"/>
                </a:lnTo>
                <a:lnTo>
                  <a:pt x="986002" y="721690"/>
                </a:lnTo>
                <a:lnTo>
                  <a:pt x="1012075" y="72169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17115" y="3380563"/>
            <a:ext cx="894715" cy="1010285"/>
          </a:xfrm>
          <a:custGeom>
            <a:avLst/>
            <a:gdLst/>
            <a:ahLst/>
            <a:cxnLst/>
            <a:rect l="l" t="t" r="r" b="b"/>
            <a:pathLst>
              <a:path w="894714" h="1010285">
                <a:moveTo>
                  <a:pt x="35344" y="691134"/>
                </a:moveTo>
                <a:lnTo>
                  <a:pt x="33616" y="689267"/>
                </a:lnTo>
                <a:lnTo>
                  <a:pt x="29375" y="689267"/>
                </a:lnTo>
                <a:lnTo>
                  <a:pt x="27482" y="691134"/>
                </a:lnTo>
                <a:lnTo>
                  <a:pt x="27482" y="718705"/>
                </a:lnTo>
                <a:lnTo>
                  <a:pt x="29375" y="720420"/>
                </a:lnTo>
                <a:lnTo>
                  <a:pt x="33616" y="720420"/>
                </a:lnTo>
                <a:lnTo>
                  <a:pt x="35344" y="718705"/>
                </a:lnTo>
                <a:lnTo>
                  <a:pt x="35344" y="691134"/>
                </a:lnTo>
                <a:close/>
              </a:path>
              <a:path w="894714" h="1010285">
                <a:moveTo>
                  <a:pt x="35344" y="636625"/>
                </a:moveTo>
                <a:lnTo>
                  <a:pt x="33616" y="634746"/>
                </a:lnTo>
                <a:lnTo>
                  <a:pt x="29375" y="634746"/>
                </a:lnTo>
                <a:lnTo>
                  <a:pt x="27482" y="636625"/>
                </a:lnTo>
                <a:lnTo>
                  <a:pt x="27482" y="664184"/>
                </a:lnTo>
                <a:lnTo>
                  <a:pt x="29375" y="665899"/>
                </a:lnTo>
                <a:lnTo>
                  <a:pt x="33616" y="665899"/>
                </a:lnTo>
                <a:lnTo>
                  <a:pt x="35344" y="664184"/>
                </a:lnTo>
                <a:lnTo>
                  <a:pt x="35344" y="636625"/>
                </a:lnTo>
                <a:close/>
              </a:path>
              <a:path w="894714" h="1010285">
                <a:moveTo>
                  <a:pt x="35344" y="582117"/>
                </a:moveTo>
                <a:lnTo>
                  <a:pt x="33616" y="580237"/>
                </a:lnTo>
                <a:lnTo>
                  <a:pt x="29375" y="580237"/>
                </a:lnTo>
                <a:lnTo>
                  <a:pt x="27482" y="582117"/>
                </a:lnTo>
                <a:lnTo>
                  <a:pt x="27482" y="609663"/>
                </a:lnTo>
                <a:lnTo>
                  <a:pt x="29375" y="611390"/>
                </a:lnTo>
                <a:lnTo>
                  <a:pt x="33616" y="611390"/>
                </a:lnTo>
                <a:lnTo>
                  <a:pt x="35344" y="609663"/>
                </a:lnTo>
                <a:lnTo>
                  <a:pt x="35344" y="582117"/>
                </a:lnTo>
                <a:close/>
              </a:path>
              <a:path w="894714" h="1010285">
                <a:moveTo>
                  <a:pt x="35344" y="532714"/>
                </a:moveTo>
                <a:lnTo>
                  <a:pt x="33616" y="530999"/>
                </a:lnTo>
                <a:lnTo>
                  <a:pt x="29375" y="530999"/>
                </a:lnTo>
                <a:lnTo>
                  <a:pt x="27482" y="532714"/>
                </a:lnTo>
                <a:lnTo>
                  <a:pt x="27482" y="555142"/>
                </a:lnTo>
                <a:lnTo>
                  <a:pt x="29375" y="556869"/>
                </a:lnTo>
                <a:lnTo>
                  <a:pt x="33616" y="556869"/>
                </a:lnTo>
                <a:lnTo>
                  <a:pt x="35344" y="555142"/>
                </a:lnTo>
                <a:lnTo>
                  <a:pt x="35344" y="532714"/>
                </a:lnTo>
                <a:close/>
              </a:path>
              <a:path w="894714" h="1010285">
                <a:moveTo>
                  <a:pt x="113880" y="1004227"/>
                </a:moveTo>
                <a:lnTo>
                  <a:pt x="112153" y="1002360"/>
                </a:lnTo>
                <a:lnTo>
                  <a:pt x="84353" y="1002360"/>
                </a:lnTo>
                <a:lnTo>
                  <a:pt x="82486" y="1004227"/>
                </a:lnTo>
                <a:lnTo>
                  <a:pt x="82486" y="1008443"/>
                </a:lnTo>
                <a:lnTo>
                  <a:pt x="84353" y="1010170"/>
                </a:lnTo>
                <a:lnTo>
                  <a:pt x="112153" y="1010170"/>
                </a:lnTo>
                <a:lnTo>
                  <a:pt x="113880" y="1008443"/>
                </a:lnTo>
                <a:lnTo>
                  <a:pt x="113880" y="1004227"/>
                </a:lnTo>
                <a:close/>
              </a:path>
              <a:path w="894714" h="1010285">
                <a:moveTo>
                  <a:pt x="168859" y="1004227"/>
                </a:moveTo>
                <a:lnTo>
                  <a:pt x="167144" y="1002360"/>
                </a:lnTo>
                <a:lnTo>
                  <a:pt x="139319" y="1002360"/>
                </a:lnTo>
                <a:lnTo>
                  <a:pt x="137464" y="1004227"/>
                </a:lnTo>
                <a:lnTo>
                  <a:pt x="137464" y="1008443"/>
                </a:lnTo>
                <a:lnTo>
                  <a:pt x="139319" y="1010170"/>
                </a:lnTo>
                <a:lnTo>
                  <a:pt x="167144" y="1010170"/>
                </a:lnTo>
                <a:lnTo>
                  <a:pt x="168859" y="1008443"/>
                </a:lnTo>
                <a:lnTo>
                  <a:pt x="168859" y="1004227"/>
                </a:lnTo>
                <a:close/>
              </a:path>
              <a:path w="894714" h="1010285">
                <a:moveTo>
                  <a:pt x="223837" y="1004227"/>
                </a:moveTo>
                <a:lnTo>
                  <a:pt x="222135" y="1002360"/>
                </a:lnTo>
                <a:lnTo>
                  <a:pt x="194310" y="1002360"/>
                </a:lnTo>
                <a:lnTo>
                  <a:pt x="192443" y="1004227"/>
                </a:lnTo>
                <a:lnTo>
                  <a:pt x="192443" y="1008443"/>
                </a:lnTo>
                <a:lnTo>
                  <a:pt x="194310" y="1010170"/>
                </a:lnTo>
                <a:lnTo>
                  <a:pt x="222135" y="1010170"/>
                </a:lnTo>
                <a:lnTo>
                  <a:pt x="223837" y="1008443"/>
                </a:lnTo>
                <a:lnTo>
                  <a:pt x="223837" y="1004227"/>
                </a:lnTo>
                <a:close/>
              </a:path>
              <a:path w="894714" h="1010285">
                <a:moveTo>
                  <a:pt x="278841" y="1004227"/>
                </a:moveTo>
                <a:lnTo>
                  <a:pt x="277101" y="1002360"/>
                </a:lnTo>
                <a:lnTo>
                  <a:pt x="249288" y="1002360"/>
                </a:lnTo>
                <a:lnTo>
                  <a:pt x="247408" y="1004227"/>
                </a:lnTo>
                <a:lnTo>
                  <a:pt x="247408" y="1008443"/>
                </a:lnTo>
                <a:lnTo>
                  <a:pt x="249288" y="1010170"/>
                </a:lnTo>
                <a:lnTo>
                  <a:pt x="277101" y="1010170"/>
                </a:lnTo>
                <a:lnTo>
                  <a:pt x="278841" y="1008443"/>
                </a:lnTo>
                <a:lnTo>
                  <a:pt x="278841" y="1004227"/>
                </a:lnTo>
                <a:close/>
              </a:path>
              <a:path w="894714" h="1010285">
                <a:moveTo>
                  <a:pt x="333806" y="1004227"/>
                </a:moveTo>
                <a:lnTo>
                  <a:pt x="332079" y="1002360"/>
                </a:lnTo>
                <a:lnTo>
                  <a:pt x="304266" y="1002360"/>
                </a:lnTo>
                <a:lnTo>
                  <a:pt x="302387" y="1004227"/>
                </a:lnTo>
                <a:lnTo>
                  <a:pt x="302387" y="1008443"/>
                </a:lnTo>
                <a:lnTo>
                  <a:pt x="304266" y="1010170"/>
                </a:lnTo>
                <a:lnTo>
                  <a:pt x="332079" y="1010170"/>
                </a:lnTo>
                <a:lnTo>
                  <a:pt x="333806" y="1008443"/>
                </a:lnTo>
                <a:lnTo>
                  <a:pt x="333806" y="1004227"/>
                </a:lnTo>
                <a:close/>
              </a:path>
              <a:path w="894714" h="1010285">
                <a:moveTo>
                  <a:pt x="388797" y="1004227"/>
                </a:moveTo>
                <a:lnTo>
                  <a:pt x="387045" y="1002360"/>
                </a:lnTo>
                <a:lnTo>
                  <a:pt x="359257" y="1002360"/>
                </a:lnTo>
                <a:lnTo>
                  <a:pt x="357352" y="1004227"/>
                </a:lnTo>
                <a:lnTo>
                  <a:pt x="357352" y="1008443"/>
                </a:lnTo>
                <a:lnTo>
                  <a:pt x="359257" y="1010170"/>
                </a:lnTo>
                <a:lnTo>
                  <a:pt x="387045" y="1010170"/>
                </a:lnTo>
                <a:lnTo>
                  <a:pt x="388797" y="1008443"/>
                </a:lnTo>
                <a:lnTo>
                  <a:pt x="388797" y="1004227"/>
                </a:lnTo>
                <a:close/>
              </a:path>
              <a:path w="894714" h="1010285">
                <a:moveTo>
                  <a:pt x="443763" y="1004227"/>
                </a:moveTo>
                <a:lnTo>
                  <a:pt x="442023" y="1002360"/>
                </a:lnTo>
                <a:lnTo>
                  <a:pt x="414235" y="1002360"/>
                </a:lnTo>
                <a:lnTo>
                  <a:pt x="412330" y="1004227"/>
                </a:lnTo>
                <a:lnTo>
                  <a:pt x="412330" y="1008443"/>
                </a:lnTo>
                <a:lnTo>
                  <a:pt x="414235" y="1010170"/>
                </a:lnTo>
                <a:lnTo>
                  <a:pt x="442023" y="1010170"/>
                </a:lnTo>
                <a:lnTo>
                  <a:pt x="443763" y="1008443"/>
                </a:lnTo>
                <a:lnTo>
                  <a:pt x="443763" y="1004227"/>
                </a:lnTo>
                <a:close/>
              </a:path>
              <a:path w="894714" h="1010285">
                <a:moveTo>
                  <a:pt x="482079" y="297967"/>
                </a:moveTo>
                <a:lnTo>
                  <a:pt x="480364" y="296265"/>
                </a:lnTo>
                <a:lnTo>
                  <a:pt x="452412" y="296265"/>
                </a:lnTo>
                <a:lnTo>
                  <a:pt x="450684" y="297967"/>
                </a:lnTo>
                <a:lnTo>
                  <a:pt x="450684" y="302323"/>
                </a:lnTo>
                <a:lnTo>
                  <a:pt x="452412" y="304038"/>
                </a:lnTo>
                <a:lnTo>
                  <a:pt x="480364" y="304038"/>
                </a:lnTo>
                <a:lnTo>
                  <a:pt x="482079" y="302323"/>
                </a:lnTo>
                <a:lnTo>
                  <a:pt x="482079" y="297967"/>
                </a:lnTo>
                <a:close/>
              </a:path>
              <a:path w="894714" h="1010285">
                <a:moveTo>
                  <a:pt x="537083" y="297967"/>
                </a:moveTo>
                <a:lnTo>
                  <a:pt x="535343" y="296265"/>
                </a:lnTo>
                <a:lnTo>
                  <a:pt x="507390" y="296265"/>
                </a:lnTo>
                <a:lnTo>
                  <a:pt x="505650" y="297967"/>
                </a:lnTo>
                <a:lnTo>
                  <a:pt x="505650" y="302323"/>
                </a:lnTo>
                <a:lnTo>
                  <a:pt x="507390" y="304038"/>
                </a:lnTo>
                <a:lnTo>
                  <a:pt x="535343" y="304038"/>
                </a:lnTo>
                <a:lnTo>
                  <a:pt x="537083" y="302323"/>
                </a:lnTo>
                <a:lnTo>
                  <a:pt x="537083" y="297967"/>
                </a:lnTo>
                <a:close/>
              </a:path>
              <a:path w="894714" h="1010285">
                <a:moveTo>
                  <a:pt x="592048" y="297967"/>
                </a:moveTo>
                <a:lnTo>
                  <a:pt x="590334" y="296265"/>
                </a:lnTo>
                <a:lnTo>
                  <a:pt x="562356" y="296265"/>
                </a:lnTo>
                <a:lnTo>
                  <a:pt x="560616" y="297967"/>
                </a:lnTo>
                <a:lnTo>
                  <a:pt x="560616" y="302323"/>
                </a:lnTo>
                <a:lnTo>
                  <a:pt x="562356" y="304038"/>
                </a:lnTo>
                <a:lnTo>
                  <a:pt x="590334" y="304038"/>
                </a:lnTo>
                <a:lnTo>
                  <a:pt x="592048" y="302323"/>
                </a:lnTo>
                <a:lnTo>
                  <a:pt x="592048" y="297967"/>
                </a:lnTo>
                <a:close/>
              </a:path>
              <a:path w="894714" h="1010285">
                <a:moveTo>
                  <a:pt x="702005" y="297967"/>
                </a:moveTo>
                <a:lnTo>
                  <a:pt x="700252" y="296265"/>
                </a:lnTo>
                <a:lnTo>
                  <a:pt x="672299" y="296265"/>
                </a:lnTo>
                <a:lnTo>
                  <a:pt x="670560" y="297967"/>
                </a:lnTo>
                <a:lnTo>
                  <a:pt x="670560" y="302323"/>
                </a:lnTo>
                <a:lnTo>
                  <a:pt x="672299" y="304038"/>
                </a:lnTo>
                <a:lnTo>
                  <a:pt x="700252" y="304038"/>
                </a:lnTo>
                <a:lnTo>
                  <a:pt x="702005" y="302323"/>
                </a:lnTo>
                <a:lnTo>
                  <a:pt x="702005" y="297967"/>
                </a:lnTo>
                <a:close/>
              </a:path>
              <a:path w="894714" h="1010285">
                <a:moveTo>
                  <a:pt x="756983" y="297967"/>
                </a:moveTo>
                <a:lnTo>
                  <a:pt x="755243" y="296265"/>
                </a:lnTo>
                <a:lnTo>
                  <a:pt x="727278" y="296265"/>
                </a:lnTo>
                <a:lnTo>
                  <a:pt x="725551" y="297967"/>
                </a:lnTo>
                <a:lnTo>
                  <a:pt x="725551" y="302323"/>
                </a:lnTo>
                <a:lnTo>
                  <a:pt x="727278" y="304038"/>
                </a:lnTo>
                <a:lnTo>
                  <a:pt x="755243" y="304038"/>
                </a:lnTo>
                <a:lnTo>
                  <a:pt x="756983" y="302323"/>
                </a:lnTo>
                <a:lnTo>
                  <a:pt x="756983" y="297967"/>
                </a:lnTo>
                <a:close/>
              </a:path>
              <a:path w="894714" h="1010285">
                <a:moveTo>
                  <a:pt x="811949" y="297967"/>
                </a:moveTo>
                <a:lnTo>
                  <a:pt x="810209" y="296265"/>
                </a:lnTo>
                <a:lnTo>
                  <a:pt x="782256" y="296265"/>
                </a:lnTo>
                <a:lnTo>
                  <a:pt x="780542" y="297967"/>
                </a:lnTo>
                <a:lnTo>
                  <a:pt x="780542" y="302323"/>
                </a:lnTo>
                <a:lnTo>
                  <a:pt x="782256" y="304038"/>
                </a:lnTo>
                <a:lnTo>
                  <a:pt x="810209" y="304038"/>
                </a:lnTo>
                <a:lnTo>
                  <a:pt x="811949" y="302323"/>
                </a:lnTo>
                <a:lnTo>
                  <a:pt x="811949" y="297967"/>
                </a:lnTo>
                <a:close/>
              </a:path>
              <a:path w="894714" h="1010285">
                <a:moveTo>
                  <a:pt x="866914" y="516039"/>
                </a:moveTo>
                <a:lnTo>
                  <a:pt x="865200" y="514350"/>
                </a:lnTo>
                <a:lnTo>
                  <a:pt x="860806" y="514350"/>
                </a:lnTo>
                <a:lnTo>
                  <a:pt x="859078" y="516039"/>
                </a:lnTo>
                <a:lnTo>
                  <a:pt x="859078" y="537095"/>
                </a:lnTo>
                <a:lnTo>
                  <a:pt x="860806" y="538784"/>
                </a:lnTo>
                <a:lnTo>
                  <a:pt x="865200" y="538784"/>
                </a:lnTo>
                <a:lnTo>
                  <a:pt x="866914" y="537095"/>
                </a:lnTo>
                <a:lnTo>
                  <a:pt x="866914" y="516039"/>
                </a:lnTo>
                <a:close/>
              </a:path>
              <a:path w="894714" h="1010285">
                <a:moveTo>
                  <a:pt x="866914" y="461518"/>
                </a:moveTo>
                <a:lnTo>
                  <a:pt x="865200" y="459828"/>
                </a:lnTo>
                <a:lnTo>
                  <a:pt x="860806" y="459828"/>
                </a:lnTo>
                <a:lnTo>
                  <a:pt x="859078" y="461518"/>
                </a:lnTo>
                <a:lnTo>
                  <a:pt x="859078" y="489254"/>
                </a:lnTo>
                <a:lnTo>
                  <a:pt x="860806" y="490969"/>
                </a:lnTo>
                <a:lnTo>
                  <a:pt x="865200" y="490969"/>
                </a:lnTo>
                <a:lnTo>
                  <a:pt x="866914" y="489254"/>
                </a:lnTo>
                <a:lnTo>
                  <a:pt x="866914" y="461518"/>
                </a:lnTo>
                <a:close/>
              </a:path>
              <a:path w="894714" h="1010285">
                <a:moveTo>
                  <a:pt x="866914" y="406996"/>
                </a:moveTo>
                <a:lnTo>
                  <a:pt x="865200" y="405307"/>
                </a:lnTo>
                <a:lnTo>
                  <a:pt x="860806" y="405307"/>
                </a:lnTo>
                <a:lnTo>
                  <a:pt x="859078" y="406996"/>
                </a:lnTo>
                <a:lnTo>
                  <a:pt x="859078" y="434733"/>
                </a:lnTo>
                <a:lnTo>
                  <a:pt x="860806" y="436448"/>
                </a:lnTo>
                <a:lnTo>
                  <a:pt x="865200" y="436448"/>
                </a:lnTo>
                <a:lnTo>
                  <a:pt x="866914" y="434733"/>
                </a:lnTo>
                <a:lnTo>
                  <a:pt x="866914" y="406996"/>
                </a:lnTo>
                <a:close/>
              </a:path>
              <a:path w="894714" h="1010285">
                <a:moveTo>
                  <a:pt x="866914" y="352488"/>
                </a:moveTo>
                <a:lnTo>
                  <a:pt x="865200" y="350786"/>
                </a:lnTo>
                <a:lnTo>
                  <a:pt x="860806" y="350786"/>
                </a:lnTo>
                <a:lnTo>
                  <a:pt x="859078" y="352488"/>
                </a:lnTo>
                <a:lnTo>
                  <a:pt x="859078" y="380212"/>
                </a:lnTo>
                <a:lnTo>
                  <a:pt x="860806" y="381927"/>
                </a:lnTo>
                <a:lnTo>
                  <a:pt x="865200" y="381927"/>
                </a:lnTo>
                <a:lnTo>
                  <a:pt x="866914" y="380212"/>
                </a:lnTo>
                <a:lnTo>
                  <a:pt x="866914" y="352488"/>
                </a:lnTo>
                <a:close/>
              </a:path>
              <a:path w="894714" h="1010285">
                <a:moveTo>
                  <a:pt x="894384" y="237832"/>
                </a:moveTo>
                <a:lnTo>
                  <a:pt x="868184" y="237832"/>
                </a:lnTo>
                <a:lnTo>
                  <a:pt x="868184" y="2311"/>
                </a:lnTo>
                <a:lnTo>
                  <a:pt x="865809" y="0"/>
                </a:lnTo>
                <a:lnTo>
                  <a:pt x="859993" y="0"/>
                </a:lnTo>
                <a:lnTo>
                  <a:pt x="857656" y="2311"/>
                </a:lnTo>
                <a:lnTo>
                  <a:pt x="857656" y="7848"/>
                </a:lnTo>
                <a:lnTo>
                  <a:pt x="799541" y="35331"/>
                </a:lnTo>
                <a:lnTo>
                  <a:pt x="820229" y="51244"/>
                </a:lnTo>
                <a:lnTo>
                  <a:pt x="628116" y="296265"/>
                </a:lnTo>
                <a:lnTo>
                  <a:pt x="617347" y="296265"/>
                </a:lnTo>
                <a:lnTo>
                  <a:pt x="615594" y="297967"/>
                </a:lnTo>
                <a:lnTo>
                  <a:pt x="615594" y="302323"/>
                </a:lnTo>
                <a:lnTo>
                  <a:pt x="617347" y="304038"/>
                </a:lnTo>
                <a:lnTo>
                  <a:pt x="622020" y="304038"/>
                </a:lnTo>
                <a:lnTo>
                  <a:pt x="444080" y="530999"/>
                </a:lnTo>
                <a:lnTo>
                  <a:pt x="423976" y="542417"/>
                </a:lnTo>
                <a:lnTo>
                  <a:pt x="423976" y="554367"/>
                </a:lnTo>
                <a:lnTo>
                  <a:pt x="77343" y="955700"/>
                </a:lnTo>
                <a:lnTo>
                  <a:pt x="57505" y="938809"/>
                </a:lnTo>
                <a:lnTo>
                  <a:pt x="56184" y="943965"/>
                </a:lnTo>
                <a:lnTo>
                  <a:pt x="49453" y="943965"/>
                </a:lnTo>
                <a:lnTo>
                  <a:pt x="49453" y="970495"/>
                </a:lnTo>
                <a:lnTo>
                  <a:pt x="41351" y="1002360"/>
                </a:lnTo>
                <a:lnTo>
                  <a:pt x="33375" y="1002360"/>
                </a:lnTo>
                <a:lnTo>
                  <a:pt x="49453" y="970495"/>
                </a:lnTo>
                <a:lnTo>
                  <a:pt x="49453" y="943965"/>
                </a:lnTo>
                <a:lnTo>
                  <a:pt x="36753" y="943965"/>
                </a:lnTo>
                <a:lnTo>
                  <a:pt x="36753" y="770750"/>
                </a:lnTo>
                <a:lnTo>
                  <a:pt x="101625" y="767168"/>
                </a:lnTo>
                <a:lnTo>
                  <a:pt x="92430" y="751268"/>
                </a:lnTo>
                <a:lnTo>
                  <a:pt x="88620" y="744677"/>
                </a:lnTo>
                <a:lnTo>
                  <a:pt x="423976" y="554367"/>
                </a:lnTo>
                <a:lnTo>
                  <a:pt x="423976" y="542417"/>
                </a:lnTo>
                <a:lnTo>
                  <a:pt x="83413" y="735672"/>
                </a:lnTo>
                <a:lnTo>
                  <a:pt x="70370" y="713092"/>
                </a:lnTo>
                <a:lnTo>
                  <a:pt x="35344" y="765200"/>
                </a:lnTo>
                <a:lnTo>
                  <a:pt x="35344" y="745655"/>
                </a:lnTo>
                <a:lnTo>
                  <a:pt x="33616" y="743788"/>
                </a:lnTo>
                <a:lnTo>
                  <a:pt x="29375" y="743788"/>
                </a:lnTo>
                <a:lnTo>
                  <a:pt x="27482" y="745655"/>
                </a:lnTo>
                <a:lnTo>
                  <a:pt x="27482" y="767003"/>
                </a:lnTo>
                <a:lnTo>
                  <a:pt x="26250" y="768235"/>
                </a:lnTo>
                <a:lnTo>
                  <a:pt x="26250" y="943965"/>
                </a:lnTo>
                <a:lnTo>
                  <a:pt x="0" y="943965"/>
                </a:lnTo>
                <a:lnTo>
                  <a:pt x="29451" y="1002360"/>
                </a:lnTo>
                <a:lnTo>
                  <a:pt x="27495" y="1004227"/>
                </a:lnTo>
                <a:lnTo>
                  <a:pt x="27495" y="1008443"/>
                </a:lnTo>
                <a:lnTo>
                  <a:pt x="29387" y="1010170"/>
                </a:lnTo>
                <a:lnTo>
                  <a:pt x="57175" y="1010170"/>
                </a:lnTo>
                <a:lnTo>
                  <a:pt x="58902" y="1008443"/>
                </a:lnTo>
                <a:lnTo>
                  <a:pt x="58902" y="1004227"/>
                </a:lnTo>
                <a:lnTo>
                  <a:pt x="57175" y="1002360"/>
                </a:lnTo>
                <a:lnTo>
                  <a:pt x="49733" y="1002360"/>
                </a:lnTo>
                <a:lnTo>
                  <a:pt x="105105" y="979322"/>
                </a:lnTo>
                <a:lnTo>
                  <a:pt x="97396" y="972769"/>
                </a:lnTo>
                <a:lnTo>
                  <a:pt x="85191" y="962380"/>
                </a:lnTo>
                <a:lnTo>
                  <a:pt x="449897" y="540372"/>
                </a:lnTo>
                <a:lnTo>
                  <a:pt x="450037" y="540346"/>
                </a:lnTo>
                <a:lnTo>
                  <a:pt x="451142" y="538962"/>
                </a:lnTo>
                <a:lnTo>
                  <a:pt x="452882" y="538010"/>
                </a:lnTo>
                <a:lnTo>
                  <a:pt x="453301" y="536524"/>
                </a:lnTo>
                <a:lnTo>
                  <a:pt x="453644" y="536143"/>
                </a:lnTo>
                <a:lnTo>
                  <a:pt x="453605" y="535838"/>
                </a:lnTo>
                <a:lnTo>
                  <a:pt x="635355" y="304038"/>
                </a:lnTo>
                <a:lnTo>
                  <a:pt x="645287" y="304038"/>
                </a:lnTo>
                <a:lnTo>
                  <a:pt x="647026" y="302323"/>
                </a:lnTo>
                <a:lnTo>
                  <a:pt x="647026" y="297967"/>
                </a:lnTo>
                <a:lnTo>
                  <a:pt x="645287" y="296265"/>
                </a:lnTo>
                <a:lnTo>
                  <a:pt x="641438" y="296265"/>
                </a:lnTo>
                <a:lnTo>
                  <a:pt x="828548" y="57645"/>
                </a:lnTo>
                <a:lnTo>
                  <a:pt x="849198" y="73507"/>
                </a:lnTo>
                <a:lnTo>
                  <a:pt x="855916" y="40322"/>
                </a:lnTo>
                <a:lnTo>
                  <a:pt x="857656" y="31762"/>
                </a:lnTo>
                <a:lnTo>
                  <a:pt x="857656" y="237832"/>
                </a:lnTo>
                <a:lnTo>
                  <a:pt x="831596" y="237832"/>
                </a:lnTo>
                <a:lnTo>
                  <a:pt x="861060" y="296265"/>
                </a:lnTo>
                <a:lnTo>
                  <a:pt x="860806" y="296265"/>
                </a:lnTo>
                <a:lnTo>
                  <a:pt x="837222" y="296265"/>
                </a:lnTo>
                <a:lnTo>
                  <a:pt x="835533" y="297967"/>
                </a:lnTo>
                <a:lnTo>
                  <a:pt x="835533" y="302323"/>
                </a:lnTo>
                <a:lnTo>
                  <a:pt x="837222" y="304038"/>
                </a:lnTo>
                <a:lnTo>
                  <a:pt x="859078" y="304038"/>
                </a:lnTo>
                <a:lnTo>
                  <a:pt x="859078" y="325691"/>
                </a:lnTo>
                <a:lnTo>
                  <a:pt x="860806" y="327406"/>
                </a:lnTo>
                <a:lnTo>
                  <a:pt x="865200" y="327406"/>
                </a:lnTo>
                <a:lnTo>
                  <a:pt x="866914" y="325691"/>
                </a:lnTo>
                <a:lnTo>
                  <a:pt x="866914" y="302323"/>
                </a:lnTo>
                <a:lnTo>
                  <a:pt x="866914" y="297967"/>
                </a:lnTo>
                <a:lnTo>
                  <a:pt x="865200" y="296265"/>
                </a:lnTo>
                <a:lnTo>
                  <a:pt x="864958" y="296265"/>
                </a:lnTo>
                <a:lnTo>
                  <a:pt x="886536" y="253428"/>
                </a:lnTo>
                <a:lnTo>
                  <a:pt x="894384" y="23783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5193" y="694539"/>
            <a:ext cx="1581150" cy="469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marR="5080">
              <a:lnSpc>
                <a:spcPct val="147200"/>
              </a:lnSpc>
              <a:spcBef>
                <a:spcPts val="9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6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6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r>
              <a:rPr sz="6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6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0)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(P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0)</a:t>
            </a:r>
            <a:endParaRPr sz="650">
              <a:latin typeface="Arial"/>
              <a:cs typeface="Arial"/>
            </a:endParaRPr>
          </a:p>
          <a:p>
            <a:pPr marL="12700">
              <a:spcBef>
                <a:spcPts val="120"/>
              </a:spcBef>
              <a:tabLst>
                <a:tab pos="248285" algn="l"/>
                <a:tab pos="485775" algn="l"/>
              </a:tabLst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67751" y="949088"/>
            <a:ext cx="6476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65564" y="995725"/>
            <a:ext cx="3651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50" i="1" spc="28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0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89809" y="1185431"/>
            <a:ext cx="1308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25509" y="1244069"/>
            <a:ext cx="6476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08530" y="1552511"/>
            <a:ext cx="7086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inductiva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89904" y="1570721"/>
            <a:ext cx="7366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6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73567" y="1853579"/>
            <a:ext cx="130937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6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6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6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activa</a:t>
            </a:r>
            <a:r>
              <a:rPr sz="6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0)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62008" y="2127512"/>
            <a:ext cx="1308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76049" y="2247362"/>
            <a:ext cx="6032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4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84247" y="2244696"/>
            <a:ext cx="6476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94849" y="1954373"/>
            <a:ext cx="201930" cy="4508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  <a:p>
            <a:pPr marL="80645">
              <a:spcBef>
                <a:spcPts val="1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90274" y="2304424"/>
            <a:ext cx="175895" cy="4616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5244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050">
              <a:latin typeface="Arial"/>
              <a:cs typeface="Arial"/>
            </a:endParaRPr>
          </a:p>
          <a:p>
            <a:pPr marL="12700"/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58616" y="2539271"/>
            <a:ext cx="1308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249209" y="2830434"/>
            <a:ext cx="46990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60591" y="2843692"/>
            <a:ext cx="45402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79012" y="3206430"/>
            <a:ext cx="45402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079012" y="3294715"/>
            <a:ext cx="603885" cy="260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760"/>
              </a:lnSpc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endParaRPr sz="650">
              <a:latin typeface="Arial Unicode MS"/>
              <a:cs typeface="Arial Unicode MS"/>
            </a:endParaRPr>
          </a:p>
          <a:p>
            <a:pPr marR="5080" algn="r">
              <a:lnSpc>
                <a:spcPts val="1060"/>
              </a:lnSpc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17217" y="3176256"/>
            <a:ext cx="504825" cy="23532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spcBef>
                <a:spcPts val="254"/>
              </a:spcBef>
            </a:pP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endParaRPr sz="500">
              <a:latin typeface="Arial Unicode MS"/>
              <a:cs typeface="Arial Unicode MS"/>
            </a:endParaRPr>
          </a:p>
          <a:p>
            <a:pPr marL="12700">
              <a:spcBef>
                <a:spcPts val="204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21477" y="3304447"/>
            <a:ext cx="17272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-35353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825" baseline="-35353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658883" y="3479836"/>
            <a:ext cx="107314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Tq</a:t>
            </a:r>
            <a:endParaRPr sz="5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37712" y="3563805"/>
            <a:ext cx="1835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-35353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825" baseline="-35353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44190" y="3611013"/>
            <a:ext cx="22860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spc="-37" baseline="2160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Tq</a:t>
            </a:r>
            <a:endParaRPr sz="5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60851" y="3327618"/>
            <a:ext cx="133350" cy="46418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050">
              <a:latin typeface="Arial"/>
              <a:cs typeface="Arial"/>
            </a:endParaRPr>
          </a:p>
          <a:p>
            <a:pPr marL="12700"/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53699" y="3622835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11172" y="3715978"/>
            <a:ext cx="64135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6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84979" y="3740019"/>
            <a:ext cx="6476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23104" y="3761850"/>
            <a:ext cx="1758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Tp</a:t>
            </a:r>
            <a:endParaRPr sz="5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54860" y="3761850"/>
            <a:ext cx="1758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Tp</a:t>
            </a:r>
            <a:endParaRPr sz="5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51540" y="3740019"/>
            <a:ext cx="6476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947659" y="3963652"/>
            <a:ext cx="20320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spc="-37" baseline="2160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Tp</a:t>
            </a:r>
            <a:endParaRPr sz="5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54860" y="3990538"/>
            <a:ext cx="1327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66719" y="4034799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619246" y="3962866"/>
            <a:ext cx="20320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spc="-37" baseline="2160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Tp</a:t>
            </a:r>
            <a:endParaRPr sz="5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11421" y="4128234"/>
            <a:ext cx="64769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244223" y="4140462"/>
            <a:ext cx="20320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50" i="1" spc="-37" baseline="2160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Tq</a:t>
            </a:r>
            <a:endParaRPr sz="5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969314" y="4035368"/>
            <a:ext cx="19177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4455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  <a:p>
            <a:pPr marL="38100">
              <a:spcBef>
                <a:spcPts val="77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-35353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825" baseline="-35353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21001" y="4124672"/>
            <a:ext cx="64769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407716" y="4246227"/>
            <a:ext cx="1758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Tq</a:t>
            </a:r>
            <a:endParaRPr sz="5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435140" y="4389175"/>
            <a:ext cx="485775" cy="26733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spcBef>
                <a:spcPts val="445"/>
              </a:spcBef>
            </a:pP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endParaRPr sz="500">
              <a:latin typeface="Arial Unicode MS"/>
              <a:cs typeface="Arial Unicode MS"/>
            </a:endParaRPr>
          </a:p>
          <a:p>
            <a:pPr marL="12700">
              <a:spcBef>
                <a:spcPts val="355"/>
              </a:spcBef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54859" y="4329374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99702" y="4379866"/>
            <a:ext cx="605790" cy="260328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36195" algn="r">
              <a:spcBef>
                <a:spcPts val="470"/>
              </a:spcBef>
            </a:pP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50" i="1" spc="4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endParaRPr sz="400">
              <a:latin typeface="Arial Unicode MS"/>
              <a:cs typeface="Arial Unicode MS"/>
            </a:endParaRPr>
          </a:p>
          <a:p>
            <a:pPr marR="5080" algn="r">
              <a:spcBef>
                <a:spcPts val="340"/>
              </a:spcBef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526419" y="4719515"/>
            <a:ext cx="4241800" cy="27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2.34</a:t>
            </a:r>
            <a:r>
              <a:rPr sz="5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Diagramas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fasores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muestran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intercambio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526417" y="5217743"/>
            <a:ext cx="40481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42900"/>
              </a:lnSpc>
              <a:spcBef>
                <a:spcPts val="10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fasorial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2,34</a:t>
            </a:r>
            <a:r>
              <a:rPr sz="700" spc="8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requisitos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determinar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negativa.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488268" y="6019114"/>
            <a:ext cx="4326890" cy="152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Fundamentos</a:t>
            </a:r>
            <a:r>
              <a:rPr sz="7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convertidor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fuente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7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serie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000">
              <a:latin typeface="Arial"/>
              <a:cs typeface="Arial"/>
            </a:endParaRPr>
          </a:p>
          <a:p>
            <a:pPr marL="50800" marR="43180">
              <a:lnSpc>
                <a:spcPct val="142900"/>
              </a:lnSpc>
              <a:spcBef>
                <a:spcPts val="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generalizado,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implementado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almacenamiento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CC,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2,35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  <a:p>
            <a:pPr marL="50800" marR="53340" indent="152400">
              <a:lnSpc>
                <a:spcPts val="1200"/>
              </a:lnSpc>
              <a:spcBef>
                <a:spcPts val="1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Asumiendo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inyectado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restricciones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(almacenamiento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8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infinita),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ángulo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90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00" spc="-9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spc="-90" dirty="0">
                <a:solidFill>
                  <a:srgbClr val="211F1F"/>
                </a:solidFill>
                <a:latin typeface="Arial Unicode MS"/>
                <a:cs typeface="Arial Unicode MS"/>
              </a:rPr>
              <a:t>sor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elegir,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independientemente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línea,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y2π,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módulo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750" i="1" spc="-44" baseline="-38888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80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-44" baseline="-38888" dirty="0">
                <a:solidFill>
                  <a:srgbClr val="211F1F"/>
                </a:solidFill>
                <a:latin typeface="Arial"/>
                <a:cs typeface="Arial"/>
              </a:rPr>
              <a:t>max</a:t>
            </a:r>
            <a:r>
              <a:rPr sz="750" i="1" spc="37" baseline="-38888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implica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poder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activa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internamente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55878" y="1579446"/>
            <a:ext cx="126364" cy="0"/>
          </a:xfrm>
          <a:custGeom>
            <a:avLst/>
            <a:gdLst/>
            <a:ahLst/>
            <a:cxnLst/>
            <a:rect l="l" t="t" r="r" b="b"/>
            <a:pathLst>
              <a:path w="126364">
                <a:moveTo>
                  <a:pt x="0" y="0"/>
                </a:moveTo>
                <a:lnTo>
                  <a:pt x="125765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5999" y="1517152"/>
            <a:ext cx="258445" cy="0"/>
          </a:xfrm>
          <a:custGeom>
            <a:avLst/>
            <a:gdLst/>
            <a:ahLst/>
            <a:cxnLst/>
            <a:rect l="l" t="t" r="r" b="b"/>
            <a:pathLst>
              <a:path w="258445">
                <a:moveTo>
                  <a:pt x="0" y="0"/>
                </a:moveTo>
                <a:lnTo>
                  <a:pt x="25790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86002" y="1996742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>
                <a:moveTo>
                  <a:pt x="0" y="0"/>
                </a:moveTo>
                <a:lnTo>
                  <a:pt x="25063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15429" y="2017215"/>
            <a:ext cx="566420" cy="0"/>
          </a:xfrm>
          <a:custGeom>
            <a:avLst/>
            <a:gdLst/>
            <a:ahLst/>
            <a:cxnLst/>
            <a:rect l="l" t="t" r="r" b="b"/>
            <a:pathLst>
              <a:path w="566419">
                <a:moveTo>
                  <a:pt x="0" y="0"/>
                </a:moveTo>
                <a:lnTo>
                  <a:pt x="56621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35684" y="1748203"/>
            <a:ext cx="635" cy="248920"/>
          </a:xfrm>
          <a:custGeom>
            <a:avLst/>
            <a:gdLst/>
            <a:ahLst/>
            <a:cxnLst/>
            <a:rect l="l" t="t" r="r" b="b"/>
            <a:pathLst>
              <a:path w="635" h="248919">
                <a:moveTo>
                  <a:pt x="469" y="248539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576881" y="1472959"/>
            <a:ext cx="514350" cy="565150"/>
            <a:chOff x="2721762" y="1472959"/>
            <a:chExt cx="514350" cy="565150"/>
          </a:xfrm>
        </p:grpSpPr>
        <p:sp>
          <p:nvSpPr>
            <p:cNvPr id="8" name="object 8"/>
            <p:cNvSpPr/>
            <p:nvPr/>
          </p:nvSpPr>
          <p:spPr>
            <a:xfrm>
              <a:off x="2726524" y="1477721"/>
              <a:ext cx="504825" cy="555625"/>
            </a:xfrm>
            <a:custGeom>
              <a:avLst/>
              <a:gdLst/>
              <a:ahLst/>
              <a:cxnLst/>
              <a:rect l="l" t="t" r="r" b="b"/>
              <a:pathLst>
                <a:path w="504825" h="555625">
                  <a:moveTo>
                    <a:pt x="504355" y="0"/>
                  </a:moveTo>
                  <a:lnTo>
                    <a:pt x="0" y="0"/>
                  </a:lnTo>
                  <a:lnTo>
                    <a:pt x="0" y="555383"/>
                  </a:lnTo>
                  <a:lnTo>
                    <a:pt x="504355" y="555383"/>
                  </a:lnTo>
                  <a:lnTo>
                    <a:pt x="504355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26524" y="1477721"/>
              <a:ext cx="504825" cy="555625"/>
            </a:xfrm>
            <a:custGeom>
              <a:avLst/>
              <a:gdLst/>
              <a:ahLst/>
              <a:cxnLst/>
              <a:rect l="l" t="t" r="r" b="b"/>
              <a:pathLst>
                <a:path w="504825" h="555625">
                  <a:moveTo>
                    <a:pt x="0" y="555383"/>
                  </a:moveTo>
                  <a:lnTo>
                    <a:pt x="504355" y="555383"/>
                  </a:lnTo>
                  <a:lnTo>
                    <a:pt x="504355" y="0"/>
                  </a:lnTo>
                  <a:lnTo>
                    <a:pt x="0" y="0"/>
                  </a:lnTo>
                  <a:lnTo>
                    <a:pt x="0" y="55538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3881434" y="1142822"/>
            <a:ext cx="2771140" cy="0"/>
          </a:xfrm>
          <a:custGeom>
            <a:avLst/>
            <a:gdLst/>
            <a:ahLst/>
            <a:cxnLst/>
            <a:rect l="l" t="t" r="r" b="b"/>
            <a:pathLst>
              <a:path w="2771140">
                <a:moveTo>
                  <a:pt x="277078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750360" y="1304672"/>
            <a:ext cx="300355" cy="260350"/>
            <a:chOff x="895240" y="1304672"/>
            <a:chExt cx="300355" cy="260350"/>
          </a:xfrm>
        </p:grpSpPr>
        <p:sp>
          <p:nvSpPr>
            <p:cNvPr id="12" name="object 12"/>
            <p:cNvSpPr/>
            <p:nvPr/>
          </p:nvSpPr>
          <p:spPr>
            <a:xfrm>
              <a:off x="900003" y="1309434"/>
              <a:ext cx="290830" cy="250825"/>
            </a:xfrm>
            <a:custGeom>
              <a:avLst/>
              <a:gdLst/>
              <a:ahLst/>
              <a:cxnLst/>
              <a:rect l="l" t="t" r="r" b="b"/>
              <a:pathLst>
                <a:path w="290830" h="250825">
                  <a:moveTo>
                    <a:pt x="145148" y="0"/>
                  </a:moveTo>
                  <a:lnTo>
                    <a:pt x="99265" y="6388"/>
                  </a:lnTo>
                  <a:lnTo>
                    <a:pt x="59420" y="24178"/>
                  </a:lnTo>
                  <a:lnTo>
                    <a:pt x="28001" y="51303"/>
                  </a:lnTo>
                  <a:lnTo>
                    <a:pt x="7398" y="85698"/>
                  </a:lnTo>
                  <a:lnTo>
                    <a:pt x="0" y="125298"/>
                  </a:lnTo>
                  <a:lnTo>
                    <a:pt x="7398" y="164893"/>
                  </a:lnTo>
                  <a:lnTo>
                    <a:pt x="28001" y="199287"/>
                  </a:lnTo>
                  <a:lnTo>
                    <a:pt x="59420" y="226414"/>
                  </a:lnTo>
                  <a:lnTo>
                    <a:pt x="99265" y="244206"/>
                  </a:lnTo>
                  <a:lnTo>
                    <a:pt x="145148" y="250596"/>
                  </a:lnTo>
                  <a:lnTo>
                    <a:pt x="191030" y="244206"/>
                  </a:lnTo>
                  <a:lnTo>
                    <a:pt x="230876" y="226414"/>
                  </a:lnTo>
                  <a:lnTo>
                    <a:pt x="262294" y="199287"/>
                  </a:lnTo>
                  <a:lnTo>
                    <a:pt x="282897" y="164893"/>
                  </a:lnTo>
                  <a:lnTo>
                    <a:pt x="290296" y="125298"/>
                  </a:lnTo>
                  <a:lnTo>
                    <a:pt x="282897" y="85698"/>
                  </a:lnTo>
                  <a:lnTo>
                    <a:pt x="262294" y="51303"/>
                  </a:lnTo>
                  <a:lnTo>
                    <a:pt x="230876" y="24178"/>
                  </a:lnTo>
                  <a:lnTo>
                    <a:pt x="191030" y="6388"/>
                  </a:lnTo>
                  <a:lnTo>
                    <a:pt x="145148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0003" y="1309434"/>
              <a:ext cx="290830" cy="250825"/>
            </a:xfrm>
            <a:custGeom>
              <a:avLst/>
              <a:gdLst/>
              <a:ahLst/>
              <a:cxnLst/>
              <a:rect l="l" t="t" r="r" b="b"/>
              <a:pathLst>
                <a:path w="290830" h="250825">
                  <a:moveTo>
                    <a:pt x="145148" y="0"/>
                  </a:moveTo>
                  <a:lnTo>
                    <a:pt x="99265" y="6388"/>
                  </a:lnTo>
                  <a:lnTo>
                    <a:pt x="59420" y="24178"/>
                  </a:lnTo>
                  <a:lnTo>
                    <a:pt x="28001" y="51303"/>
                  </a:lnTo>
                  <a:lnTo>
                    <a:pt x="7398" y="85698"/>
                  </a:lnTo>
                  <a:lnTo>
                    <a:pt x="0" y="125298"/>
                  </a:lnTo>
                  <a:lnTo>
                    <a:pt x="7398" y="164893"/>
                  </a:lnTo>
                  <a:lnTo>
                    <a:pt x="28001" y="199287"/>
                  </a:lnTo>
                  <a:lnTo>
                    <a:pt x="59420" y="226414"/>
                  </a:lnTo>
                  <a:lnTo>
                    <a:pt x="99265" y="244206"/>
                  </a:lnTo>
                  <a:lnTo>
                    <a:pt x="145148" y="250596"/>
                  </a:lnTo>
                  <a:lnTo>
                    <a:pt x="191030" y="244206"/>
                  </a:lnTo>
                  <a:lnTo>
                    <a:pt x="230876" y="226414"/>
                  </a:lnTo>
                  <a:lnTo>
                    <a:pt x="262294" y="199287"/>
                  </a:lnTo>
                  <a:lnTo>
                    <a:pt x="282897" y="164893"/>
                  </a:lnTo>
                  <a:lnTo>
                    <a:pt x="290296" y="125298"/>
                  </a:lnTo>
                  <a:lnTo>
                    <a:pt x="282897" y="85698"/>
                  </a:lnTo>
                  <a:lnTo>
                    <a:pt x="262294" y="51303"/>
                  </a:lnTo>
                  <a:lnTo>
                    <a:pt x="230876" y="24178"/>
                  </a:lnTo>
                  <a:lnTo>
                    <a:pt x="191030" y="6388"/>
                  </a:lnTo>
                  <a:lnTo>
                    <a:pt x="145148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6241779" y="1669959"/>
            <a:ext cx="205740" cy="0"/>
          </a:xfrm>
          <a:custGeom>
            <a:avLst/>
            <a:gdLst/>
            <a:ahLst/>
            <a:cxnLst/>
            <a:rect l="l" t="t" r="r" b="b"/>
            <a:pathLst>
              <a:path w="205739">
                <a:moveTo>
                  <a:pt x="0" y="0"/>
                </a:moveTo>
                <a:lnTo>
                  <a:pt x="205282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41779" y="1748203"/>
            <a:ext cx="205740" cy="0"/>
          </a:xfrm>
          <a:custGeom>
            <a:avLst/>
            <a:gdLst/>
            <a:ahLst/>
            <a:cxnLst/>
            <a:rect l="l" t="t" r="r" b="b"/>
            <a:pathLst>
              <a:path w="205739">
                <a:moveTo>
                  <a:pt x="0" y="0"/>
                </a:moveTo>
                <a:lnTo>
                  <a:pt x="205282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3792" y="1886811"/>
            <a:ext cx="251460" cy="0"/>
          </a:xfrm>
          <a:custGeom>
            <a:avLst/>
            <a:gdLst/>
            <a:ahLst/>
            <a:cxnLst/>
            <a:rect l="l" t="t" r="r" b="b"/>
            <a:pathLst>
              <a:path w="251460">
                <a:moveTo>
                  <a:pt x="0" y="0"/>
                </a:moveTo>
                <a:lnTo>
                  <a:pt x="25118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6203" y="1694937"/>
            <a:ext cx="104800" cy="10046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0380" y="1700072"/>
            <a:ext cx="100710" cy="84061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722438" y="1597390"/>
            <a:ext cx="0" cy="281940"/>
          </a:xfrm>
          <a:custGeom>
            <a:avLst/>
            <a:gdLst/>
            <a:ahLst/>
            <a:cxnLst/>
            <a:rect l="l" t="t" r="r" b="b"/>
            <a:pathLst>
              <a:path h="281939">
                <a:moveTo>
                  <a:pt x="0" y="0"/>
                </a:moveTo>
                <a:lnTo>
                  <a:pt x="0" y="281749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5155" y="1598395"/>
            <a:ext cx="0" cy="282575"/>
          </a:xfrm>
          <a:custGeom>
            <a:avLst/>
            <a:gdLst/>
            <a:ahLst/>
            <a:cxnLst/>
            <a:rect l="l" t="t" r="r" b="b"/>
            <a:pathLst>
              <a:path h="282575">
                <a:moveTo>
                  <a:pt x="0" y="0"/>
                </a:moveTo>
                <a:lnTo>
                  <a:pt x="0" y="282282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60551" y="1699105"/>
            <a:ext cx="126364" cy="0"/>
          </a:xfrm>
          <a:custGeom>
            <a:avLst/>
            <a:gdLst/>
            <a:ahLst/>
            <a:cxnLst/>
            <a:rect l="l" t="t" r="r" b="b"/>
            <a:pathLst>
              <a:path w="126364">
                <a:moveTo>
                  <a:pt x="0" y="0"/>
                </a:moveTo>
                <a:lnTo>
                  <a:pt x="125831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00886" y="1779419"/>
            <a:ext cx="138430" cy="48260"/>
          </a:xfrm>
          <a:custGeom>
            <a:avLst/>
            <a:gdLst/>
            <a:ahLst/>
            <a:cxnLst/>
            <a:rect l="l" t="t" r="r" b="b"/>
            <a:pathLst>
              <a:path w="138430" h="48260">
                <a:moveTo>
                  <a:pt x="0" y="0"/>
                </a:moveTo>
                <a:lnTo>
                  <a:pt x="125298" y="0"/>
                </a:lnTo>
              </a:path>
              <a:path w="138430" h="48260">
                <a:moveTo>
                  <a:pt x="77368" y="0"/>
                </a:moveTo>
                <a:lnTo>
                  <a:pt x="107276" y="47015"/>
                </a:lnTo>
              </a:path>
              <a:path w="138430" h="48260">
                <a:moveTo>
                  <a:pt x="107276" y="48094"/>
                </a:moveTo>
                <a:lnTo>
                  <a:pt x="138239" y="48094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35683" y="1517153"/>
            <a:ext cx="1270" cy="153035"/>
          </a:xfrm>
          <a:custGeom>
            <a:avLst/>
            <a:gdLst/>
            <a:ahLst/>
            <a:cxnLst/>
            <a:rect l="l" t="t" r="r" b="b"/>
            <a:pathLst>
              <a:path w="1270" h="153035">
                <a:moveTo>
                  <a:pt x="952" y="152806"/>
                </a:moveTo>
                <a:lnTo>
                  <a:pt x="0" y="0"/>
                </a:lnTo>
              </a:path>
            </a:pathLst>
          </a:custGeom>
          <a:ln w="1269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86560" y="1403011"/>
            <a:ext cx="261620" cy="31750"/>
          </a:xfrm>
          <a:custGeom>
            <a:avLst/>
            <a:gdLst/>
            <a:ahLst/>
            <a:cxnLst/>
            <a:rect l="l" t="t" r="r" b="b"/>
            <a:pathLst>
              <a:path w="261620" h="31750">
                <a:moveTo>
                  <a:pt x="199110" y="0"/>
                </a:moveTo>
                <a:lnTo>
                  <a:pt x="199110" y="31737"/>
                </a:lnTo>
                <a:lnTo>
                  <a:pt x="250493" y="18567"/>
                </a:lnTo>
                <a:lnTo>
                  <a:pt x="212255" y="18567"/>
                </a:lnTo>
                <a:lnTo>
                  <a:pt x="214566" y="17386"/>
                </a:lnTo>
                <a:lnTo>
                  <a:pt x="214566" y="14452"/>
                </a:lnTo>
                <a:lnTo>
                  <a:pt x="212255" y="13246"/>
                </a:lnTo>
                <a:lnTo>
                  <a:pt x="250749" y="13246"/>
                </a:lnTo>
                <a:lnTo>
                  <a:pt x="199110" y="0"/>
                </a:lnTo>
                <a:close/>
              </a:path>
              <a:path w="261620" h="31750">
                <a:moveTo>
                  <a:pt x="199110" y="13246"/>
                </a:moveTo>
                <a:lnTo>
                  <a:pt x="2311" y="13246"/>
                </a:lnTo>
                <a:lnTo>
                  <a:pt x="0" y="14452"/>
                </a:lnTo>
                <a:lnTo>
                  <a:pt x="0" y="17386"/>
                </a:lnTo>
                <a:lnTo>
                  <a:pt x="2311" y="18567"/>
                </a:lnTo>
                <a:lnTo>
                  <a:pt x="199110" y="18567"/>
                </a:lnTo>
                <a:lnTo>
                  <a:pt x="199110" y="13246"/>
                </a:lnTo>
                <a:close/>
              </a:path>
              <a:path w="261620" h="31750">
                <a:moveTo>
                  <a:pt x="250749" y="13246"/>
                </a:moveTo>
                <a:lnTo>
                  <a:pt x="212255" y="13246"/>
                </a:lnTo>
                <a:lnTo>
                  <a:pt x="214566" y="14452"/>
                </a:lnTo>
                <a:lnTo>
                  <a:pt x="214566" y="17386"/>
                </a:lnTo>
                <a:lnTo>
                  <a:pt x="212255" y="18567"/>
                </a:lnTo>
                <a:lnTo>
                  <a:pt x="250493" y="18567"/>
                </a:lnTo>
                <a:lnTo>
                  <a:pt x="260997" y="15875"/>
                </a:lnTo>
                <a:lnTo>
                  <a:pt x="250749" y="1324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5210" y="1042544"/>
            <a:ext cx="444500" cy="19303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04174" y="1057784"/>
            <a:ext cx="380999" cy="154939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3889715" y="1134541"/>
            <a:ext cx="0" cy="187325"/>
          </a:xfrm>
          <a:custGeom>
            <a:avLst/>
            <a:gdLst/>
            <a:ahLst/>
            <a:cxnLst/>
            <a:rect l="l" t="t" r="r" b="b"/>
            <a:pathLst>
              <a:path h="187325">
                <a:moveTo>
                  <a:pt x="0" y="187159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55121" y="1554899"/>
            <a:ext cx="315595" cy="462915"/>
          </a:xfrm>
          <a:custGeom>
            <a:avLst/>
            <a:gdLst/>
            <a:ahLst/>
            <a:cxnLst/>
            <a:rect l="l" t="t" r="r" b="b"/>
            <a:pathLst>
              <a:path w="315594" h="462914">
                <a:moveTo>
                  <a:pt x="146418" y="0"/>
                </a:moveTo>
                <a:lnTo>
                  <a:pt x="146418" y="462318"/>
                </a:lnTo>
              </a:path>
              <a:path w="315594" h="462914">
                <a:moveTo>
                  <a:pt x="0" y="462318"/>
                </a:moveTo>
                <a:lnTo>
                  <a:pt x="315594" y="462318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06299" y="1184704"/>
            <a:ext cx="52705" cy="754380"/>
          </a:xfrm>
          <a:custGeom>
            <a:avLst/>
            <a:gdLst/>
            <a:ahLst/>
            <a:cxnLst/>
            <a:rect l="l" t="t" r="r" b="b"/>
            <a:pathLst>
              <a:path w="52705" h="754380">
                <a:moveTo>
                  <a:pt x="28600" y="46024"/>
                </a:moveTo>
                <a:lnTo>
                  <a:pt x="23761" y="46024"/>
                </a:lnTo>
                <a:lnTo>
                  <a:pt x="21793" y="48336"/>
                </a:lnTo>
                <a:lnTo>
                  <a:pt x="21793" y="751966"/>
                </a:lnTo>
                <a:lnTo>
                  <a:pt x="23761" y="754278"/>
                </a:lnTo>
                <a:lnTo>
                  <a:pt x="28600" y="754278"/>
                </a:lnTo>
                <a:lnTo>
                  <a:pt x="30568" y="751966"/>
                </a:lnTo>
                <a:lnTo>
                  <a:pt x="30568" y="48336"/>
                </a:lnTo>
                <a:lnTo>
                  <a:pt x="28600" y="46024"/>
                </a:lnTo>
                <a:close/>
              </a:path>
              <a:path w="52705" h="754380">
                <a:moveTo>
                  <a:pt x="26187" y="0"/>
                </a:moveTo>
                <a:lnTo>
                  <a:pt x="0" y="61366"/>
                </a:lnTo>
                <a:lnTo>
                  <a:pt x="21793" y="61366"/>
                </a:lnTo>
                <a:lnTo>
                  <a:pt x="21793" y="48336"/>
                </a:lnTo>
                <a:lnTo>
                  <a:pt x="23761" y="46024"/>
                </a:lnTo>
                <a:lnTo>
                  <a:pt x="45827" y="46024"/>
                </a:lnTo>
                <a:lnTo>
                  <a:pt x="26187" y="0"/>
                </a:lnTo>
                <a:close/>
              </a:path>
              <a:path w="52705" h="754380">
                <a:moveTo>
                  <a:pt x="45827" y="46024"/>
                </a:moveTo>
                <a:lnTo>
                  <a:pt x="28600" y="46024"/>
                </a:lnTo>
                <a:lnTo>
                  <a:pt x="30568" y="48336"/>
                </a:lnTo>
                <a:lnTo>
                  <a:pt x="30568" y="61366"/>
                </a:lnTo>
                <a:lnTo>
                  <a:pt x="52374" y="61366"/>
                </a:lnTo>
                <a:lnTo>
                  <a:pt x="45827" y="4602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5015122" y="1057783"/>
            <a:ext cx="444500" cy="406400"/>
            <a:chOff x="2160003" y="1057783"/>
            <a:chExt cx="444500" cy="406400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0003" y="1057783"/>
              <a:ext cx="419100" cy="18033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220648" y="1286416"/>
              <a:ext cx="298450" cy="0"/>
            </a:xfrm>
            <a:custGeom>
              <a:avLst/>
              <a:gdLst/>
              <a:ahLst/>
              <a:cxnLst/>
              <a:rect l="l" t="t" r="r" b="b"/>
              <a:pathLst>
                <a:path w="298450">
                  <a:moveTo>
                    <a:pt x="0" y="0"/>
                  </a:moveTo>
                  <a:lnTo>
                    <a:pt x="298119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60003" y="1309243"/>
              <a:ext cx="444500" cy="15493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285621" y="1247597"/>
              <a:ext cx="189865" cy="0"/>
            </a:xfrm>
            <a:custGeom>
              <a:avLst/>
              <a:gdLst/>
              <a:ahLst/>
              <a:cxnLst/>
              <a:rect l="l" t="t" r="r" b="b"/>
              <a:pathLst>
                <a:path w="189864">
                  <a:moveTo>
                    <a:pt x="0" y="0"/>
                  </a:moveTo>
                  <a:lnTo>
                    <a:pt x="189280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23734" y="1247597"/>
              <a:ext cx="314325" cy="0"/>
            </a:xfrm>
            <a:custGeom>
              <a:avLst/>
              <a:gdLst/>
              <a:ahLst/>
              <a:cxnLst/>
              <a:rect l="l" t="t" r="r" b="b"/>
              <a:pathLst>
                <a:path w="314325">
                  <a:moveTo>
                    <a:pt x="0" y="0"/>
                  </a:moveTo>
                  <a:lnTo>
                    <a:pt x="314058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4822042" y="1046345"/>
            <a:ext cx="132080" cy="45085"/>
          </a:xfrm>
          <a:custGeom>
            <a:avLst/>
            <a:gdLst/>
            <a:ahLst/>
            <a:cxnLst/>
            <a:rect l="l" t="t" r="r" b="b"/>
            <a:pathLst>
              <a:path w="132080" h="45084">
                <a:moveTo>
                  <a:pt x="69621" y="0"/>
                </a:moveTo>
                <a:lnTo>
                  <a:pt x="69621" y="44577"/>
                </a:lnTo>
                <a:lnTo>
                  <a:pt x="121141" y="26022"/>
                </a:lnTo>
                <a:lnTo>
                  <a:pt x="82854" y="26022"/>
                </a:lnTo>
                <a:lnTo>
                  <a:pt x="85089" y="24345"/>
                </a:lnTo>
                <a:lnTo>
                  <a:pt x="85089" y="20281"/>
                </a:lnTo>
                <a:lnTo>
                  <a:pt x="82854" y="18618"/>
                </a:lnTo>
                <a:lnTo>
                  <a:pt x="121317" y="18618"/>
                </a:lnTo>
                <a:lnTo>
                  <a:pt x="69621" y="0"/>
                </a:lnTo>
                <a:close/>
              </a:path>
              <a:path w="132080" h="45084">
                <a:moveTo>
                  <a:pt x="69621" y="18618"/>
                </a:moveTo>
                <a:lnTo>
                  <a:pt x="2324" y="18618"/>
                </a:lnTo>
                <a:lnTo>
                  <a:pt x="0" y="20281"/>
                </a:lnTo>
                <a:lnTo>
                  <a:pt x="0" y="24345"/>
                </a:lnTo>
                <a:lnTo>
                  <a:pt x="2324" y="26022"/>
                </a:lnTo>
                <a:lnTo>
                  <a:pt x="69621" y="26022"/>
                </a:lnTo>
                <a:lnTo>
                  <a:pt x="69621" y="18618"/>
                </a:lnTo>
                <a:close/>
              </a:path>
              <a:path w="132080" h="45084">
                <a:moveTo>
                  <a:pt x="121317" y="18618"/>
                </a:moveTo>
                <a:lnTo>
                  <a:pt x="82854" y="18618"/>
                </a:lnTo>
                <a:lnTo>
                  <a:pt x="85089" y="20281"/>
                </a:lnTo>
                <a:lnTo>
                  <a:pt x="85089" y="24345"/>
                </a:lnTo>
                <a:lnTo>
                  <a:pt x="82854" y="26022"/>
                </a:lnTo>
                <a:lnTo>
                  <a:pt x="121141" y="26022"/>
                </a:lnTo>
                <a:lnTo>
                  <a:pt x="131508" y="22288"/>
                </a:lnTo>
                <a:lnTo>
                  <a:pt x="121317" y="1861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73214" y="980053"/>
            <a:ext cx="194310" cy="48895"/>
          </a:xfrm>
          <a:custGeom>
            <a:avLst/>
            <a:gdLst/>
            <a:ahLst/>
            <a:cxnLst/>
            <a:rect l="l" t="t" r="r" b="b"/>
            <a:pathLst>
              <a:path w="194310" h="48894">
                <a:moveTo>
                  <a:pt x="132041" y="0"/>
                </a:moveTo>
                <a:lnTo>
                  <a:pt x="132041" y="48818"/>
                </a:lnTo>
                <a:lnTo>
                  <a:pt x="183721" y="28435"/>
                </a:lnTo>
                <a:lnTo>
                  <a:pt x="145186" y="28435"/>
                </a:lnTo>
                <a:lnTo>
                  <a:pt x="147510" y="26682"/>
                </a:lnTo>
                <a:lnTo>
                  <a:pt x="147510" y="22161"/>
                </a:lnTo>
                <a:lnTo>
                  <a:pt x="145186" y="20320"/>
                </a:lnTo>
                <a:lnTo>
                  <a:pt x="183560" y="20320"/>
                </a:lnTo>
                <a:lnTo>
                  <a:pt x="132041" y="0"/>
                </a:lnTo>
                <a:close/>
              </a:path>
              <a:path w="194310" h="48894">
                <a:moveTo>
                  <a:pt x="132041" y="20320"/>
                </a:moveTo>
                <a:lnTo>
                  <a:pt x="2311" y="20320"/>
                </a:lnTo>
                <a:lnTo>
                  <a:pt x="0" y="22161"/>
                </a:lnTo>
                <a:lnTo>
                  <a:pt x="0" y="26682"/>
                </a:lnTo>
                <a:lnTo>
                  <a:pt x="2311" y="28435"/>
                </a:lnTo>
                <a:lnTo>
                  <a:pt x="132041" y="28435"/>
                </a:lnTo>
                <a:lnTo>
                  <a:pt x="132041" y="20320"/>
                </a:lnTo>
                <a:close/>
              </a:path>
              <a:path w="194310" h="48894">
                <a:moveTo>
                  <a:pt x="183560" y="20320"/>
                </a:moveTo>
                <a:lnTo>
                  <a:pt x="145186" y="20320"/>
                </a:lnTo>
                <a:lnTo>
                  <a:pt x="147510" y="22161"/>
                </a:lnTo>
                <a:lnTo>
                  <a:pt x="147510" y="26682"/>
                </a:lnTo>
                <a:lnTo>
                  <a:pt x="145186" y="28435"/>
                </a:lnTo>
                <a:lnTo>
                  <a:pt x="183721" y="28435"/>
                </a:lnTo>
                <a:lnTo>
                  <a:pt x="193929" y="24409"/>
                </a:lnTo>
                <a:lnTo>
                  <a:pt x="183560" y="2032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7239962" y="1304672"/>
            <a:ext cx="300355" cy="260350"/>
            <a:chOff x="4384842" y="1304672"/>
            <a:chExt cx="300355" cy="260350"/>
          </a:xfrm>
        </p:grpSpPr>
        <p:sp>
          <p:nvSpPr>
            <p:cNvPr id="39" name="object 39"/>
            <p:cNvSpPr/>
            <p:nvPr/>
          </p:nvSpPr>
          <p:spPr>
            <a:xfrm>
              <a:off x="4389605" y="1309434"/>
              <a:ext cx="290830" cy="250825"/>
            </a:xfrm>
            <a:custGeom>
              <a:avLst/>
              <a:gdLst/>
              <a:ahLst/>
              <a:cxnLst/>
              <a:rect l="l" t="t" r="r" b="b"/>
              <a:pathLst>
                <a:path w="290829" h="250825">
                  <a:moveTo>
                    <a:pt x="145287" y="0"/>
                  </a:moveTo>
                  <a:lnTo>
                    <a:pt x="99400" y="6392"/>
                  </a:lnTo>
                  <a:lnTo>
                    <a:pt x="59521" y="24191"/>
                  </a:lnTo>
                  <a:lnTo>
                    <a:pt x="28058" y="51328"/>
                  </a:lnTo>
                  <a:lnTo>
                    <a:pt x="7415" y="85732"/>
                  </a:lnTo>
                  <a:lnTo>
                    <a:pt x="0" y="125336"/>
                  </a:lnTo>
                  <a:lnTo>
                    <a:pt x="7415" y="164940"/>
                  </a:lnTo>
                  <a:lnTo>
                    <a:pt x="28058" y="199344"/>
                  </a:lnTo>
                  <a:lnTo>
                    <a:pt x="59521" y="226480"/>
                  </a:lnTo>
                  <a:lnTo>
                    <a:pt x="99400" y="244279"/>
                  </a:lnTo>
                  <a:lnTo>
                    <a:pt x="145287" y="250672"/>
                  </a:lnTo>
                  <a:lnTo>
                    <a:pt x="191152" y="244279"/>
                  </a:lnTo>
                  <a:lnTo>
                    <a:pt x="230985" y="226480"/>
                  </a:lnTo>
                  <a:lnTo>
                    <a:pt x="262398" y="199344"/>
                  </a:lnTo>
                  <a:lnTo>
                    <a:pt x="282999" y="164940"/>
                  </a:lnTo>
                  <a:lnTo>
                    <a:pt x="290398" y="125336"/>
                  </a:lnTo>
                  <a:lnTo>
                    <a:pt x="282999" y="85732"/>
                  </a:lnTo>
                  <a:lnTo>
                    <a:pt x="262398" y="51328"/>
                  </a:lnTo>
                  <a:lnTo>
                    <a:pt x="230985" y="24191"/>
                  </a:lnTo>
                  <a:lnTo>
                    <a:pt x="191152" y="6392"/>
                  </a:lnTo>
                  <a:lnTo>
                    <a:pt x="145287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89605" y="1309434"/>
              <a:ext cx="290830" cy="250825"/>
            </a:xfrm>
            <a:custGeom>
              <a:avLst/>
              <a:gdLst/>
              <a:ahLst/>
              <a:cxnLst/>
              <a:rect l="l" t="t" r="r" b="b"/>
              <a:pathLst>
                <a:path w="290829" h="250825">
                  <a:moveTo>
                    <a:pt x="145287" y="0"/>
                  </a:moveTo>
                  <a:lnTo>
                    <a:pt x="191152" y="6392"/>
                  </a:lnTo>
                  <a:lnTo>
                    <a:pt x="230985" y="24191"/>
                  </a:lnTo>
                  <a:lnTo>
                    <a:pt x="262398" y="51328"/>
                  </a:lnTo>
                  <a:lnTo>
                    <a:pt x="282999" y="85732"/>
                  </a:lnTo>
                  <a:lnTo>
                    <a:pt x="290398" y="125336"/>
                  </a:lnTo>
                  <a:lnTo>
                    <a:pt x="282999" y="164940"/>
                  </a:lnTo>
                  <a:lnTo>
                    <a:pt x="262398" y="199344"/>
                  </a:lnTo>
                  <a:lnTo>
                    <a:pt x="230985" y="226480"/>
                  </a:lnTo>
                  <a:lnTo>
                    <a:pt x="191152" y="244279"/>
                  </a:lnTo>
                  <a:lnTo>
                    <a:pt x="145287" y="250672"/>
                  </a:lnTo>
                  <a:lnTo>
                    <a:pt x="99400" y="244279"/>
                  </a:lnTo>
                  <a:lnTo>
                    <a:pt x="59521" y="226480"/>
                  </a:lnTo>
                  <a:lnTo>
                    <a:pt x="28058" y="199344"/>
                  </a:lnTo>
                  <a:lnTo>
                    <a:pt x="7415" y="164940"/>
                  </a:lnTo>
                  <a:lnTo>
                    <a:pt x="0" y="125336"/>
                  </a:lnTo>
                  <a:lnTo>
                    <a:pt x="7415" y="85732"/>
                  </a:lnTo>
                  <a:lnTo>
                    <a:pt x="28058" y="51328"/>
                  </a:lnTo>
                  <a:lnTo>
                    <a:pt x="59521" y="24191"/>
                  </a:lnTo>
                  <a:lnTo>
                    <a:pt x="99400" y="6392"/>
                  </a:lnTo>
                  <a:lnTo>
                    <a:pt x="145287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58541" y="1073024"/>
            <a:ext cx="441959" cy="129539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7093747" y="1142824"/>
            <a:ext cx="315595" cy="167005"/>
          </a:xfrm>
          <a:custGeom>
            <a:avLst/>
            <a:gdLst/>
            <a:ahLst/>
            <a:cxnLst/>
            <a:rect l="l" t="t" r="r" b="b"/>
            <a:pathLst>
              <a:path w="315595" h="167005">
                <a:moveTo>
                  <a:pt x="314998" y="166611"/>
                </a:moveTo>
                <a:lnTo>
                  <a:pt x="314998" y="0"/>
                </a:lnTo>
              </a:path>
              <a:path w="315595" h="167005">
                <a:moveTo>
                  <a:pt x="3149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92234" y="1564717"/>
            <a:ext cx="243204" cy="445770"/>
          </a:xfrm>
          <a:custGeom>
            <a:avLst/>
            <a:gdLst/>
            <a:ahLst/>
            <a:cxnLst/>
            <a:rect l="l" t="t" r="r" b="b"/>
            <a:pathLst>
              <a:path w="243204" h="445769">
                <a:moveTo>
                  <a:pt x="116509" y="0"/>
                </a:moveTo>
                <a:lnTo>
                  <a:pt x="116509" y="437235"/>
                </a:lnTo>
              </a:path>
              <a:path w="243204" h="445769">
                <a:moveTo>
                  <a:pt x="242887" y="445363"/>
                </a:moveTo>
                <a:lnTo>
                  <a:pt x="0" y="445363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35925" y="1622396"/>
            <a:ext cx="44450" cy="192405"/>
          </a:xfrm>
          <a:custGeom>
            <a:avLst/>
            <a:gdLst/>
            <a:ahLst/>
            <a:cxnLst/>
            <a:rect l="l" t="t" r="r" b="b"/>
            <a:pathLst>
              <a:path w="44450" h="192405">
                <a:moveTo>
                  <a:pt x="24218" y="46024"/>
                </a:moveTo>
                <a:lnTo>
                  <a:pt x="20104" y="46024"/>
                </a:lnTo>
                <a:lnTo>
                  <a:pt x="18440" y="48336"/>
                </a:lnTo>
                <a:lnTo>
                  <a:pt x="18440" y="190017"/>
                </a:lnTo>
                <a:lnTo>
                  <a:pt x="20104" y="192303"/>
                </a:lnTo>
                <a:lnTo>
                  <a:pt x="24218" y="192303"/>
                </a:lnTo>
                <a:lnTo>
                  <a:pt x="25869" y="190017"/>
                </a:lnTo>
                <a:lnTo>
                  <a:pt x="25869" y="48336"/>
                </a:lnTo>
                <a:lnTo>
                  <a:pt x="24218" y="46024"/>
                </a:lnTo>
                <a:close/>
              </a:path>
              <a:path w="44450" h="192405">
                <a:moveTo>
                  <a:pt x="22161" y="0"/>
                </a:moveTo>
                <a:lnTo>
                  <a:pt x="0" y="61366"/>
                </a:lnTo>
                <a:lnTo>
                  <a:pt x="18440" y="61366"/>
                </a:lnTo>
                <a:lnTo>
                  <a:pt x="18440" y="48336"/>
                </a:lnTo>
                <a:lnTo>
                  <a:pt x="20104" y="46024"/>
                </a:lnTo>
                <a:lnTo>
                  <a:pt x="38801" y="46024"/>
                </a:lnTo>
                <a:lnTo>
                  <a:pt x="22161" y="0"/>
                </a:lnTo>
                <a:close/>
              </a:path>
              <a:path w="44450" h="192405">
                <a:moveTo>
                  <a:pt x="38801" y="46024"/>
                </a:moveTo>
                <a:lnTo>
                  <a:pt x="24218" y="46024"/>
                </a:lnTo>
                <a:lnTo>
                  <a:pt x="25869" y="48336"/>
                </a:lnTo>
                <a:lnTo>
                  <a:pt x="25869" y="61366"/>
                </a:lnTo>
                <a:lnTo>
                  <a:pt x="44348" y="61366"/>
                </a:lnTo>
                <a:lnTo>
                  <a:pt x="38801" y="4602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38467" y="1493072"/>
            <a:ext cx="45720" cy="192405"/>
          </a:xfrm>
          <a:custGeom>
            <a:avLst/>
            <a:gdLst/>
            <a:ahLst/>
            <a:cxnLst/>
            <a:rect l="l" t="t" r="r" b="b"/>
            <a:pathLst>
              <a:path w="45719" h="192405">
                <a:moveTo>
                  <a:pt x="26673" y="61348"/>
                </a:moveTo>
                <a:lnTo>
                  <a:pt x="19042" y="61397"/>
                </a:lnTo>
                <a:lnTo>
                  <a:pt x="19570" y="190004"/>
                </a:lnTo>
                <a:lnTo>
                  <a:pt x="21285" y="192316"/>
                </a:lnTo>
                <a:lnTo>
                  <a:pt x="23406" y="192227"/>
                </a:lnTo>
                <a:lnTo>
                  <a:pt x="25526" y="192227"/>
                </a:lnTo>
                <a:lnTo>
                  <a:pt x="27135" y="190004"/>
                </a:lnTo>
                <a:lnTo>
                  <a:pt x="27190" y="187083"/>
                </a:lnTo>
                <a:lnTo>
                  <a:pt x="26673" y="61348"/>
                </a:lnTo>
                <a:close/>
              </a:path>
              <a:path w="45719" h="192405">
                <a:moveTo>
                  <a:pt x="22605" y="0"/>
                </a:moveTo>
                <a:lnTo>
                  <a:pt x="0" y="61518"/>
                </a:lnTo>
                <a:lnTo>
                  <a:pt x="19042" y="61397"/>
                </a:lnTo>
                <a:lnTo>
                  <a:pt x="19056" y="48247"/>
                </a:lnTo>
                <a:lnTo>
                  <a:pt x="20713" y="46024"/>
                </a:lnTo>
                <a:lnTo>
                  <a:pt x="39981" y="46024"/>
                </a:lnTo>
                <a:lnTo>
                  <a:pt x="22605" y="0"/>
                </a:lnTo>
                <a:close/>
              </a:path>
              <a:path w="45719" h="192405">
                <a:moveTo>
                  <a:pt x="24892" y="46024"/>
                </a:moveTo>
                <a:lnTo>
                  <a:pt x="20713" y="46024"/>
                </a:lnTo>
                <a:lnTo>
                  <a:pt x="19056" y="48247"/>
                </a:lnTo>
                <a:lnTo>
                  <a:pt x="19042" y="61397"/>
                </a:lnTo>
                <a:lnTo>
                  <a:pt x="26673" y="61348"/>
                </a:lnTo>
                <a:lnTo>
                  <a:pt x="26619" y="48247"/>
                </a:lnTo>
                <a:lnTo>
                  <a:pt x="24892" y="46024"/>
                </a:lnTo>
                <a:close/>
              </a:path>
              <a:path w="45719" h="192405">
                <a:moveTo>
                  <a:pt x="39981" y="46024"/>
                </a:moveTo>
                <a:lnTo>
                  <a:pt x="24892" y="46024"/>
                </a:lnTo>
                <a:lnTo>
                  <a:pt x="26619" y="48247"/>
                </a:lnTo>
                <a:lnTo>
                  <a:pt x="26673" y="61348"/>
                </a:lnTo>
                <a:lnTo>
                  <a:pt x="45719" y="61226"/>
                </a:lnTo>
                <a:lnTo>
                  <a:pt x="39981" y="4602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81706" y="1091961"/>
            <a:ext cx="77088" cy="7188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39851" y="1098632"/>
            <a:ext cx="77063" cy="71894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5455878" y="1392274"/>
            <a:ext cx="0" cy="187325"/>
          </a:xfrm>
          <a:custGeom>
            <a:avLst/>
            <a:gdLst/>
            <a:ahLst/>
            <a:cxnLst/>
            <a:rect l="l" t="t" r="r" b="b"/>
            <a:pathLst>
              <a:path h="187325">
                <a:moveTo>
                  <a:pt x="0" y="187172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15429" y="1392274"/>
            <a:ext cx="0" cy="625475"/>
          </a:xfrm>
          <a:custGeom>
            <a:avLst/>
            <a:gdLst/>
            <a:ahLst/>
            <a:cxnLst/>
            <a:rect l="l" t="t" r="r" b="b"/>
            <a:pathLst>
              <a:path h="625475">
                <a:moveTo>
                  <a:pt x="0" y="0"/>
                </a:moveTo>
                <a:lnTo>
                  <a:pt x="0" y="624941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58672" y="872207"/>
            <a:ext cx="1133475" cy="126364"/>
          </a:xfrm>
          <a:custGeom>
            <a:avLst/>
            <a:gdLst/>
            <a:ahLst/>
            <a:cxnLst/>
            <a:rect l="l" t="t" r="r" b="b"/>
            <a:pathLst>
              <a:path w="1133475" h="126365">
                <a:moveTo>
                  <a:pt x="1132916" y="125780"/>
                </a:moveTo>
                <a:lnTo>
                  <a:pt x="1125470" y="101327"/>
                </a:lnTo>
                <a:lnTo>
                  <a:pt x="1105142" y="81333"/>
                </a:lnTo>
                <a:lnTo>
                  <a:pt x="1074950" y="67841"/>
                </a:lnTo>
                <a:lnTo>
                  <a:pt x="1037907" y="62890"/>
                </a:lnTo>
                <a:lnTo>
                  <a:pt x="661530" y="62890"/>
                </a:lnTo>
                <a:lnTo>
                  <a:pt x="624552" y="57959"/>
                </a:lnTo>
                <a:lnTo>
                  <a:pt x="594352" y="44499"/>
                </a:lnTo>
                <a:lnTo>
                  <a:pt x="573989" y="24512"/>
                </a:lnTo>
                <a:lnTo>
                  <a:pt x="566521" y="0"/>
                </a:lnTo>
                <a:lnTo>
                  <a:pt x="559054" y="24512"/>
                </a:lnTo>
                <a:lnTo>
                  <a:pt x="538681" y="44499"/>
                </a:lnTo>
                <a:lnTo>
                  <a:pt x="508448" y="57959"/>
                </a:lnTo>
                <a:lnTo>
                  <a:pt x="471398" y="62890"/>
                </a:lnTo>
                <a:lnTo>
                  <a:pt x="94983" y="62890"/>
                </a:lnTo>
                <a:lnTo>
                  <a:pt x="58019" y="67841"/>
                </a:lnTo>
                <a:lnTo>
                  <a:pt x="27827" y="81333"/>
                </a:lnTo>
                <a:lnTo>
                  <a:pt x="7467" y="101327"/>
                </a:lnTo>
                <a:lnTo>
                  <a:pt x="0" y="12578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23519" y="1598930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>
                <a:moveTo>
                  <a:pt x="0" y="0"/>
                </a:moveTo>
                <a:lnTo>
                  <a:pt x="25062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6212496" y="4750799"/>
            <a:ext cx="1086485" cy="1347470"/>
            <a:chOff x="3357376" y="4750799"/>
            <a:chExt cx="1086485" cy="1347470"/>
          </a:xfrm>
        </p:grpSpPr>
        <p:sp>
          <p:nvSpPr>
            <p:cNvPr id="53" name="object 53"/>
            <p:cNvSpPr/>
            <p:nvPr/>
          </p:nvSpPr>
          <p:spPr>
            <a:xfrm>
              <a:off x="3362139" y="4948487"/>
              <a:ext cx="1076960" cy="1047115"/>
            </a:xfrm>
            <a:custGeom>
              <a:avLst/>
              <a:gdLst/>
              <a:ahLst/>
              <a:cxnLst/>
              <a:rect l="l" t="t" r="r" b="b"/>
              <a:pathLst>
                <a:path w="1076960" h="1047114">
                  <a:moveTo>
                    <a:pt x="538213" y="0"/>
                  </a:moveTo>
                  <a:lnTo>
                    <a:pt x="489216" y="2139"/>
                  </a:lnTo>
                  <a:lnTo>
                    <a:pt x="441452" y="8433"/>
                  </a:lnTo>
                  <a:lnTo>
                    <a:pt x="395114" y="18698"/>
                  </a:lnTo>
                  <a:lnTo>
                    <a:pt x="350389" y="32749"/>
                  </a:lnTo>
                  <a:lnTo>
                    <a:pt x="307467" y="50401"/>
                  </a:lnTo>
                  <a:lnTo>
                    <a:pt x="266540" y="71469"/>
                  </a:lnTo>
                  <a:lnTo>
                    <a:pt x="227795" y="95768"/>
                  </a:lnTo>
                  <a:lnTo>
                    <a:pt x="191424" y="123113"/>
                  </a:lnTo>
                  <a:lnTo>
                    <a:pt x="157616" y="153320"/>
                  </a:lnTo>
                  <a:lnTo>
                    <a:pt x="126561" y="186204"/>
                  </a:lnTo>
                  <a:lnTo>
                    <a:pt x="98448" y="221580"/>
                  </a:lnTo>
                  <a:lnTo>
                    <a:pt x="73468" y="259264"/>
                  </a:lnTo>
                  <a:lnTo>
                    <a:pt x="51810" y="299070"/>
                  </a:lnTo>
                  <a:lnTo>
                    <a:pt x="33665" y="340813"/>
                  </a:lnTo>
                  <a:lnTo>
                    <a:pt x="19221" y="384310"/>
                  </a:lnTo>
                  <a:lnTo>
                    <a:pt x="8669" y="429374"/>
                  </a:lnTo>
                  <a:lnTo>
                    <a:pt x="2198" y="475822"/>
                  </a:lnTo>
                  <a:lnTo>
                    <a:pt x="0" y="523468"/>
                  </a:lnTo>
                  <a:lnTo>
                    <a:pt x="2198" y="571110"/>
                  </a:lnTo>
                  <a:lnTo>
                    <a:pt x="8669" y="617555"/>
                  </a:lnTo>
                  <a:lnTo>
                    <a:pt x="19221" y="662617"/>
                  </a:lnTo>
                  <a:lnTo>
                    <a:pt x="33665" y="706111"/>
                  </a:lnTo>
                  <a:lnTo>
                    <a:pt x="51810" y="747853"/>
                  </a:lnTo>
                  <a:lnTo>
                    <a:pt x="73468" y="787658"/>
                  </a:lnTo>
                  <a:lnTo>
                    <a:pt x="98448" y="825340"/>
                  </a:lnTo>
                  <a:lnTo>
                    <a:pt x="126561" y="860716"/>
                  </a:lnTo>
                  <a:lnTo>
                    <a:pt x="157616" y="893600"/>
                  </a:lnTo>
                  <a:lnTo>
                    <a:pt x="191424" y="923807"/>
                  </a:lnTo>
                  <a:lnTo>
                    <a:pt x="227795" y="951153"/>
                  </a:lnTo>
                  <a:lnTo>
                    <a:pt x="266540" y="975453"/>
                  </a:lnTo>
                  <a:lnTo>
                    <a:pt x="307467" y="996521"/>
                  </a:lnTo>
                  <a:lnTo>
                    <a:pt x="350389" y="1014173"/>
                  </a:lnTo>
                  <a:lnTo>
                    <a:pt x="395114" y="1028224"/>
                  </a:lnTo>
                  <a:lnTo>
                    <a:pt x="441452" y="1038490"/>
                  </a:lnTo>
                  <a:lnTo>
                    <a:pt x="489216" y="1044785"/>
                  </a:lnTo>
                  <a:lnTo>
                    <a:pt x="538213" y="1046924"/>
                  </a:lnTo>
                  <a:lnTo>
                    <a:pt x="587210" y="1044785"/>
                  </a:lnTo>
                  <a:lnTo>
                    <a:pt x="634973" y="1038490"/>
                  </a:lnTo>
                  <a:lnTo>
                    <a:pt x="681312" y="1028224"/>
                  </a:lnTo>
                  <a:lnTo>
                    <a:pt x="726037" y="1014173"/>
                  </a:lnTo>
                  <a:lnTo>
                    <a:pt x="768958" y="996521"/>
                  </a:lnTo>
                  <a:lnTo>
                    <a:pt x="809886" y="975453"/>
                  </a:lnTo>
                  <a:lnTo>
                    <a:pt x="848630" y="951153"/>
                  </a:lnTo>
                  <a:lnTo>
                    <a:pt x="885002" y="923807"/>
                  </a:lnTo>
                  <a:lnTo>
                    <a:pt x="918810" y="893600"/>
                  </a:lnTo>
                  <a:lnTo>
                    <a:pt x="949865" y="860716"/>
                  </a:lnTo>
                  <a:lnTo>
                    <a:pt x="977977" y="825340"/>
                  </a:lnTo>
                  <a:lnTo>
                    <a:pt x="1002958" y="787658"/>
                  </a:lnTo>
                  <a:lnTo>
                    <a:pt x="1024615" y="747853"/>
                  </a:lnTo>
                  <a:lnTo>
                    <a:pt x="1042761" y="706111"/>
                  </a:lnTo>
                  <a:lnTo>
                    <a:pt x="1057205" y="662617"/>
                  </a:lnTo>
                  <a:lnTo>
                    <a:pt x="1067757" y="617555"/>
                  </a:lnTo>
                  <a:lnTo>
                    <a:pt x="1074227" y="571110"/>
                  </a:lnTo>
                  <a:lnTo>
                    <a:pt x="1076426" y="523468"/>
                  </a:lnTo>
                  <a:lnTo>
                    <a:pt x="1074227" y="475822"/>
                  </a:lnTo>
                  <a:lnTo>
                    <a:pt x="1067757" y="429374"/>
                  </a:lnTo>
                  <a:lnTo>
                    <a:pt x="1057205" y="384310"/>
                  </a:lnTo>
                  <a:lnTo>
                    <a:pt x="1042761" y="340813"/>
                  </a:lnTo>
                  <a:lnTo>
                    <a:pt x="1024615" y="299070"/>
                  </a:lnTo>
                  <a:lnTo>
                    <a:pt x="1002958" y="259264"/>
                  </a:lnTo>
                  <a:lnTo>
                    <a:pt x="977977" y="221580"/>
                  </a:lnTo>
                  <a:lnTo>
                    <a:pt x="949865" y="186204"/>
                  </a:lnTo>
                  <a:lnTo>
                    <a:pt x="918810" y="153320"/>
                  </a:lnTo>
                  <a:lnTo>
                    <a:pt x="885002" y="123113"/>
                  </a:lnTo>
                  <a:lnTo>
                    <a:pt x="848630" y="95768"/>
                  </a:lnTo>
                  <a:lnTo>
                    <a:pt x="809886" y="71469"/>
                  </a:lnTo>
                  <a:lnTo>
                    <a:pt x="768958" y="50401"/>
                  </a:lnTo>
                  <a:lnTo>
                    <a:pt x="726037" y="32749"/>
                  </a:lnTo>
                  <a:lnTo>
                    <a:pt x="681312" y="18698"/>
                  </a:lnTo>
                  <a:lnTo>
                    <a:pt x="634973" y="8433"/>
                  </a:lnTo>
                  <a:lnTo>
                    <a:pt x="587210" y="2139"/>
                  </a:lnTo>
                  <a:lnTo>
                    <a:pt x="53821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62139" y="4750799"/>
              <a:ext cx="1076960" cy="1347470"/>
            </a:xfrm>
            <a:custGeom>
              <a:avLst/>
              <a:gdLst/>
              <a:ahLst/>
              <a:cxnLst/>
              <a:rect l="l" t="t" r="r" b="b"/>
              <a:pathLst>
                <a:path w="1076960" h="1347470">
                  <a:moveTo>
                    <a:pt x="538213" y="197688"/>
                  </a:moveTo>
                  <a:lnTo>
                    <a:pt x="489216" y="199827"/>
                  </a:lnTo>
                  <a:lnTo>
                    <a:pt x="441452" y="206122"/>
                  </a:lnTo>
                  <a:lnTo>
                    <a:pt x="395114" y="216387"/>
                  </a:lnTo>
                  <a:lnTo>
                    <a:pt x="350389" y="230437"/>
                  </a:lnTo>
                  <a:lnTo>
                    <a:pt x="307467" y="248089"/>
                  </a:lnTo>
                  <a:lnTo>
                    <a:pt x="266540" y="269157"/>
                  </a:lnTo>
                  <a:lnTo>
                    <a:pt x="227795" y="293456"/>
                  </a:lnTo>
                  <a:lnTo>
                    <a:pt x="191424" y="320801"/>
                  </a:lnTo>
                  <a:lnTo>
                    <a:pt x="157616" y="351008"/>
                  </a:lnTo>
                  <a:lnTo>
                    <a:pt x="126561" y="383893"/>
                  </a:lnTo>
                  <a:lnTo>
                    <a:pt x="98448" y="419269"/>
                  </a:lnTo>
                  <a:lnTo>
                    <a:pt x="73468" y="456952"/>
                  </a:lnTo>
                  <a:lnTo>
                    <a:pt x="51810" y="496758"/>
                  </a:lnTo>
                  <a:lnTo>
                    <a:pt x="33665" y="538502"/>
                  </a:lnTo>
                  <a:lnTo>
                    <a:pt x="19221" y="581998"/>
                  </a:lnTo>
                  <a:lnTo>
                    <a:pt x="8669" y="627062"/>
                  </a:lnTo>
                  <a:lnTo>
                    <a:pt x="2198" y="673510"/>
                  </a:lnTo>
                  <a:lnTo>
                    <a:pt x="0" y="721156"/>
                  </a:lnTo>
                  <a:lnTo>
                    <a:pt x="2198" y="768799"/>
                  </a:lnTo>
                  <a:lnTo>
                    <a:pt x="8669" y="815243"/>
                  </a:lnTo>
                  <a:lnTo>
                    <a:pt x="19221" y="860305"/>
                  </a:lnTo>
                  <a:lnTo>
                    <a:pt x="33665" y="903799"/>
                  </a:lnTo>
                  <a:lnTo>
                    <a:pt x="51810" y="945541"/>
                  </a:lnTo>
                  <a:lnTo>
                    <a:pt x="73468" y="985346"/>
                  </a:lnTo>
                  <a:lnTo>
                    <a:pt x="98448" y="1023029"/>
                  </a:lnTo>
                  <a:lnTo>
                    <a:pt x="126561" y="1058404"/>
                  </a:lnTo>
                  <a:lnTo>
                    <a:pt x="157616" y="1091288"/>
                  </a:lnTo>
                  <a:lnTo>
                    <a:pt x="191424" y="1121496"/>
                  </a:lnTo>
                  <a:lnTo>
                    <a:pt x="227795" y="1148841"/>
                  </a:lnTo>
                  <a:lnTo>
                    <a:pt x="266540" y="1173141"/>
                  </a:lnTo>
                  <a:lnTo>
                    <a:pt x="307467" y="1194209"/>
                  </a:lnTo>
                  <a:lnTo>
                    <a:pt x="350389" y="1211861"/>
                  </a:lnTo>
                  <a:lnTo>
                    <a:pt x="395114" y="1225912"/>
                  </a:lnTo>
                  <a:lnTo>
                    <a:pt x="441452" y="1236178"/>
                  </a:lnTo>
                  <a:lnTo>
                    <a:pt x="489216" y="1242473"/>
                  </a:lnTo>
                  <a:lnTo>
                    <a:pt x="538213" y="1244612"/>
                  </a:lnTo>
                  <a:lnTo>
                    <a:pt x="587210" y="1242473"/>
                  </a:lnTo>
                  <a:lnTo>
                    <a:pt x="634973" y="1236178"/>
                  </a:lnTo>
                  <a:lnTo>
                    <a:pt x="681312" y="1225912"/>
                  </a:lnTo>
                  <a:lnTo>
                    <a:pt x="726037" y="1211861"/>
                  </a:lnTo>
                  <a:lnTo>
                    <a:pt x="768958" y="1194209"/>
                  </a:lnTo>
                  <a:lnTo>
                    <a:pt x="809886" y="1173141"/>
                  </a:lnTo>
                  <a:lnTo>
                    <a:pt x="848630" y="1148841"/>
                  </a:lnTo>
                  <a:lnTo>
                    <a:pt x="885002" y="1121496"/>
                  </a:lnTo>
                  <a:lnTo>
                    <a:pt x="918810" y="1091288"/>
                  </a:lnTo>
                  <a:lnTo>
                    <a:pt x="949865" y="1058404"/>
                  </a:lnTo>
                  <a:lnTo>
                    <a:pt x="977977" y="1023029"/>
                  </a:lnTo>
                  <a:lnTo>
                    <a:pt x="1002958" y="985346"/>
                  </a:lnTo>
                  <a:lnTo>
                    <a:pt x="1024615" y="945541"/>
                  </a:lnTo>
                  <a:lnTo>
                    <a:pt x="1042761" y="903799"/>
                  </a:lnTo>
                  <a:lnTo>
                    <a:pt x="1057205" y="860305"/>
                  </a:lnTo>
                  <a:lnTo>
                    <a:pt x="1067757" y="815243"/>
                  </a:lnTo>
                  <a:lnTo>
                    <a:pt x="1074227" y="768799"/>
                  </a:lnTo>
                  <a:lnTo>
                    <a:pt x="1076426" y="721156"/>
                  </a:lnTo>
                  <a:lnTo>
                    <a:pt x="1074227" y="673510"/>
                  </a:lnTo>
                  <a:lnTo>
                    <a:pt x="1067757" y="627062"/>
                  </a:lnTo>
                  <a:lnTo>
                    <a:pt x="1057205" y="581998"/>
                  </a:lnTo>
                  <a:lnTo>
                    <a:pt x="1042761" y="538502"/>
                  </a:lnTo>
                  <a:lnTo>
                    <a:pt x="1024615" y="496758"/>
                  </a:lnTo>
                  <a:lnTo>
                    <a:pt x="1002958" y="456952"/>
                  </a:lnTo>
                  <a:lnTo>
                    <a:pt x="977977" y="419269"/>
                  </a:lnTo>
                  <a:lnTo>
                    <a:pt x="949865" y="383893"/>
                  </a:lnTo>
                  <a:lnTo>
                    <a:pt x="918810" y="351008"/>
                  </a:lnTo>
                  <a:lnTo>
                    <a:pt x="885002" y="320801"/>
                  </a:lnTo>
                  <a:lnTo>
                    <a:pt x="848630" y="293456"/>
                  </a:lnTo>
                  <a:lnTo>
                    <a:pt x="809886" y="269157"/>
                  </a:lnTo>
                  <a:lnTo>
                    <a:pt x="768958" y="248089"/>
                  </a:lnTo>
                  <a:lnTo>
                    <a:pt x="726037" y="230437"/>
                  </a:lnTo>
                  <a:lnTo>
                    <a:pt x="681312" y="216387"/>
                  </a:lnTo>
                  <a:lnTo>
                    <a:pt x="634973" y="206122"/>
                  </a:lnTo>
                  <a:lnTo>
                    <a:pt x="587210" y="199827"/>
                  </a:lnTo>
                  <a:lnTo>
                    <a:pt x="538213" y="197688"/>
                  </a:lnTo>
                  <a:close/>
                </a:path>
                <a:path w="1076960" h="1347470">
                  <a:moveTo>
                    <a:pt x="537692" y="0"/>
                  </a:moveTo>
                  <a:lnTo>
                    <a:pt x="537692" y="1347406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93921" y="5146167"/>
              <a:ext cx="425450" cy="356235"/>
            </a:xfrm>
            <a:custGeom>
              <a:avLst/>
              <a:gdLst/>
              <a:ahLst/>
              <a:cxnLst/>
              <a:rect l="l" t="t" r="r" b="b"/>
              <a:pathLst>
                <a:path w="425450" h="356235">
                  <a:moveTo>
                    <a:pt x="424992" y="0"/>
                  </a:moveTo>
                  <a:lnTo>
                    <a:pt x="355612" y="14020"/>
                  </a:lnTo>
                  <a:lnTo>
                    <a:pt x="371856" y="34785"/>
                  </a:lnTo>
                  <a:lnTo>
                    <a:pt x="8166" y="318935"/>
                  </a:lnTo>
                  <a:lnTo>
                    <a:pt x="2933" y="318935"/>
                  </a:lnTo>
                  <a:lnTo>
                    <a:pt x="622" y="321259"/>
                  </a:lnTo>
                  <a:lnTo>
                    <a:pt x="622" y="324815"/>
                  </a:lnTo>
                  <a:lnTo>
                    <a:pt x="317" y="325043"/>
                  </a:lnTo>
                  <a:lnTo>
                    <a:pt x="0" y="328307"/>
                  </a:lnTo>
                  <a:lnTo>
                    <a:pt x="3594" y="332955"/>
                  </a:lnTo>
                  <a:lnTo>
                    <a:pt x="6858" y="333273"/>
                  </a:lnTo>
                  <a:lnTo>
                    <a:pt x="11709" y="329476"/>
                  </a:lnTo>
                  <a:lnTo>
                    <a:pt x="361721" y="329476"/>
                  </a:lnTo>
                  <a:lnTo>
                    <a:pt x="361721" y="355841"/>
                  </a:lnTo>
                  <a:lnTo>
                    <a:pt x="414451" y="329476"/>
                  </a:lnTo>
                  <a:lnTo>
                    <a:pt x="424980" y="324205"/>
                  </a:lnTo>
                  <a:lnTo>
                    <a:pt x="414439" y="318935"/>
                  </a:lnTo>
                  <a:lnTo>
                    <a:pt x="361721" y="292582"/>
                  </a:lnTo>
                  <a:lnTo>
                    <a:pt x="361721" y="318935"/>
                  </a:lnTo>
                  <a:lnTo>
                    <a:pt x="25209" y="318935"/>
                  </a:lnTo>
                  <a:lnTo>
                    <a:pt x="378371" y="43116"/>
                  </a:lnTo>
                  <a:lnTo>
                    <a:pt x="389039" y="34785"/>
                  </a:lnTo>
                  <a:lnTo>
                    <a:pt x="378371" y="43116"/>
                  </a:lnTo>
                  <a:lnTo>
                    <a:pt x="394639" y="63893"/>
                  </a:lnTo>
                  <a:lnTo>
                    <a:pt x="412407" y="26466"/>
                  </a:lnTo>
                  <a:lnTo>
                    <a:pt x="42499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5861423" y="6672270"/>
            <a:ext cx="1853564" cy="458470"/>
            <a:chOff x="3006304" y="6672270"/>
            <a:chExt cx="1853564" cy="458470"/>
          </a:xfrm>
        </p:grpSpPr>
        <p:sp>
          <p:nvSpPr>
            <p:cNvPr id="57" name="object 57"/>
            <p:cNvSpPr/>
            <p:nvPr/>
          </p:nvSpPr>
          <p:spPr>
            <a:xfrm>
              <a:off x="3006304" y="6672270"/>
              <a:ext cx="1853564" cy="458470"/>
            </a:xfrm>
            <a:custGeom>
              <a:avLst/>
              <a:gdLst/>
              <a:ahLst/>
              <a:cxnLst/>
              <a:rect l="l" t="t" r="r" b="b"/>
              <a:pathLst>
                <a:path w="1853564" h="458470">
                  <a:moveTo>
                    <a:pt x="0" y="134416"/>
                  </a:moveTo>
                  <a:lnTo>
                    <a:pt x="1852942" y="134416"/>
                  </a:lnTo>
                </a:path>
                <a:path w="1853564" h="458470">
                  <a:moveTo>
                    <a:pt x="893521" y="0"/>
                  </a:moveTo>
                  <a:lnTo>
                    <a:pt x="893521" y="458088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417481" y="6775069"/>
              <a:ext cx="1319530" cy="63500"/>
            </a:xfrm>
            <a:custGeom>
              <a:avLst/>
              <a:gdLst/>
              <a:ahLst/>
              <a:cxnLst/>
              <a:rect l="l" t="t" r="r" b="b"/>
              <a:pathLst>
                <a:path w="1319529" h="63500">
                  <a:moveTo>
                    <a:pt x="1318920" y="31623"/>
                  </a:moveTo>
                  <a:lnTo>
                    <a:pt x="1308404" y="26365"/>
                  </a:lnTo>
                  <a:lnTo>
                    <a:pt x="1255661" y="0"/>
                  </a:lnTo>
                  <a:lnTo>
                    <a:pt x="1255661" y="26365"/>
                  </a:lnTo>
                  <a:lnTo>
                    <a:pt x="890905" y="26365"/>
                  </a:lnTo>
                  <a:lnTo>
                    <a:pt x="838161" y="0"/>
                  </a:lnTo>
                  <a:lnTo>
                    <a:pt x="838161" y="26365"/>
                  </a:lnTo>
                  <a:lnTo>
                    <a:pt x="481596" y="26365"/>
                  </a:lnTo>
                  <a:lnTo>
                    <a:pt x="479374" y="26365"/>
                  </a:lnTo>
                  <a:lnTo>
                    <a:pt x="63246" y="26365"/>
                  </a:lnTo>
                  <a:lnTo>
                    <a:pt x="63246" y="0"/>
                  </a:lnTo>
                  <a:lnTo>
                    <a:pt x="0" y="31623"/>
                  </a:lnTo>
                  <a:lnTo>
                    <a:pt x="63246" y="63258"/>
                  </a:lnTo>
                  <a:lnTo>
                    <a:pt x="63246" y="36906"/>
                  </a:lnTo>
                  <a:lnTo>
                    <a:pt x="479374" y="36906"/>
                  </a:lnTo>
                  <a:lnTo>
                    <a:pt x="481596" y="36906"/>
                  </a:lnTo>
                  <a:lnTo>
                    <a:pt x="838161" y="36906"/>
                  </a:lnTo>
                  <a:lnTo>
                    <a:pt x="838161" y="63258"/>
                  </a:lnTo>
                  <a:lnTo>
                    <a:pt x="890866" y="36906"/>
                  </a:lnTo>
                  <a:lnTo>
                    <a:pt x="1255661" y="36906"/>
                  </a:lnTo>
                  <a:lnTo>
                    <a:pt x="1255661" y="63258"/>
                  </a:lnTo>
                  <a:lnTo>
                    <a:pt x="1308366" y="36906"/>
                  </a:lnTo>
                  <a:lnTo>
                    <a:pt x="1318920" y="3162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6098644" y="5141406"/>
            <a:ext cx="1315085" cy="337820"/>
            <a:chOff x="3243524" y="5141406"/>
            <a:chExt cx="1315085" cy="337820"/>
          </a:xfrm>
        </p:grpSpPr>
        <p:sp>
          <p:nvSpPr>
            <p:cNvPr id="60" name="object 60"/>
            <p:cNvSpPr/>
            <p:nvPr/>
          </p:nvSpPr>
          <p:spPr>
            <a:xfrm>
              <a:off x="3243524" y="5146172"/>
              <a:ext cx="1315085" cy="327660"/>
            </a:xfrm>
            <a:custGeom>
              <a:avLst/>
              <a:gdLst/>
              <a:ahLst/>
              <a:cxnLst/>
              <a:rect l="l" t="t" r="r" b="b"/>
              <a:pathLst>
                <a:path w="1315085" h="327660">
                  <a:moveTo>
                    <a:pt x="0" y="324192"/>
                  </a:moveTo>
                  <a:lnTo>
                    <a:pt x="1314716" y="324192"/>
                  </a:lnTo>
                </a:path>
                <a:path w="1315085" h="327660">
                  <a:moveTo>
                    <a:pt x="1075385" y="0"/>
                  </a:moveTo>
                  <a:lnTo>
                    <a:pt x="1075385" y="327355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868201" y="5146166"/>
              <a:ext cx="63500" cy="332740"/>
            </a:xfrm>
            <a:custGeom>
              <a:avLst/>
              <a:gdLst/>
              <a:ahLst/>
              <a:cxnLst/>
              <a:rect l="l" t="t" r="r" b="b"/>
              <a:pathLst>
                <a:path w="63500" h="332739">
                  <a:moveTo>
                    <a:pt x="34582" y="47447"/>
                  </a:moveTo>
                  <a:lnTo>
                    <a:pt x="28676" y="47447"/>
                  </a:lnTo>
                  <a:lnTo>
                    <a:pt x="26352" y="49771"/>
                  </a:lnTo>
                  <a:lnTo>
                    <a:pt x="26352" y="330314"/>
                  </a:lnTo>
                  <a:lnTo>
                    <a:pt x="28676" y="332638"/>
                  </a:lnTo>
                  <a:lnTo>
                    <a:pt x="34582" y="332638"/>
                  </a:lnTo>
                  <a:lnTo>
                    <a:pt x="36893" y="330314"/>
                  </a:lnTo>
                  <a:lnTo>
                    <a:pt x="36893" y="49771"/>
                  </a:lnTo>
                  <a:lnTo>
                    <a:pt x="34582" y="47447"/>
                  </a:lnTo>
                  <a:close/>
                </a:path>
                <a:path w="63500" h="332739">
                  <a:moveTo>
                    <a:pt x="31623" y="0"/>
                  </a:moveTo>
                  <a:lnTo>
                    <a:pt x="0" y="63258"/>
                  </a:lnTo>
                  <a:lnTo>
                    <a:pt x="26352" y="63258"/>
                  </a:lnTo>
                  <a:lnTo>
                    <a:pt x="26352" y="49771"/>
                  </a:lnTo>
                  <a:lnTo>
                    <a:pt x="28676" y="47447"/>
                  </a:lnTo>
                  <a:lnTo>
                    <a:pt x="55341" y="47447"/>
                  </a:lnTo>
                  <a:lnTo>
                    <a:pt x="31623" y="0"/>
                  </a:lnTo>
                  <a:close/>
                </a:path>
                <a:path w="63500" h="332739">
                  <a:moveTo>
                    <a:pt x="55341" y="47447"/>
                  </a:moveTo>
                  <a:lnTo>
                    <a:pt x="34582" y="47447"/>
                  </a:lnTo>
                  <a:lnTo>
                    <a:pt x="36893" y="49771"/>
                  </a:lnTo>
                  <a:lnTo>
                    <a:pt x="36893" y="63258"/>
                  </a:lnTo>
                  <a:lnTo>
                    <a:pt x="63246" y="63258"/>
                  </a:lnTo>
                  <a:lnTo>
                    <a:pt x="55341" y="4744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899825" y="5146168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419087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53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034898" y="781756"/>
            <a:ext cx="1803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5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387042" y="710653"/>
            <a:ext cx="927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endParaRPr sz="9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74121" y="886753"/>
            <a:ext cx="1009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554671" y="871412"/>
            <a:ext cx="1460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934618" y="1184398"/>
            <a:ext cx="14414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185277" y="1335866"/>
            <a:ext cx="26035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0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0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851107" y="1331957"/>
            <a:ext cx="109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1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107917" y="1371612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04542" y="1371612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323349" y="1316614"/>
            <a:ext cx="109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1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610999" y="1437692"/>
            <a:ext cx="12192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188949" y="1672274"/>
            <a:ext cx="16510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2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484756" y="1680093"/>
            <a:ext cx="272415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0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0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0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985990" y="1762592"/>
            <a:ext cx="90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9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526420" y="2144461"/>
            <a:ext cx="20961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2.35</a:t>
            </a:r>
            <a:r>
              <a:rPr sz="5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conexiones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501019" y="2464200"/>
            <a:ext cx="430022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95580">
              <a:lnSpc>
                <a:spcPct val="153800"/>
              </a:lnSpc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absorbido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convertidor.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embargo,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suministrada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almacenamiento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CC,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ilustra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2,36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650">
              <a:latin typeface="Arial Unicode MS"/>
              <a:cs typeface="Arial Unicode MS"/>
            </a:endParaRPr>
          </a:p>
          <a:p>
            <a:pPr marL="38100" marR="30480" indent="152400">
              <a:lnSpc>
                <a:spcPct val="142900"/>
              </a:lnSpc>
              <a:spcBef>
                <a:spcPts val="1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generalizada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agregando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apropiado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muestr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2,37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apropiado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0" dirty="0">
                <a:solidFill>
                  <a:srgbClr val="211F1F"/>
                </a:solidFill>
                <a:latin typeface="Arial Unicode MS"/>
                <a:cs typeface="Arial Unicode MS"/>
              </a:rPr>
              <a:t>logr</a:t>
            </a:r>
            <a:r>
              <a:rPr sz="975" i="1" spc="-104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00" spc="-7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i="1" spc="-104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spc="-70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siguientes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básicos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energía: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526459" y="3609738"/>
            <a:ext cx="3961765" cy="6350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4460" indent="-112395">
              <a:spcBef>
                <a:spcPts val="400"/>
              </a:spcBef>
              <a:buAutoNum type="alphaUcPeriod" startAt="2"/>
              <a:tabLst>
                <a:tab pos="125095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combinada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terminal;</a:t>
            </a:r>
            <a:endParaRPr sz="750">
              <a:latin typeface="Arial Unicode MS"/>
              <a:cs typeface="Arial Unicode MS"/>
            </a:endParaRPr>
          </a:p>
          <a:p>
            <a:pPr marL="123189" indent="-110489">
              <a:spcBef>
                <a:spcPts val="300"/>
              </a:spcBef>
              <a:buAutoNum type="alphaUcPeriod" startAt="2"/>
              <a:tabLst>
                <a:tab pos="123189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combinada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terminal;</a:t>
            </a:r>
            <a:endParaRPr sz="750">
              <a:latin typeface="Arial Unicode MS"/>
              <a:cs typeface="Arial Unicode MS"/>
            </a:endParaRPr>
          </a:p>
          <a:p>
            <a:pPr marL="132715" marR="17145" indent="-132715">
              <a:lnSpc>
                <a:spcPct val="133300"/>
              </a:lnSpc>
              <a:buAutoNum type="alphaUcPeriod" startAt="2"/>
              <a:tabLst>
                <a:tab pos="132715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combinada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combinada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fase.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501054" y="3484616"/>
            <a:ext cx="299529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una.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3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spc="-135" dirty="0">
                <a:solidFill>
                  <a:srgbClr val="211F1F"/>
                </a:solidFill>
                <a:latin typeface="Arial"/>
                <a:cs typeface="Arial"/>
              </a:rPr>
              <a:t>ǀ</a:t>
            </a:r>
            <a:r>
              <a:rPr sz="975" i="1" spc="-202" baseline="-29914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800" i="1" spc="-1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60" dirty="0">
                <a:solidFill>
                  <a:srgbClr val="211F1F"/>
                </a:solidFill>
                <a:latin typeface="Arial"/>
                <a:cs typeface="Arial"/>
              </a:rPr>
              <a:t>ǀ</a:t>
            </a:r>
            <a:r>
              <a:rPr sz="8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regulación):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165" baseline="-29914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8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9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i="1" spc="-19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284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39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561250" y="3546415"/>
            <a:ext cx="12700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6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526420" y="4553729"/>
            <a:ext cx="1271905" cy="42062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2.36</a:t>
            </a:r>
            <a:r>
              <a:rPr sz="60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Generalizado</a:t>
            </a:r>
            <a:endParaRPr sz="600">
              <a:latin typeface="Arial Unicode MS"/>
              <a:cs typeface="Arial Unicode MS"/>
            </a:endParaRPr>
          </a:p>
          <a:p>
            <a:pPr marL="12700" marR="5080">
              <a:lnSpc>
                <a:spcPts val="1000"/>
              </a:lnSpc>
              <a:spcBef>
                <a:spcPts val="8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síncrona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conectada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almacenamiento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500966" y="4944136"/>
            <a:ext cx="1319530" cy="4070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51500"/>
              </a:lnSpc>
              <a:spcBef>
                <a:spcPts val="95"/>
              </a:spcBef>
            </a:pP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energía.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el </a:t>
            </a:r>
            <a:r>
              <a:rPr sz="550" spc="2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5" dirty="0">
                <a:solidFill>
                  <a:srgbClr val="211F1F"/>
                </a:solidFill>
                <a:latin typeface="Arial Unicode MS"/>
                <a:cs typeface="Arial Unicode MS"/>
              </a:rPr>
              <a:t>fase;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3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550" spc="-1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825" i="1" spc="-450" baseline="-30303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825" i="1" spc="-450" baseline="-30303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endencia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de </a:t>
            </a:r>
            <a:r>
              <a:rPr sz="55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2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30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15" dirty="0">
                <a:solidFill>
                  <a:srgbClr val="211F1F"/>
                </a:solidFill>
                <a:latin typeface="Arial Unicode MS"/>
                <a:cs typeface="Arial Unicode MS"/>
              </a:rPr>
              <a:t>dirección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526366" y="5367743"/>
            <a:ext cx="22415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actual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465703" y="4618580"/>
            <a:ext cx="68580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5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la</a:t>
            </a:r>
            <a:r>
              <a:rPr sz="5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terminal</a:t>
            </a:r>
            <a:r>
              <a:rPr sz="5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5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CA</a:t>
            </a:r>
            <a:endParaRPr sz="5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722487" y="5038560"/>
            <a:ext cx="467359" cy="2520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550">
              <a:latin typeface="Arial"/>
              <a:cs typeface="Arial"/>
            </a:endParaRPr>
          </a:p>
          <a:p>
            <a:pPr marL="12700">
              <a:spcBef>
                <a:spcPts val="15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7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576406" y="5038390"/>
            <a:ext cx="14097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272454" y="5071490"/>
            <a:ext cx="471805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Suministros</a:t>
            </a:r>
            <a:r>
              <a:rPr sz="4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4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272454" y="5161730"/>
            <a:ext cx="467359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7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697305" y="5446698"/>
            <a:ext cx="245745" cy="442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0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035242" y="5473606"/>
            <a:ext cx="230504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722486" y="5591019"/>
            <a:ext cx="487680" cy="260327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spcBef>
                <a:spcPts val="409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5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550">
              <a:latin typeface="Arial"/>
              <a:cs typeface="Arial"/>
            </a:endParaRPr>
          </a:p>
          <a:p>
            <a:pPr marL="12700">
              <a:spcBef>
                <a:spcPts val="315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Suministros</a:t>
            </a:r>
            <a:r>
              <a:rPr sz="5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6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5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272559" y="5625111"/>
            <a:ext cx="487680" cy="239168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spcBef>
                <a:spcPts val="365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Suministros</a:t>
            </a:r>
            <a:r>
              <a:rPr sz="4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450">
              <a:latin typeface="Arial"/>
              <a:cs typeface="Arial"/>
            </a:endParaRPr>
          </a:p>
          <a:p>
            <a:pPr marL="12700">
              <a:spcBef>
                <a:spcPts val="334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Suministros</a:t>
            </a:r>
            <a:r>
              <a:rPr sz="5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6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5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497335" y="6437255"/>
            <a:ext cx="68580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5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el</a:t>
            </a:r>
            <a:r>
              <a:rPr sz="5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terminal</a:t>
            </a:r>
            <a:r>
              <a:rPr sz="5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5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CC</a:t>
            </a:r>
            <a:endParaRPr sz="55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181676" y="7008425"/>
            <a:ext cx="34163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r>
              <a:rPr sz="3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788410" y="6940532"/>
            <a:ext cx="959485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>
              <a:spcBef>
                <a:spcPts val="100"/>
              </a:spcBef>
            </a:pPr>
            <a:r>
              <a:rPr sz="1350" baseline="6172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r>
              <a:rPr sz="250" i="1" spc="32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1350" baseline="6172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3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250" i="1" dirty="0">
                <a:solidFill>
                  <a:srgbClr val="211F1F"/>
                </a:solidFill>
                <a:latin typeface="Arial"/>
                <a:cs typeface="Arial"/>
              </a:rPr>
              <a:t>corriente</a:t>
            </a:r>
            <a:r>
              <a:rPr sz="25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continua</a:t>
            </a:r>
            <a:endParaRPr sz="250">
              <a:latin typeface="Arial"/>
              <a:cs typeface="Arial"/>
            </a:endParaRPr>
          </a:p>
          <a:p>
            <a:pPr marL="38100">
              <a:spcBef>
                <a:spcPts val="101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P;</a:t>
            </a:r>
            <a:endParaRPr sz="700">
              <a:latin typeface="Arial Unicode MS"/>
              <a:cs typeface="Arial Unicode MS"/>
            </a:endParaRPr>
          </a:p>
          <a:p>
            <a:pPr marL="38100">
              <a:spcBef>
                <a:spcPts val="17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positiva</a:t>
            </a:r>
            <a:endParaRPr sz="650">
              <a:latin typeface="Arial Unicode MS"/>
              <a:cs typeface="Arial Unicode MS"/>
            </a:endParaRPr>
          </a:p>
          <a:p>
            <a:pPr marL="38100">
              <a:spcBef>
                <a:spcPts val="470"/>
              </a:spcBef>
            </a:pP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3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aire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acondicionado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769864" y="7204697"/>
            <a:ext cx="815340" cy="3683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spcBef>
                <a:spcPts val="265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Suministros</a:t>
            </a:r>
            <a:r>
              <a:rPr sz="5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35" dirty="0">
                <a:solidFill>
                  <a:srgbClr val="211F1F"/>
                </a:solidFill>
                <a:latin typeface="Arial Unicode MS"/>
                <a:cs typeface="Arial Unicode MS"/>
              </a:rPr>
              <a:t>P;</a:t>
            </a: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2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negativa</a:t>
            </a:r>
            <a:endParaRPr sz="650">
              <a:latin typeface="Arial Unicode MS"/>
              <a:cs typeface="Arial Unicode MS"/>
            </a:endParaRPr>
          </a:p>
          <a:p>
            <a:pPr marL="12700">
              <a:spcBef>
                <a:spcPts val="470"/>
              </a:spcBef>
            </a:pP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3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aire</a:t>
            </a:r>
            <a:r>
              <a:rPr sz="3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acondicionado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00" name="object 100"/>
          <p:cNvSpPr txBox="1"/>
          <p:nvPr/>
        </p:nvSpPr>
        <p:spPr>
          <a:xfrm rot="19380000">
            <a:off x="6790934" y="5210809"/>
            <a:ext cx="176434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 rot="19380000">
            <a:off x="6881574" y="5199722"/>
            <a:ext cx="143606" cy="1013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>
              <a:spcBef>
                <a:spcPts val="70"/>
              </a:spcBef>
            </a:pP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1589" y="752494"/>
            <a:ext cx="1638935" cy="730885"/>
            <a:chOff x="2336469" y="752493"/>
            <a:chExt cx="1638935" cy="730885"/>
          </a:xfrm>
        </p:grpSpPr>
        <p:sp>
          <p:nvSpPr>
            <p:cNvPr id="3" name="object 3"/>
            <p:cNvSpPr/>
            <p:nvPr/>
          </p:nvSpPr>
          <p:spPr>
            <a:xfrm>
              <a:off x="3250603" y="812564"/>
              <a:ext cx="603250" cy="610870"/>
            </a:xfrm>
            <a:custGeom>
              <a:avLst/>
              <a:gdLst/>
              <a:ahLst/>
              <a:cxnLst/>
              <a:rect l="l" t="t" r="r" b="b"/>
              <a:pathLst>
                <a:path w="603250" h="610869">
                  <a:moveTo>
                    <a:pt x="301459" y="0"/>
                  </a:moveTo>
                  <a:lnTo>
                    <a:pt x="252547" y="3993"/>
                  </a:lnTo>
                  <a:lnTo>
                    <a:pt x="206153" y="15553"/>
                  </a:lnTo>
                  <a:lnTo>
                    <a:pt x="162896" y="34054"/>
                  </a:lnTo>
                  <a:lnTo>
                    <a:pt x="123397" y="58868"/>
                  </a:lnTo>
                  <a:lnTo>
                    <a:pt x="88274" y="89366"/>
                  </a:lnTo>
                  <a:lnTo>
                    <a:pt x="58148" y="124922"/>
                  </a:lnTo>
                  <a:lnTo>
                    <a:pt x="33637" y="164908"/>
                  </a:lnTo>
                  <a:lnTo>
                    <a:pt x="15363" y="208696"/>
                  </a:lnTo>
                  <a:lnTo>
                    <a:pt x="3944" y="255658"/>
                  </a:lnTo>
                  <a:lnTo>
                    <a:pt x="0" y="305168"/>
                  </a:lnTo>
                  <a:lnTo>
                    <a:pt x="3944" y="354719"/>
                  </a:lnTo>
                  <a:lnTo>
                    <a:pt x="15363" y="401714"/>
                  </a:lnTo>
                  <a:lnTo>
                    <a:pt x="33637" y="445528"/>
                  </a:lnTo>
                  <a:lnTo>
                    <a:pt x="58148" y="485533"/>
                  </a:lnTo>
                  <a:lnTo>
                    <a:pt x="88274" y="521103"/>
                  </a:lnTo>
                  <a:lnTo>
                    <a:pt x="123397" y="551610"/>
                  </a:lnTo>
                  <a:lnTo>
                    <a:pt x="162896" y="576430"/>
                  </a:lnTo>
                  <a:lnTo>
                    <a:pt x="206153" y="594933"/>
                  </a:lnTo>
                  <a:lnTo>
                    <a:pt x="252547" y="606495"/>
                  </a:lnTo>
                  <a:lnTo>
                    <a:pt x="301459" y="610488"/>
                  </a:lnTo>
                  <a:lnTo>
                    <a:pt x="350413" y="606495"/>
                  </a:lnTo>
                  <a:lnTo>
                    <a:pt x="396843" y="594933"/>
                  </a:lnTo>
                  <a:lnTo>
                    <a:pt x="440128" y="576430"/>
                  </a:lnTo>
                  <a:lnTo>
                    <a:pt x="479650" y="551610"/>
                  </a:lnTo>
                  <a:lnTo>
                    <a:pt x="514791" y="521103"/>
                  </a:lnTo>
                  <a:lnTo>
                    <a:pt x="544930" y="485533"/>
                  </a:lnTo>
                  <a:lnTo>
                    <a:pt x="569450" y="445528"/>
                  </a:lnTo>
                  <a:lnTo>
                    <a:pt x="587730" y="401714"/>
                  </a:lnTo>
                  <a:lnTo>
                    <a:pt x="599152" y="354719"/>
                  </a:lnTo>
                  <a:lnTo>
                    <a:pt x="603097" y="305168"/>
                  </a:lnTo>
                  <a:lnTo>
                    <a:pt x="599152" y="255658"/>
                  </a:lnTo>
                  <a:lnTo>
                    <a:pt x="587730" y="208696"/>
                  </a:lnTo>
                  <a:lnTo>
                    <a:pt x="569450" y="164908"/>
                  </a:lnTo>
                  <a:lnTo>
                    <a:pt x="544930" y="124922"/>
                  </a:lnTo>
                  <a:lnTo>
                    <a:pt x="514791" y="89366"/>
                  </a:lnTo>
                  <a:lnTo>
                    <a:pt x="479650" y="58868"/>
                  </a:lnTo>
                  <a:lnTo>
                    <a:pt x="440128" y="34054"/>
                  </a:lnTo>
                  <a:lnTo>
                    <a:pt x="396843" y="15553"/>
                  </a:lnTo>
                  <a:lnTo>
                    <a:pt x="350413" y="3993"/>
                  </a:lnTo>
                  <a:lnTo>
                    <a:pt x="30145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41638" y="752493"/>
              <a:ext cx="1633855" cy="730885"/>
            </a:xfrm>
            <a:custGeom>
              <a:avLst/>
              <a:gdLst/>
              <a:ahLst/>
              <a:cxnLst/>
              <a:rect l="l" t="t" r="r" b="b"/>
              <a:pathLst>
                <a:path w="1633854" h="730885">
                  <a:moveTo>
                    <a:pt x="1210424" y="60071"/>
                  </a:moveTo>
                  <a:lnTo>
                    <a:pt x="1161512" y="64064"/>
                  </a:lnTo>
                  <a:lnTo>
                    <a:pt x="1115118" y="75624"/>
                  </a:lnTo>
                  <a:lnTo>
                    <a:pt x="1071861" y="94125"/>
                  </a:lnTo>
                  <a:lnTo>
                    <a:pt x="1032361" y="118939"/>
                  </a:lnTo>
                  <a:lnTo>
                    <a:pt x="997238" y="149437"/>
                  </a:lnTo>
                  <a:lnTo>
                    <a:pt x="967112" y="184993"/>
                  </a:lnTo>
                  <a:lnTo>
                    <a:pt x="942602" y="224979"/>
                  </a:lnTo>
                  <a:lnTo>
                    <a:pt x="924327" y="268767"/>
                  </a:lnTo>
                  <a:lnTo>
                    <a:pt x="912908" y="315729"/>
                  </a:lnTo>
                  <a:lnTo>
                    <a:pt x="908964" y="365239"/>
                  </a:lnTo>
                  <a:lnTo>
                    <a:pt x="912908" y="414790"/>
                  </a:lnTo>
                  <a:lnTo>
                    <a:pt x="924327" y="461785"/>
                  </a:lnTo>
                  <a:lnTo>
                    <a:pt x="942602" y="505599"/>
                  </a:lnTo>
                  <a:lnTo>
                    <a:pt x="967112" y="545604"/>
                  </a:lnTo>
                  <a:lnTo>
                    <a:pt x="997238" y="581174"/>
                  </a:lnTo>
                  <a:lnTo>
                    <a:pt x="1032361" y="611681"/>
                  </a:lnTo>
                  <a:lnTo>
                    <a:pt x="1071861" y="636501"/>
                  </a:lnTo>
                  <a:lnTo>
                    <a:pt x="1115118" y="655004"/>
                  </a:lnTo>
                  <a:lnTo>
                    <a:pt x="1161512" y="666566"/>
                  </a:lnTo>
                  <a:lnTo>
                    <a:pt x="1210424" y="670559"/>
                  </a:lnTo>
                  <a:lnTo>
                    <a:pt x="1259378" y="666566"/>
                  </a:lnTo>
                  <a:lnTo>
                    <a:pt x="1305807" y="655004"/>
                  </a:lnTo>
                  <a:lnTo>
                    <a:pt x="1349092" y="636501"/>
                  </a:lnTo>
                  <a:lnTo>
                    <a:pt x="1388615" y="611681"/>
                  </a:lnTo>
                  <a:lnTo>
                    <a:pt x="1423755" y="581174"/>
                  </a:lnTo>
                  <a:lnTo>
                    <a:pt x="1453895" y="545604"/>
                  </a:lnTo>
                  <a:lnTo>
                    <a:pt x="1478414" y="505599"/>
                  </a:lnTo>
                  <a:lnTo>
                    <a:pt x="1496694" y="461785"/>
                  </a:lnTo>
                  <a:lnTo>
                    <a:pt x="1508117" y="414790"/>
                  </a:lnTo>
                  <a:lnTo>
                    <a:pt x="1512061" y="365239"/>
                  </a:lnTo>
                  <a:lnTo>
                    <a:pt x="1508117" y="315729"/>
                  </a:lnTo>
                  <a:lnTo>
                    <a:pt x="1496694" y="268767"/>
                  </a:lnTo>
                  <a:lnTo>
                    <a:pt x="1478414" y="224979"/>
                  </a:lnTo>
                  <a:lnTo>
                    <a:pt x="1453895" y="184993"/>
                  </a:lnTo>
                  <a:lnTo>
                    <a:pt x="1423755" y="149437"/>
                  </a:lnTo>
                  <a:lnTo>
                    <a:pt x="1388615" y="118939"/>
                  </a:lnTo>
                  <a:lnTo>
                    <a:pt x="1349092" y="94125"/>
                  </a:lnTo>
                  <a:lnTo>
                    <a:pt x="1305807" y="75624"/>
                  </a:lnTo>
                  <a:lnTo>
                    <a:pt x="1259378" y="64064"/>
                  </a:lnTo>
                  <a:lnTo>
                    <a:pt x="1210424" y="60071"/>
                  </a:lnTo>
                </a:path>
                <a:path w="1633854" h="730885">
                  <a:moveTo>
                    <a:pt x="1209420" y="0"/>
                  </a:moveTo>
                  <a:lnTo>
                    <a:pt x="1209420" y="730554"/>
                  </a:lnTo>
                </a:path>
                <a:path w="1633854" h="730885">
                  <a:moveTo>
                    <a:pt x="0" y="365861"/>
                  </a:moveTo>
                  <a:lnTo>
                    <a:pt x="1633702" y="365861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36469" y="1087307"/>
              <a:ext cx="1215390" cy="62230"/>
            </a:xfrm>
            <a:custGeom>
              <a:avLst/>
              <a:gdLst/>
              <a:ahLst/>
              <a:cxnLst/>
              <a:rect l="l" t="t" r="r" b="b"/>
              <a:pathLst>
                <a:path w="1215389" h="62230">
                  <a:moveTo>
                    <a:pt x="1152525" y="0"/>
                  </a:moveTo>
                  <a:lnTo>
                    <a:pt x="1152525" y="62090"/>
                  </a:lnTo>
                  <a:lnTo>
                    <a:pt x="1204790" y="36169"/>
                  </a:lnTo>
                  <a:lnTo>
                    <a:pt x="1165834" y="36169"/>
                  </a:lnTo>
                  <a:lnTo>
                    <a:pt x="1168184" y="33832"/>
                  </a:lnTo>
                  <a:lnTo>
                    <a:pt x="1168184" y="28092"/>
                  </a:lnTo>
                  <a:lnTo>
                    <a:pt x="1165834" y="25768"/>
                  </a:lnTo>
                  <a:lnTo>
                    <a:pt x="1204504" y="25768"/>
                  </a:lnTo>
                  <a:lnTo>
                    <a:pt x="1152525" y="0"/>
                  </a:lnTo>
                  <a:close/>
                </a:path>
                <a:path w="1215389" h="62230">
                  <a:moveTo>
                    <a:pt x="1152525" y="25768"/>
                  </a:moveTo>
                  <a:lnTo>
                    <a:pt x="2349" y="25768"/>
                  </a:lnTo>
                  <a:lnTo>
                    <a:pt x="0" y="28092"/>
                  </a:lnTo>
                  <a:lnTo>
                    <a:pt x="0" y="33832"/>
                  </a:lnTo>
                  <a:lnTo>
                    <a:pt x="2349" y="36169"/>
                  </a:lnTo>
                  <a:lnTo>
                    <a:pt x="1152525" y="36169"/>
                  </a:lnTo>
                  <a:lnTo>
                    <a:pt x="1152525" y="25768"/>
                  </a:lnTo>
                  <a:close/>
                </a:path>
                <a:path w="1215389" h="62230">
                  <a:moveTo>
                    <a:pt x="1204504" y="25768"/>
                  </a:moveTo>
                  <a:lnTo>
                    <a:pt x="1165834" y="25768"/>
                  </a:lnTo>
                  <a:lnTo>
                    <a:pt x="1168184" y="28092"/>
                  </a:lnTo>
                  <a:lnTo>
                    <a:pt x="1168184" y="33832"/>
                  </a:lnTo>
                  <a:lnTo>
                    <a:pt x="1165834" y="36169"/>
                  </a:lnTo>
                  <a:lnTo>
                    <a:pt x="1204790" y="36169"/>
                  </a:lnTo>
                  <a:lnTo>
                    <a:pt x="1215135" y="31038"/>
                  </a:lnTo>
                  <a:lnTo>
                    <a:pt x="1204504" y="2576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5192" y="935193"/>
              <a:ext cx="249034" cy="18889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464586" y="1540961"/>
            <a:ext cx="732790" cy="677545"/>
            <a:chOff x="3609467" y="1540960"/>
            <a:chExt cx="732790" cy="677545"/>
          </a:xfrm>
        </p:grpSpPr>
        <p:sp>
          <p:nvSpPr>
            <p:cNvPr id="8" name="object 8"/>
            <p:cNvSpPr/>
            <p:nvPr/>
          </p:nvSpPr>
          <p:spPr>
            <a:xfrm>
              <a:off x="3612642" y="1544135"/>
              <a:ext cx="726440" cy="671195"/>
            </a:xfrm>
            <a:custGeom>
              <a:avLst/>
              <a:gdLst/>
              <a:ahLst/>
              <a:cxnLst/>
              <a:rect l="l" t="t" r="r" b="b"/>
              <a:pathLst>
                <a:path w="726439" h="671194">
                  <a:moveTo>
                    <a:pt x="362826" y="0"/>
                  </a:moveTo>
                  <a:lnTo>
                    <a:pt x="313601" y="3063"/>
                  </a:lnTo>
                  <a:lnTo>
                    <a:pt x="266386" y="11987"/>
                  </a:lnTo>
                  <a:lnTo>
                    <a:pt x="221615" y="26373"/>
                  </a:lnTo>
                  <a:lnTo>
                    <a:pt x="179719" y="45819"/>
                  </a:lnTo>
                  <a:lnTo>
                    <a:pt x="141131" y="69926"/>
                  </a:lnTo>
                  <a:lnTo>
                    <a:pt x="106284" y="98294"/>
                  </a:lnTo>
                  <a:lnTo>
                    <a:pt x="75611" y="130524"/>
                  </a:lnTo>
                  <a:lnTo>
                    <a:pt x="49545" y="166215"/>
                  </a:lnTo>
                  <a:lnTo>
                    <a:pt x="28518" y="204968"/>
                  </a:lnTo>
                  <a:lnTo>
                    <a:pt x="12963" y="246382"/>
                  </a:lnTo>
                  <a:lnTo>
                    <a:pt x="3312" y="290059"/>
                  </a:lnTo>
                  <a:lnTo>
                    <a:pt x="0" y="335597"/>
                  </a:lnTo>
                  <a:lnTo>
                    <a:pt x="3312" y="381129"/>
                  </a:lnTo>
                  <a:lnTo>
                    <a:pt x="12963" y="424795"/>
                  </a:lnTo>
                  <a:lnTo>
                    <a:pt x="28518" y="466195"/>
                  </a:lnTo>
                  <a:lnTo>
                    <a:pt x="49545" y="504930"/>
                  </a:lnTo>
                  <a:lnTo>
                    <a:pt x="75611" y="540602"/>
                  </a:lnTo>
                  <a:lnTo>
                    <a:pt x="106284" y="572812"/>
                  </a:lnTo>
                  <a:lnTo>
                    <a:pt x="141131" y="601161"/>
                  </a:lnTo>
                  <a:lnTo>
                    <a:pt x="179719" y="625250"/>
                  </a:lnTo>
                  <a:lnTo>
                    <a:pt x="221615" y="644680"/>
                  </a:lnTo>
                  <a:lnTo>
                    <a:pt x="266386" y="659053"/>
                  </a:lnTo>
                  <a:lnTo>
                    <a:pt x="313601" y="667969"/>
                  </a:lnTo>
                  <a:lnTo>
                    <a:pt x="362826" y="671029"/>
                  </a:lnTo>
                  <a:lnTo>
                    <a:pt x="412092" y="667969"/>
                  </a:lnTo>
                  <a:lnTo>
                    <a:pt x="459341" y="659053"/>
                  </a:lnTo>
                  <a:lnTo>
                    <a:pt x="504142" y="644680"/>
                  </a:lnTo>
                  <a:lnTo>
                    <a:pt x="546061" y="625250"/>
                  </a:lnTo>
                  <a:lnTo>
                    <a:pt x="584668" y="601161"/>
                  </a:lnTo>
                  <a:lnTo>
                    <a:pt x="619529" y="572812"/>
                  </a:lnTo>
                  <a:lnTo>
                    <a:pt x="650213" y="540602"/>
                  </a:lnTo>
                  <a:lnTo>
                    <a:pt x="676287" y="504930"/>
                  </a:lnTo>
                  <a:lnTo>
                    <a:pt x="697319" y="466195"/>
                  </a:lnTo>
                  <a:lnTo>
                    <a:pt x="712877" y="424795"/>
                  </a:lnTo>
                  <a:lnTo>
                    <a:pt x="722529" y="381129"/>
                  </a:lnTo>
                  <a:lnTo>
                    <a:pt x="725843" y="335597"/>
                  </a:lnTo>
                  <a:lnTo>
                    <a:pt x="722529" y="290059"/>
                  </a:lnTo>
                  <a:lnTo>
                    <a:pt x="712877" y="246382"/>
                  </a:lnTo>
                  <a:lnTo>
                    <a:pt x="697319" y="204968"/>
                  </a:lnTo>
                  <a:lnTo>
                    <a:pt x="676287" y="166215"/>
                  </a:lnTo>
                  <a:lnTo>
                    <a:pt x="650213" y="130524"/>
                  </a:lnTo>
                  <a:lnTo>
                    <a:pt x="619529" y="98294"/>
                  </a:lnTo>
                  <a:lnTo>
                    <a:pt x="584668" y="69926"/>
                  </a:lnTo>
                  <a:lnTo>
                    <a:pt x="546061" y="45819"/>
                  </a:lnTo>
                  <a:lnTo>
                    <a:pt x="504142" y="26373"/>
                  </a:lnTo>
                  <a:lnTo>
                    <a:pt x="459341" y="11987"/>
                  </a:lnTo>
                  <a:lnTo>
                    <a:pt x="412092" y="3063"/>
                  </a:lnTo>
                  <a:lnTo>
                    <a:pt x="36282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12642" y="1544135"/>
              <a:ext cx="726440" cy="671195"/>
            </a:xfrm>
            <a:custGeom>
              <a:avLst/>
              <a:gdLst/>
              <a:ahLst/>
              <a:cxnLst/>
              <a:rect l="l" t="t" r="r" b="b"/>
              <a:pathLst>
                <a:path w="726439" h="671194">
                  <a:moveTo>
                    <a:pt x="362826" y="0"/>
                  </a:moveTo>
                  <a:lnTo>
                    <a:pt x="313601" y="3063"/>
                  </a:lnTo>
                  <a:lnTo>
                    <a:pt x="266386" y="11987"/>
                  </a:lnTo>
                  <a:lnTo>
                    <a:pt x="221615" y="26373"/>
                  </a:lnTo>
                  <a:lnTo>
                    <a:pt x="179719" y="45819"/>
                  </a:lnTo>
                  <a:lnTo>
                    <a:pt x="141131" y="69926"/>
                  </a:lnTo>
                  <a:lnTo>
                    <a:pt x="106284" y="98294"/>
                  </a:lnTo>
                  <a:lnTo>
                    <a:pt x="75611" y="130524"/>
                  </a:lnTo>
                  <a:lnTo>
                    <a:pt x="49545" y="166215"/>
                  </a:lnTo>
                  <a:lnTo>
                    <a:pt x="28518" y="204968"/>
                  </a:lnTo>
                  <a:lnTo>
                    <a:pt x="12963" y="246382"/>
                  </a:lnTo>
                  <a:lnTo>
                    <a:pt x="3312" y="290059"/>
                  </a:lnTo>
                  <a:lnTo>
                    <a:pt x="0" y="335597"/>
                  </a:lnTo>
                  <a:lnTo>
                    <a:pt x="3312" y="381129"/>
                  </a:lnTo>
                  <a:lnTo>
                    <a:pt x="12963" y="424795"/>
                  </a:lnTo>
                  <a:lnTo>
                    <a:pt x="28518" y="466195"/>
                  </a:lnTo>
                  <a:lnTo>
                    <a:pt x="49545" y="504930"/>
                  </a:lnTo>
                  <a:lnTo>
                    <a:pt x="75611" y="540602"/>
                  </a:lnTo>
                  <a:lnTo>
                    <a:pt x="106284" y="572812"/>
                  </a:lnTo>
                  <a:lnTo>
                    <a:pt x="141131" y="601161"/>
                  </a:lnTo>
                  <a:lnTo>
                    <a:pt x="179719" y="625250"/>
                  </a:lnTo>
                  <a:lnTo>
                    <a:pt x="221615" y="644680"/>
                  </a:lnTo>
                  <a:lnTo>
                    <a:pt x="266386" y="659053"/>
                  </a:lnTo>
                  <a:lnTo>
                    <a:pt x="313601" y="667969"/>
                  </a:lnTo>
                  <a:lnTo>
                    <a:pt x="362826" y="671029"/>
                  </a:lnTo>
                  <a:lnTo>
                    <a:pt x="412092" y="667969"/>
                  </a:lnTo>
                  <a:lnTo>
                    <a:pt x="459341" y="659053"/>
                  </a:lnTo>
                  <a:lnTo>
                    <a:pt x="504142" y="644680"/>
                  </a:lnTo>
                  <a:lnTo>
                    <a:pt x="546061" y="625250"/>
                  </a:lnTo>
                  <a:lnTo>
                    <a:pt x="584668" y="601161"/>
                  </a:lnTo>
                  <a:lnTo>
                    <a:pt x="619529" y="572812"/>
                  </a:lnTo>
                  <a:lnTo>
                    <a:pt x="650213" y="540602"/>
                  </a:lnTo>
                  <a:lnTo>
                    <a:pt x="676287" y="504930"/>
                  </a:lnTo>
                  <a:lnTo>
                    <a:pt x="697319" y="466195"/>
                  </a:lnTo>
                  <a:lnTo>
                    <a:pt x="712877" y="424795"/>
                  </a:lnTo>
                  <a:lnTo>
                    <a:pt x="722529" y="381129"/>
                  </a:lnTo>
                  <a:lnTo>
                    <a:pt x="725843" y="335597"/>
                  </a:lnTo>
                  <a:lnTo>
                    <a:pt x="722529" y="290059"/>
                  </a:lnTo>
                  <a:lnTo>
                    <a:pt x="712877" y="246382"/>
                  </a:lnTo>
                  <a:lnTo>
                    <a:pt x="697319" y="204968"/>
                  </a:lnTo>
                  <a:lnTo>
                    <a:pt x="676287" y="166215"/>
                  </a:lnTo>
                  <a:lnTo>
                    <a:pt x="650213" y="130524"/>
                  </a:lnTo>
                  <a:lnTo>
                    <a:pt x="619529" y="98294"/>
                  </a:lnTo>
                  <a:lnTo>
                    <a:pt x="584668" y="69926"/>
                  </a:lnTo>
                  <a:lnTo>
                    <a:pt x="546061" y="45819"/>
                  </a:lnTo>
                  <a:lnTo>
                    <a:pt x="504142" y="26373"/>
                  </a:lnTo>
                  <a:lnTo>
                    <a:pt x="459341" y="11987"/>
                  </a:lnTo>
                  <a:lnTo>
                    <a:pt x="412092" y="3063"/>
                  </a:lnTo>
                  <a:lnTo>
                    <a:pt x="362826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678266" y="1540961"/>
            <a:ext cx="610235" cy="616585"/>
            <a:chOff x="2823146" y="1540960"/>
            <a:chExt cx="610235" cy="616585"/>
          </a:xfrm>
        </p:grpSpPr>
        <p:sp>
          <p:nvSpPr>
            <p:cNvPr id="11" name="object 11"/>
            <p:cNvSpPr/>
            <p:nvPr/>
          </p:nvSpPr>
          <p:spPr>
            <a:xfrm>
              <a:off x="2826321" y="1544135"/>
              <a:ext cx="603885" cy="610235"/>
            </a:xfrm>
            <a:custGeom>
              <a:avLst/>
              <a:gdLst/>
              <a:ahLst/>
              <a:cxnLst/>
              <a:rect l="l" t="t" r="r" b="b"/>
              <a:pathLst>
                <a:path w="603885" h="610235">
                  <a:moveTo>
                    <a:pt x="301866" y="0"/>
                  </a:moveTo>
                  <a:lnTo>
                    <a:pt x="252905" y="3991"/>
                  </a:lnTo>
                  <a:lnTo>
                    <a:pt x="206459" y="15546"/>
                  </a:lnTo>
                  <a:lnTo>
                    <a:pt x="163148" y="34038"/>
                  </a:lnTo>
                  <a:lnTo>
                    <a:pt x="123594" y="58840"/>
                  </a:lnTo>
                  <a:lnTo>
                    <a:pt x="88420" y="89323"/>
                  </a:lnTo>
                  <a:lnTo>
                    <a:pt x="58247" y="124862"/>
                  </a:lnTo>
                  <a:lnTo>
                    <a:pt x="33696" y="164827"/>
                  </a:lnTo>
                  <a:lnTo>
                    <a:pt x="15390" y="208593"/>
                  </a:lnTo>
                  <a:lnTo>
                    <a:pt x="3951" y="255532"/>
                  </a:lnTo>
                  <a:lnTo>
                    <a:pt x="0" y="305015"/>
                  </a:lnTo>
                  <a:lnTo>
                    <a:pt x="3951" y="354481"/>
                  </a:lnTo>
                  <a:lnTo>
                    <a:pt x="15390" y="401408"/>
                  </a:lnTo>
                  <a:lnTo>
                    <a:pt x="33696" y="445170"/>
                  </a:lnTo>
                  <a:lnTo>
                    <a:pt x="58247" y="485136"/>
                  </a:lnTo>
                  <a:lnTo>
                    <a:pt x="88420" y="520679"/>
                  </a:lnTo>
                  <a:lnTo>
                    <a:pt x="123594" y="551169"/>
                  </a:lnTo>
                  <a:lnTo>
                    <a:pt x="163148" y="575978"/>
                  </a:lnTo>
                  <a:lnTo>
                    <a:pt x="206459" y="594477"/>
                  </a:lnTo>
                  <a:lnTo>
                    <a:pt x="252905" y="606038"/>
                  </a:lnTo>
                  <a:lnTo>
                    <a:pt x="301866" y="610031"/>
                  </a:lnTo>
                  <a:lnTo>
                    <a:pt x="350827" y="606038"/>
                  </a:lnTo>
                  <a:lnTo>
                    <a:pt x="397270" y="594477"/>
                  </a:lnTo>
                  <a:lnTo>
                    <a:pt x="440573" y="575978"/>
                  </a:lnTo>
                  <a:lnTo>
                    <a:pt x="480116" y="551169"/>
                  </a:lnTo>
                  <a:lnTo>
                    <a:pt x="515278" y="520679"/>
                  </a:lnTo>
                  <a:lnTo>
                    <a:pt x="545439" y="485136"/>
                  </a:lnTo>
                  <a:lnTo>
                    <a:pt x="569978" y="445170"/>
                  </a:lnTo>
                  <a:lnTo>
                    <a:pt x="588274" y="401408"/>
                  </a:lnTo>
                  <a:lnTo>
                    <a:pt x="599707" y="354481"/>
                  </a:lnTo>
                  <a:lnTo>
                    <a:pt x="603656" y="305015"/>
                  </a:lnTo>
                  <a:lnTo>
                    <a:pt x="599707" y="255532"/>
                  </a:lnTo>
                  <a:lnTo>
                    <a:pt x="588274" y="208593"/>
                  </a:lnTo>
                  <a:lnTo>
                    <a:pt x="569978" y="164827"/>
                  </a:lnTo>
                  <a:lnTo>
                    <a:pt x="545439" y="124862"/>
                  </a:lnTo>
                  <a:lnTo>
                    <a:pt x="515278" y="89323"/>
                  </a:lnTo>
                  <a:lnTo>
                    <a:pt x="480116" y="58840"/>
                  </a:lnTo>
                  <a:lnTo>
                    <a:pt x="440573" y="34038"/>
                  </a:lnTo>
                  <a:lnTo>
                    <a:pt x="397270" y="15546"/>
                  </a:lnTo>
                  <a:lnTo>
                    <a:pt x="350827" y="3991"/>
                  </a:lnTo>
                  <a:lnTo>
                    <a:pt x="30186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26321" y="1544135"/>
              <a:ext cx="603885" cy="610235"/>
            </a:xfrm>
            <a:custGeom>
              <a:avLst/>
              <a:gdLst/>
              <a:ahLst/>
              <a:cxnLst/>
              <a:rect l="l" t="t" r="r" b="b"/>
              <a:pathLst>
                <a:path w="603885" h="610235">
                  <a:moveTo>
                    <a:pt x="301866" y="0"/>
                  </a:moveTo>
                  <a:lnTo>
                    <a:pt x="252905" y="3991"/>
                  </a:lnTo>
                  <a:lnTo>
                    <a:pt x="206459" y="15546"/>
                  </a:lnTo>
                  <a:lnTo>
                    <a:pt x="163148" y="34038"/>
                  </a:lnTo>
                  <a:lnTo>
                    <a:pt x="123594" y="58840"/>
                  </a:lnTo>
                  <a:lnTo>
                    <a:pt x="88420" y="89323"/>
                  </a:lnTo>
                  <a:lnTo>
                    <a:pt x="58247" y="124862"/>
                  </a:lnTo>
                  <a:lnTo>
                    <a:pt x="33696" y="164827"/>
                  </a:lnTo>
                  <a:lnTo>
                    <a:pt x="15390" y="208593"/>
                  </a:lnTo>
                  <a:lnTo>
                    <a:pt x="3951" y="255532"/>
                  </a:lnTo>
                  <a:lnTo>
                    <a:pt x="0" y="305015"/>
                  </a:lnTo>
                  <a:lnTo>
                    <a:pt x="3951" y="354481"/>
                  </a:lnTo>
                  <a:lnTo>
                    <a:pt x="15390" y="401408"/>
                  </a:lnTo>
                  <a:lnTo>
                    <a:pt x="33696" y="445170"/>
                  </a:lnTo>
                  <a:lnTo>
                    <a:pt x="58247" y="485136"/>
                  </a:lnTo>
                  <a:lnTo>
                    <a:pt x="88420" y="520679"/>
                  </a:lnTo>
                  <a:lnTo>
                    <a:pt x="123594" y="551169"/>
                  </a:lnTo>
                  <a:lnTo>
                    <a:pt x="163148" y="575978"/>
                  </a:lnTo>
                  <a:lnTo>
                    <a:pt x="206459" y="594477"/>
                  </a:lnTo>
                  <a:lnTo>
                    <a:pt x="252905" y="606038"/>
                  </a:lnTo>
                  <a:lnTo>
                    <a:pt x="301866" y="610031"/>
                  </a:lnTo>
                  <a:lnTo>
                    <a:pt x="350827" y="606038"/>
                  </a:lnTo>
                  <a:lnTo>
                    <a:pt x="397270" y="594477"/>
                  </a:lnTo>
                  <a:lnTo>
                    <a:pt x="440573" y="575978"/>
                  </a:lnTo>
                  <a:lnTo>
                    <a:pt x="480116" y="551169"/>
                  </a:lnTo>
                  <a:lnTo>
                    <a:pt x="515278" y="520679"/>
                  </a:lnTo>
                  <a:lnTo>
                    <a:pt x="545439" y="485136"/>
                  </a:lnTo>
                  <a:lnTo>
                    <a:pt x="569978" y="445170"/>
                  </a:lnTo>
                  <a:lnTo>
                    <a:pt x="588274" y="401408"/>
                  </a:lnTo>
                  <a:lnTo>
                    <a:pt x="599707" y="354481"/>
                  </a:lnTo>
                  <a:lnTo>
                    <a:pt x="603656" y="305015"/>
                  </a:lnTo>
                  <a:lnTo>
                    <a:pt x="599707" y="255532"/>
                  </a:lnTo>
                  <a:lnTo>
                    <a:pt x="588274" y="208593"/>
                  </a:lnTo>
                  <a:lnTo>
                    <a:pt x="569978" y="164827"/>
                  </a:lnTo>
                  <a:lnTo>
                    <a:pt x="545439" y="124862"/>
                  </a:lnTo>
                  <a:lnTo>
                    <a:pt x="515278" y="89323"/>
                  </a:lnTo>
                  <a:lnTo>
                    <a:pt x="480116" y="58840"/>
                  </a:lnTo>
                  <a:lnTo>
                    <a:pt x="440573" y="34038"/>
                  </a:lnTo>
                  <a:lnTo>
                    <a:pt x="397270" y="15546"/>
                  </a:lnTo>
                  <a:lnTo>
                    <a:pt x="350827" y="3991"/>
                  </a:lnTo>
                  <a:lnTo>
                    <a:pt x="301866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830906" y="1540961"/>
            <a:ext cx="610870" cy="616585"/>
            <a:chOff x="1975787" y="1540960"/>
            <a:chExt cx="610870" cy="616585"/>
          </a:xfrm>
        </p:grpSpPr>
        <p:sp>
          <p:nvSpPr>
            <p:cNvPr id="14" name="object 14"/>
            <p:cNvSpPr/>
            <p:nvPr/>
          </p:nvSpPr>
          <p:spPr>
            <a:xfrm>
              <a:off x="1978962" y="1544135"/>
              <a:ext cx="604520" cy="610235"/>
            </a:xfrm>
            <a:custGeom>
              <a:avLst/>
              <a:gdLst/>
              <a:ahLst/>
              <a:cxnLst/>
              <a:rect l="l" t="t" r="r" b="b"/>
              <a:pathLst>
                <a:path w="604519" h="610235">
                  <a:moveTo>
                    <a:pt x="302094" y="0"/>
                  </a:moveTo>
                  <a:lnTo>
                    <a:pt x="253109" y="3991"/>
                  </a:lnTo>
                  <a:lnTo>
                    <a:pt x="206634" y="15546"/>
                  </a:lnTo>
                  <a:lnTo>
                    <a:pt x="163294" y="34038"/>
                  </a:lnTo>
                  <a:lnTo>
                    <a:pt x="123710" y="58840"/>
                  </a:lnTo>
                  <a:lnTo>
                    <a:pt x="88506" y="89323"/>
                  </a:lnTo>
                  <a:lnTo>
                    <a:pt x="58305" y="124862"/>
                  </a:lnTo>
                  <a:lnTo>
                    <a:pt x="33731" y="164827"/>
                  </a:lnTo>
                  <a:lnTo>
                    <a:pt x="15407" y="208593"/>
                  </a:lnTo>
                  <a:lnTo>
                    <a:pt x="3955" y="255532"/>
                  </a:lnTo>
                  <a:lnTo>
                    <a:pt x="0" y="305015"/>
                  </a:lnTo>
                  <a:lnTo>
                    <a:pt x="3955" y="354481"/>
                  </a:lnTo>
                  <a:lnTo>
                    <a:pt x="15407" y="401408"/>
                  </a:lnTo>
                  <a:lnTo>
                    <a:pt x="33731" y="445170"/>
                  </a:lnTo>
                  <a:lnTo>
                    <a:pt x="58305" y="485136"/>
                  </a:lnTo>
                  <a:lnTo>
                    <a:pt x="88506" y="520679"/>
                  </a:lnTo>
                  <a:lnTo>
                    <a:pt x="123710" y="551169"/>
                  </a:lnTo>
                  <a:lnTo>
                    <a:pt x="163294" y="575978"/>
                  </a:lnTo>
                  <a:lnTo>
                    <a:pt x="206634" y="594477"/>
                  </a:lnTo>
                  <a:lnTo>
                    <a:pt x="253109" y="606038"/>
                  </a:lnTo>
                  <a:lnTo>
                    <a:pt x="302094" y="610031"/>
                  </a:lnTo>
                  <a:lnTo>
                    <a:pt x="351098" y="606038"/>
                  </a:lnTo>
                  <a:lnTo>
                    <a:pt x="397584" y="594477"/>
                  </a:lnTo>
                  <a:lnTo>
                    <a:pt x="440929" y="575978"/>
                  </a:lnTo>
                  <a:lnTo>
                    <a:pt x="480512" y="551169"/>
                  </a:lnTo>
                  <a:lnTo>
                    <a:pt x="515712" y="520679"/>
                  </a:lnTo>
                  <a:lnTo>
                    <a:pt x="545905" y="485136"/>
                  </a:lnTo>
                  <a:lnTo>
                    <a:pt x="570472" y="445170"/>
                  </a:lnTo>
                  <a:lnTo>
                    <a:pt x="588789" y="401408"/>
                  </a:lnTo>
                  <a:lnTo>
                    <a:pt x="600236" y="354481"/>
                  </a:lnTo>
                  <a:lnTo>
                    <a:pt x="604189" y="305015"/>
                  </a:lnTo>
                  <a:lnTo>
                    <a:pt x="600236" y="255532"/>
                  </a:lnTo>
                  <a:lnTo>
                    <a:pt x="588789" y="208593"/>
                  </a:lnTo>
                  <a:lnTo>
                    <a:pt x="570472" y="164827"/>
                  </a:lnTo>
                  <a:lnTo>
                    <a:pt x="545905" y="124862"/>
                  </a:lnTo>
                  <a:lnTo>
                    <a:pt x="515712" y="89323"/>
                  </a:lnTo>
                  <a:lnTo>
                    <a:pt x="480512" y="58840"/>
                  </a:lnTo>
                  <a:lnTo>
                    <a:pt x="440929" y="34038"/>
                  </a:lnTo>
                  <a:lnTo>
                    <a:pt x="397584" y="15546"/>
                  </a:lnTo>
                  <a:lnTo>
                    <a:pt x="351098" y="3991"/>
                  </a:lnTo>
                  <a:lnTo>
                    <a:pt x="30209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78962" y="1544135"/>
              <a:ext cx="604520" cy="610235"/>
            </a:xfrm>
            <a:custGeom>
              <a:avLst/>
              <a:gdLst/>
              <a:ahLst/>
              <a:cxnLst/>
              <a:rect l="l" t="t" r="r" b="b"/>
              <a:pathLst>
                <a:path w="604519" h="610235">
                  <a:moveTo>
                    <a:pt x="302094" y="0"/>
                  </a:moveTo>
                  <a:lnTo>
                    <a:pt x="253109" y="3991"/>
                  </a:lnTo>
                  <a:lnTo>
                    <a:pt x="206634" y="15546"/>
                  </a:lnTo>
                  <a:lnTo>
                    <a:pt x="163294" y="34038"/>
                  </a:lnTo>
                  <a:lnTo>
                    <a:pt x="123710" y="58840"/>
                  </a:lnTo>
                  <a:lnTo>
                    <a:pt x="88506" y="89323"/>
                  </a:lnTo>
                  <a:lnTo>
                    <a:pt x="58305" y="124862"/>
                  </a:lnTo>
                  <a:lnTo>
                    <a:pt x="33731" y="164827"/>
                  </a:lnTo>
                  <a:lnTo>
                    <a:pt x="15407" y="208593"/>
                  </a:lnTo>
                  <a:lnTo>
                    <a:pt x="3955" y="255532"/>
                  </a:lnTo>
                  <a:lnTo>
                    <a:pt x="0" y="305015"/>
                  </a:lnTo>
                  <a:lnTo>
                    <a:pt x="3955" y="354481"/>
                  </a:lnTo>
                  <a:lnTo>
                    <a:pt x="15407" y="401408"/>
                  </a:lnTo>
                  <a:lnTo>
                    <a:pt x="33731" y="445170"/>
                  </a:lnTo>
                  <a:lnTo>
                    <a:pt x="58305" y="485136"/>
                  </a:lnTo>
                  <a:lnTo>
                    <a:pt x="88506" y="520679"/>
                  </a:lnTo>
                  <a:lnTo>
                    <a:pt x="123710" y="551169"/>
                  </a:lnTo>
                  <a:lnTo>
                    <a:pt x="163294" y="575978"/>
                  </a:lnTo>
                  <a:lnTo>
                    <a:pt x="206634" y="594477"/>
                  </a:lnTo>
                  <a:lnTo>
                    <a:pt x="253109" y="606038"/>
                  </a:lnTo>
                  <a:lnTo>
                    <a:pt x="302094" y="610031"/>
                  </a:lnTo>
                  <a:lnTo>
                    <a:pt x="351098" y="606038"/>
                  </a:lnTo>
                  <a:lnTo>
                    <a:pt x="397584" y="594477"/>
                  </a:lnTo>
                  <a:lnTo>
                    <a:pt x="440929" y="575978"/>
                  </a:lnTo>
                  <a:lnTo>
                    <a:pt x="480512" y="551169"/>
                  </a:lnTo>
                  <a:lnTo>
                    <a:pt x="515712" y="520679"/>
                  </a:lnTo>
                  <a:lnTo>
                    <a:pt x="545905" y="485136"/>
                  </a:lnTo>
                  <a:lnTo>
                    <a:pt x="570472" y="445170"/>
                  </a:lnTo>
                  <a:lnTo>
                    <a:pt x="588789" y="401408"/>
                  </a:lnTo>
                  <a:lnTo>
                    <a:pt x="600236" y="354481"/>
                  </a:lnTo>
                  <a:lnTo>
                    <a:pt x="604189" y="305015"/>
                  </a:lnTo>
                  <a:lnTo>
                    <a:pt x="600236" y="255532"/>
                  </a:lnTo>
                  <a:lnTo>
                    <a:pt x="588789" y="208593"/>
                  </a:lnTo>
                  <a:lnTo>
                    <a:pt x="570472" y="164827"/>
                  </a:lnTo>
                  <a:lnTo>
                    <a:pt x="545905" y="124862"/>
                  </a:lnTo>
                  <a:lnTo>
                    <a:pt x="515712" y="89323"/>
                  </a:lnTo>
                  <a:lnTo>
                    <a:pt x="480512" y="58840"/>
                  </a:lnTo>
                  <a:lnTo>
                    <a:pt x="440929" y="34038"/>
                  </a:lnTo>
                  <a:lnTo>
                    <a:pt x="397584" y="15546"/>
                  </a:lnTo>
                  <a:lnTo>
                    <a:pt x="351098" y="3991"/>
                  </a:lnTo>
                  <a:lnTo>
                    <a:pt x="302094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5952789" y="1726754"/>
            <a:ext cx="62865" cy="1408430"/>
          </a:xfrm>
          <a:custGeom>
            <a:avLst/>
            <a:gdLst/>
            <a:ahLst/>
            <a:cxnLst/>
            <a:rect l="l" t="t" r="r" b="b"/>
            <a:pathLst>
              <a:path w="62864" h="1408430">
                <a:moveTo>
                  <a:pt x="34188" y="46570"/>
                </a:moveTo>
                <a:lnTo>
                  <a:pt x="28409" y="46570"/>
                </a:lnTo>
                <a:lnTo>
                  <a:pt x="26060" y="48894"/>
                </a:lnTo>
                <a:lnTo>
                  <a:pt x="26060" y="1406118"/>
                </a:lnTo>
                <a:lnTo>
                  <a:pt x="28409" y="1408430"/>
                </a:lnTo>
                <a:lnTo>
                  <a:pt x="34188" y="1408430"/>
                </a:lnTo>
                <a:lnTo>
                  <a:pt x="36474" y="1406118"/>
                </a:lnTo>
                <a:lnTo>
                  <a:pt x="36474" y="48894"/>
                </a:lnTo>
                <a:lnTo>
                  <a:pt x="34188" y="46570"/>
                </a:lnTo>
                <a:close/>
              </a:path>
              <a:path w="62864" h="1408430">
                <a:moveTo>
                  <a:pt x="31305" y="0"/>
                </a:moveTo>
                <a:lnTo>
                  <a:pt x="0" y="62090"/>
                </a:lnTo>
                <a:lnTo>
                  <a:pt x="26060" y="62090"/>
                </a:lnTo>
                <a:lnTo>
                  <a:pt x="26060" y="48894"/>
                </a:lnTo>
                <a:lnTo>
                  <a:pt x="28409" y="46570"/>
                </a:lnTo>
                <a:lnTo>
                  <a:pt x="54795" y="46570"/>
                </a:lnTo>
                <a:lnTo>
                  <a:pt x="31305" y="0"/>
                </a:lnTo>
                <a:close/>
              </a:path>
              <a:path w="62864" h="1408430">
                <a:moveTo>
                  <a:pt x="54795" y="46570"/>
                </a:moveTo>
                <a:lnTo>
                  <a:pt x="34188" y="46570"/>
                </a:lnTo>
                <a:lnTo>
                  <a:pt x="36474" y="48894"/>
                </a:lnTo>
                <a:lnTo>
                  <a:pt x="36474" y="62090"/>
                </a:lnTo>
                <a:lnTo>
                  <a:pt x="62623" y="62090"/>
                </a:lnTo>
                <a:lnTo>
                  <a:pt x="54795" y="4657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05971" y="1726754"/>
            <a:ext cx="62865" cy="1408430"/>
          </a:xfrm>
          <a:custGeom>
            <a:avLst/>
            <a:gdLst/>
            <a:ahLst/>
            <a:cxnLst/>
            <a:rect l="l" t="t" r="r" b="b"/>
            <a:pathLst>
              <a:path w="62864" h="1408430">
                <a:moveTo>
                  <a:pt x="34201" y="46570"/>
                </a:moveTo>
                <a:lnTo>
                  <a:pt x="28409" y="46570"/>
                </a:lnTo>
                <a:lnTo>
                  <a:pt x="26060" y="48894"/>
                </a:lnTo>
                <a:lnTo>
                  <a:pt x="26060" y="1406118"/>
                </a:lnTo>
                <a:lnTo>
                  <a:pt x="28409" y="1408430"/>
                </a:lnTo>
                <a:lnTo>
                  <a:pt x="34201" y="1408430"/>
                </a:lnTo>
                <a:lnTo>
                  <a:pt x="36474" y="1406118"/>
                </a:lnTo>
                <a:lnTo>
                  <a:pt x="36474" y="48894"/>
                </a:lnTo>
                <a:lnTo>
                  <a:pt x="34201" y="46570"/>
                </a:lnTo>
                <a:close/>
              </a:path>
              <a:path w="62864" h="1408430">
                <a:moveTo>
                  <a:pt x="31292" y="0"/>
                </a:moveTo>
                <a:lnTo>
                  <a:pt x="0" y="62090"/>
                </a:lnTo>
                <a:lnTo>
                  <a:pt x="26060" y="62090"/>
                </a:lnTo>
                <a:lnTo>
                  <a:pt x="26060" y="48894"/>
                </a:lnTo>
                <a:lnTo>
                  <a:pt x="28409" y="46570"/>
                </a:lnTo>
                <a:lnTo>
                  <a:pt x="54783" y="46570"/>
                </a:lnTo>
                <a:lnTo>
                  <a:pt x="31292" y="0"/>
                </a:lnTo>
                <a:close/>
              </a:path>
              <a:path w="62864" h="1408430">
                <a:moveTo>
                  <a:pt x="54783" y="46570"/>
                </a:moveTo>
                <a:lnTo>
                  <a:pt x="34201" y="46570"/>
                </a:lnTo>
                <a:lnTo>
                  <a:pt x="36474" y="48894"/>
                </a:lnTo>
                <a:lnTo>
                  <a:pt x="36474" y="62090"/>
                </a:lnTo>
                <a:lnTo>
                  <a:pt x="62610" y="62090"/>
                </a:lnTo>
                <a:lnTo>
                  <a:pt x="54783" y="4657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99168" y="1726831"/>
            <a:ext cx="62865" cy="1104265"/>
          </a:xfrm>
          <a:custGeom>
            <a:avLst/>
            <a:gdLst/>
            <a:ahLst/>
            <a:cxnLst/>
            <a:rect l="l" t="t" r="r" b="b"/>
            <a:pathLst>
              <a:path w="62864" h="1104264">
                <a:moveTo>
                  <a:pt x="34099" y="46570"/>
                </a:moveTo>
                <a:lnTo>
                  <a:pt x="28295" y="46570"/>
                </a:lnTo>
                <a:lnTo>
                  <a:pt x="25971" y="48894"/>
                </a:lnTo>
                <a:lnTo>
                  <a:pt x="25971" y="1101318"/>
                </a:lnTo>
                <a:lnTo>
                  <a:pt x="28295" y="1103642"/>
                </a:lnTo>
                <a:lnTo>
                  <a:pt x="34099" y="1103642"/>
                </a:lnTo>
                <a:lnTo>
                  <a:pt x="36436" y="1101318"/>
                </a:lnTo>
                <a:lnTo>
                  <a:pt x="36436" y="48894"/>
                </a:lnTo>
                <a:lnTo>
                  <a:pt x="34099" y="46570"/>
                </a:lnTo>
                <a:close/>
              </a:path>
              <a:path w="62864" h="1104264">
                <a:moveTo>
                  <a:pt x="31292" y="0"/>
                </a:moveTo>
                <a:lnTo>
                  <a:pt x="0" y="62090"/>
                </a:lnTo>
                <a:lnTo>
                  <a:pt x="25971" y="62090"/>
                </a:lnTo>
                <a:lnTo>
                  <a:pt x="25971" y="48894"/>
                </a:lnTo>
                <a:lnTo>
                  <a:pt x="28295" y="46570"/>
                </a:lnTo>
                <a:lnTo>
                  <a:pt x="54754" y="46570"/>
                </a:lnTo>
                <a:lnTo>
                  <a:pt x="31292" y="0"/>
                </a:lnTo>
                <a:close/>
              </a:path>
              <a:path w="62864" h="1104264">
                <a:moveTo>
                  <a:pt x="54754" y="46570"/>
                </a:moveTo>
                <a:lnTo>
                  <a:pt x="34099" y="46570"/>
                </a:lnTo>
                <a:lnTo>
                  <a:pt x="36436" y="48894"/>
                </a:lnTo>
                <a:lnTo>
                  <a:pt x="36436" y="62090"/>
                </a:lnTo>
                <a:lnTo>
                  <a:pt x="62572" y="62090"/>
                </a:lnTo>
                <a:lnTo>
                  <a:pt x="54754" y="4657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80136" y="1726755"/>
            <a:ext cx="62865" cy="1408430"/>
          </a:xfrm>
          <a:custGeom>
            <a:avLst/>
            <a:gdLst/>
            <a:ahLst/>
            <a:cxnLst/>
            <a:rect l="l" t="t" r="r" b="b"/>
            <a:pathLst>
              <a:path w="62865" h="1408430">
                <a:moveTo>
                  <a:pt x="62611" y="62090"/>
                </a:moveTo>
                <a:lnTo>
                  <a:pt x="54787" y="46570"/>
                </a:lnTo>
                <a:lnTo>
                  <a:pt x="31305" y="0"/>
                </a:lnTo>
                <a:lnTo>
                  <a:pt x="0" y="62090"/>
                </a:lnTo>
                <a:lnTo>
                  <a:pt x="26149" y="62090"/>
                </a:lnTo>
                <a:lnTo>
                  <a:pt x="26149" y="254939"/>
                </a:lnTo>
                <a:lnTo>
                  <a:pt x="0" y="306806"/>
                </a:lnTo>
                <a:lnTo>
                  <a:pt x="26149" y="306806"/>
                </a:lnTo>
                <a:lnTo>
                  <a:pt x="26149" y="430288"/>
                </a:lnTo>
                <a:lnTo>
                  <a:pt x="26149" y="437654"/>
                </a:lnTo>
                <a:lnTo>
                  <a:pt x="0" y="489508"/>
                </a:lnTo>
                <a:lnTo>
                  <a:pt x="26149" y="489508"/>
                </a:lnTo>
                <a:lnTo>
                  <a:pt x="26149" y="673989"/>
                </a:lnTo>
                <a:lnTo>
                  <a:pt x="26149" y="681355"/>
                </a:lnTo>
                <a:lnTo>
                  <a:pt x="0" y="733209"/>
                </a:lnTo>
                <a:lnTo>
                  <a:pt x="26149" y="733209"/>
                </a:lnTo>
                <a:lnTo>
                  <a:pt x="26149" y="973023"/>
                </a:lnTo>
                <a:lnTo>
                  <a:pt x="26149" y="1096429"/>
                </a:lnTo>
                <a:lnTo>
                  <a:pt x="0" y="1096429"/>
                </a:lnTo>
                <a:lnTo>
                  <a:pt x="26149" y="1148295"/>
                </a:lnTo>
                <a:lnTo>
                  <a:pt x="26149" y="1155649"/>
                </a:lnTo>
                <a:lnTo>
                  <a:pt x="26149" y="1341132"/>
                </a:lnTo>
                <a:lnTo>
                  <a:pt x="0" y="1341132"/>
                </a:lnTo>
                <a:lnTo>
                  <a:pt x="26149" y="1392999"/>
                </a:lnTo>
                <a:lnTo>
                  <a:pt x="26149" y="1406118"/>
                </a:lnTo>
                <a:lnTo>
                  <a:pt x="28486" y="1408430"/>
                </a:lnTo>
                <a:lnTo>
                  <a:pt x="34201" y="1408430"/>
                </a:lnTo>
                <a:lnTo>
                  <a:pt x="36550" y="1406118"/>
                </a:lnTo>
                <a:lnTo>
                  <a:pt x="36550" y="1392821"/>
                </a:lnTo>
                <a:lnTo>
                  <a:pt x="54775" y="1356664"/>
                </a:lnTo>
                <a:lnTo>
                  <a:pt x="62611" y="1341132"/>
                </a:lnTo>
                <a:lnTo>
                  <a:pt x="36550" y="1341132"/>
                </a:lnTo>
                <a:lnTo>
                  <a:pt x="36550" y="1155649"/>
                </a:lnTo>
                <a:lnTo>
                  <a:pt x="36550" y="1148118"/>
                </a:lnTo>
                <a:lnTo>
                  <a:pt x="54775" y="1111961"/>
                </a:lnTo>
                <a:lnTo>
                  <a:pt x="62611" y="1096429"/>
                </a:lnTo>
                <a:lnTo>
                  <a:pt x="36550" y="1096429"/>
                </a:lnTo>
                <a:lnTo>
                  <a:pt x="36550" y="973023"/>
                </a:lnTo>
                <a:lnTo>
                  <a:pt x="36550" y="733209"/>
                </a:lnTo>
                <a:lnTo>
                  <a:pt x="62611" y="733209"/>
                </a:lnTo>
                <a:lnTo>
                  <a:pt x="54787" y="717689"/>
                </a:lnTo>
                <a:lnTo>
                  <a:pt x="36550" y="681532"/>
                </a:lnTo>
                <a:lnTo>
                  <a:pt x="36550" y="673989"/>
                </a:lnTo>
                <a:lnTo>
                  <a:pt x="36550" y="489508"/>
                </a:lnTo>
                <a:lnTo>
                  <a:pt x="62611" y="489508"/>
                </a:lnTo>
                <a:lnTo>
                  <a:pt x="54775" y="473976"/>
                </a:lnTo>
                <a:lnTo>
                  <a:pt x="36550" y="437832"/>
                </a:lnTo>
                <a:lnTo>
                  <a:pt x="36550" y="430288"/>
                </a:lnTo>
                <a:lnTo>
                  <a:pt x="36550" y="306806"/>
                </a:lnTo>
                <a:lnTo>
                  <a:pt x="62611" y="306806"/>
                </a:lnTo>
                <a:lnTo>
                  <a:pt x="54787" y="291274"/>
                </a:lnTo>
                <a:lnTo>
                  <a:pt x="36550" y="255117"/>
                </a:lnTo>
                <a:lnTo>
                  <a:pt x="36550" y="62090"/>
                </a:lnTo>
                <a:lnTo>
                  <a:pt x="62611" y="6209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6799167" y="1720939"/>
            <a:ext cx="458470" cy="1109980"/>
            <a:chOff x="3944048" y="1720939"/>
            <a:chExt cx="458470" cy="1109980"/>
          </a:xfrm>
        </p:grpSpPr>
        <p:sp>
          <p:nvSpPr>
            <p:cNvPr id="21" name="object 21"/>
            <p:cNvSpPr/>
            <p:nvPr/>
          </p:nvSpPr>
          <p:spPr>
            <a:xfrm>
              <a:off x="3975341" y="1726827"/>
              <a:ext cx="423545" cy="1098550"/>
            </a:xfrm>
            <a:custGeom>
              <a:avLst/>
              <a:gdLst/>
              <a:ahLst/>
              <a:cxnLst/>
              <a:rect l="l" t="t" r="r" b="b"/>
              <a:pathLst>
                <a:path w="423545" h="1098550">
                  <a:moveTo>
                    <a:pt x="0" y="0"/>
                  </a:moveTo>
                  <a:lnTo>
                    <a:pt x="423544" y="304711"/>
                  </a:lnTo>
                </a:path>
                <a:path w="423545" h="1098550">
                  <a:moveTo>
                    <a:pt x="423544" y="304711"/>
                  </a:moveTo>
                  <a:lnTo>
                    <a:pt x="0" y="1098372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9372" y="1720939"/>
              <a:ext cx="369112" cy="22056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944048" y="1910463"/>
              <a:ext cx="62865" cy="920115"/>
            </a:xfrm>
            <a:custGeom>
              <a:avLst/>
              <a:gdLst/>
              <a:ahLst/>
              <a:cxnLst/>
              <a:rect l="l" t="t" r="r" b="b"/>
              <a:pathLst>
                <a:path w="62864" h="920114">
                  <a:moveTo>
                    <a:pt x="34099" y="46558"/>
                  </a:moveTo>
                  <a:lnTo>
                    <a:pt x="28295" y="46558"/>
                  </a:lnTo>
                  <a:lnTo>
                    <a:pt x="25971" y="48894"/>
                  </a:lnTo>
                  <a:lnTo>
                    <a:pt x="25971" y="917689"/>
                  </a:lnTo>
                  <a:lnTo>
                    <a:pt x="28295" y="920013"/>
                  </a:lnTo>
                  <a:lnTo>
                    <a:pt x="34099" y="920013"/>
                  </a:lnTo>
                  <a:lnTo>
                    <a:pt x="36436" y="917689"/>
                  </a:lnTo>
                  <a:lnTo>
                    <a:pt x="36436" y="48894"/>
                  </a:lnTo>
                  <a:lnTo>
                    <a:pt x="34099" y="46558"/>
                  </a:lnTo>
                  <a:close/>
                </a:path>
                <a:path w="62864" h="920114">
                  <a:moveTo>
                    <a:pt x="31292" y="0"/>
                  </a:moveTo>
                  <a:lnTo>
                    <a:pt x="0" y="62090"/>
                  </a:lnTo>
                  <a:lnTo>
                    <a:pt x="25971" y="62090"/>
                  </a:lnTo>
                  <a:lnTo>
                    <a:pt x="25971" y="48894"/>
                  </a:lnTo>
                  <a:lnTo>
                    <a:pt x="28295" y="46558"/>
                  </a:lnTo>
                  <a:lnTo>
                    <a:pt x="54748" y="46558"/>
                  </a:lnTo>
                  <a:lnTo>
                    <a:pt x="31292" y="0"/>
                  </a:lnTo>
                  <a:close/>
                </a:path>
                <a:path w="62864" h="920114">
                  <a:moveTo>
                    <a:pt x="54748" y="46558"/>
                  </a:moveTo>
                  <a:lnTo>
                    <a:pt x="34099" y="46558"/>
                  </a:lnTo>
                  <a:lnTo>
                    <a:pt x="36436" y="48894"/>
                  </a:lnTo>
                  <a:lnTo>
                    <a:pt x="36436" y="62090"/>
                  </a:lnTo>
                  <a:lnTo>
                    <a:pt x="62572" y="62090"/>
                  </a:lnTo>
                  <a:lnTo>
                    <a:pt x="54748" y="4655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723161" y="1721013"/>
            <a:ext cx="522605" cy="1414780"/>
            <a:chOff x="2868041" y="1721013"/>
            <a:chExt cx="522605" cy="1414780"/>
          </a:xfrm>
        </p:grpSpPr>
        <p:sp>
          <p:nvSpPr>
            <p:cNvPr id="25" name="object 25"/>
            <p:cNvSpPr/>
            <p:nvPr/>
          </p:nvSpPr>
          <p:spPr>
            <a:xfrm>
              <a:off x="2868041" y="1788312"/>
              <a:ext cx="522605" cy="1347470"/>
            </a:xfrm>
            <a:custGeom>
              <a:avLst/>
              <a:gdLst/>
              <a:ahLst/>
              <a:cxnLst/>
              <a:rect l="l" t="t" r="r" b="b"/>
              <a:pathLst>
                <a:path w="522604" h="1347470">
                  <a:moveTo>
                    <a:pt x="522325" y="66598"/>
                  </a:moveTo>
                  <a:lnTo>
                    <a:pt x="516001" y="45402"/>
                  </a:lnTo>
                  <a:lnTo>
                    <a:pt x="502450" y="0"/>
                  </a:lnTo>
                  <a:lnTo>
                    <a:pt x="460654" y="55727"/>
                  </a:lnTo>
                  <a:lnTo>
                    <a:pt x="486371" y="60248"/>
                  </a:lnTo>
                  <a:lnTo>
                    <a:pt x="266090" y="1283360"/>
                  </a:lnTo>
                  <a:lnTo>
                    <a:pt x="266090" y="305320"/>
                  </a:lnTo>
                  <a:lnTo>
                    <a:pt x="292239" y="305320"/>
                  </a:lnTo>
                  <a:lnTo>
                    <a:pt x="284416" y="289788"/>
                  </a:lnTo>
                  <a:lnTo>
                    <a:pt x="260921" y="243230"/>
                  </a:lnTo>
                  <a:lnTo>
                    <a:pt x="229616" y="305320"/>
                  </a:lnTo>
                  <a:lnTo>
                    <a:pt x="255676" y="305320"/>
                  </a:lnTo>
                  <a:lnTo>
                    <a:pt x="255676" y="1283144"/>
                  </a:lnTo>
                  <a:lnTo>
                    <a:pt x="35953" y="60248"/>
                  </a:lnTo>
                  <a:lnTo>
                    <a:pt x="61671" y="55714"/>
                  </a:lnTo>
                  <a:lnTo>
                    <a:pt x="53924" y="45402"/>
                  </a:lnTo>
                  <a:lnTo>
                    <a:pt x="19875" y="0"/>
                  </a:lnTo>
                  <a:lnTo>
                    <a:pt x="0" y="66586"/>
                  </a:lnTo>
                  <a:lnTo>
                    <a:pt x="25704" y="62052"/>
                  </a:lnTo>
                  <a:lnTo>
                    <a:pt x="255600" y="1341704"/>
                  </a:lnTo>
                  <a:lnTo>
                    <a:pt x="255295" y="1343621"/>
                  </a:lnTo>
                  <a:lnTo>
                    <a:pt x="255676" y="1344168"/>
                  </a:lnTo>
                  <a:lnTo>
                    <a:pt x="255676" y="1344561"/>
                  </a:lnTo>
                  <a:lnTo>
                    <a:pt x="256247" y="1345145"/>
                  </a:lnTo>
                  <a:lnTo>
                    <a:pt x="256311" y="1345399"/>
                  </a:lnTo>
                  <a:lnTo>
                    <a:pt x="256781" y="1345730"/>
                  </a:lnTo>
                  <a:lnTo>
                    <a:pt x="257162" y="1346263"/>
                  </a:lnTo>
                  <a:lnTo>
                    <a:pt x="257454" y="1346327"/>
                  </a:lnTo>
                  <a:lnTo>
                    <a:pt x="258025" y="1346873"/>
                  </a:lnTo>
                  <a:lnTo>
                    <a:pt x="258419" y="1346873"/>
                  </a:lnTo>
                  <a:lnTo>
                    <a:pt x="258991" y="1347266"/>
                  </a:lnTo>
                  <a:lnTo>
                    <a:pt x="260845" y="1346949"/>
                  </a:lnTo>
                  <a:lnTo>
                    <a:pt x="262788" y="1347279"/>
                  </a:lnTo>
                  <a:lnTo>
                    <a:pt x="263385" y="1346873"/>
                  </a:lnTo>
                  <a:lnTo>
                    <a:pt x="263804" y="1346873"/>
                  </a:lnTo>
                  <a:lnTo>
                    <a:pt x="264350" y="1346314"/>
                  </a:lnTo>
                  <a:lnTo>
                    <a:pt x="264693" y="1346250"/>
                  </a:lnTo>
                  <a:lnTo>
                    <a:pt x="265049" y="1345755"/>
                  </a:lnTo>
                  <a:lnTo>
                    <a:pt x="265544" y="1345412"/>
                  </a:lnTo>
                  <a:lnTo>
                    <a:pt x="265595" y="1345057"/>
                  </a:lnTo>
                  <a:lnTo>
                    <a:pt x="266090" y="1344561"/>
                  </a:lnTo>
                  <a:lnTo>
                    <a:pt x="266090" y="1344295"/>
                  </a:lnTo>
                  <a:lnTo>
                    <a:pt x="266573" y="1343609"/>
                  </a:lnTo>
                  <a:lnTo>
                    <a:pt x="266192" y="1341628"/>
                  </a:lnTo>
                  <a:lnTo>
                    <a:pt x="496620" y="62064"/>
                  </a:lnTo>
                  <a:lnTo>
                    <a:pt x="522325" y="6659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7916" y="1721013"/>
              <a:ext cx="482586" cy="81953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5105971" y="2031541"/>
            <a:ext cx="62865" cy="1104265"/>
          </a:xfrm>
          <a:custGeom>
            <a:avLst/>
            <a:gdLst/>
            <a:ahLst/>
            <a:cxnLst/>
            <a:rect l="l" t="t" r="r" b="b"/>
            <a:pathLst>
              <a:path w="62864" h="1104264">
                <a:moveTo>
                  <a:pt x="34201" y="46558"/>
                </a:moveTo>
                <a:lnTo>
                  <a:pt x="28409" y="46558"/>
                </a:lnTo>
                <a:lnTo>
                  <a:pt x="26060" y="48894"/>
                </a:lnTo>
                <a:lnTo>
                  <a:pt x="26060" y="1101331"/>
                </a:lnTo>
                <a:lnTo>
                  <a:pt x="28409" y="1103642"/>
                </a:lnTo>
                <a:lnTo>
                  <a:pt x="34201" y="1103642"/>
                </a:lnTo>
                <a:lnTo>
                  <a:pt x="36474" y="1101331"/>
                </a:lnTo>
                <a:lnTo>
                  <a:pt x="36474" y="48894"/>
                </a:lnTo>
                <a:lnTo>
                  <a:pt x="34201" y="46558"/>
                </a:lnTo>
                <a:close/>
              </a:path>
              <a:path w="62864" h="1104264">
                <a:moveTo>
                  <a:pt x="31292" y="0"/>
                </a:moveTo>
                <a:lnTo>
                  <a:pt x="0" y="62090"/>
                </a:lnTo>
                <a:lnTo>
                  <a:pt x="26060" y="62090"/>
                </a:lnTo>
                <a:lnTo>
                  <a:pt x="26060" y="48894"/>
                </a:lnTo>
                <a:lnTo>
                  <a:pt x="28409" y="46558"/>
                </a:lnTo>
                <a:lnTo>
                  <a:pt x="54776" y="46558"/>
                </a:lnTo>
                <a:lnTo>
                  <a:pt x="31292" y="0"/>
                </a:lnTo>
                <a:close/>
              </a:path>
              <a:path w="62864" h="1104264">
                <a:moveTo>
                  <a:pt x="54776" y="46558"/>
                </a:moveTo>
                <a:lnTo>
                  <a:pt x="34201" y="46558"/>
                </a:lnTo>
                <a:lnTo>
                  <a:pt x="36474" y="48894"/>
                </a:lnTo>
                <a:lnTo>
                  <a:pt x="36474" y="62090"/>
                </a:lnTo>
                <a:lnTo>
                  <a:pt x="62610" y="62090"/>
                </a:lnTo>
                <a:lnTo>
                  <a:pt x="54776" y="4655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830904" y="1650853"/>
            <a:ext cx="732790" cy="1485265"/>
            <a:chOff x="1975785" y="1650852"/>
            <a:chExt cx="732790" cy="1485265"/>
          </a:xfrm>
        </p:grpSpPr>
        <p:sp>
          <p:nvSpPr>
            <p:cNvPr id="29" name="object 29"/>
            <p:cNvSpPr/>
            <p:nvPr/>
          </p:nvSpPr>
          <p:spPr>
            <a:xfrm>
              <a:off x="1978960" y="1665678"/>
              <a:ext cx="726440" cy="1464310"/>
            </a:xfrm>
            <a:custGeom>
              <a:avLst/>
              <a:gdLst/>
              <a:ahLst/>
              <a:cxnLst/>
              <a:rect l="l" t="t" r="r" b="b"/>
              <a:pathLst>
                <a:path w="726439" h="1464310">
                  <a:moveTo>
                    <a:pt x="0" y="0"/>
                  </a:moveTo>
                  <a:lnTo>
                    <a:pt x="725817" y="183159"/>
                  </a:lnTo>
                </a:path>
                <a:path w="726439" h="1464310">
                  <a:moveTo>
                    <a:pt x="665784" y="122631"/>
                  </a:moveTo>
                  <a:lnTo>
                    <a:pt x="303187" y="1464297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18233" y="1665681"/>
              <a:ext cx="525780" cy="1470025"/>
            </a:xfrm>
            <a:custGeom>
              <a:avLst/>
              <a:gdLst/>
              <a:ahLst/>
              <a:cxnLst/>
              <a:rect l="l" t="t" r="r" b="b"/>
              <a:pathLst>
                <a:path w="525780" h="1470025">
                  <a:moveTo>
                    <a:pt x="525310" y="189230"/>
                  </a:moveTo>
                  <a:lnTo>
                    <a:pt x="518985" y="168033"/>
                  </a:lnTo>
                  <a:lnTo>
                    <a:pt x="505434" y="122631"/>
                  </a:lnTo>
                  <a:lnTo>
                    <a:pt x="463638" y="178358"/>
                  </a:lnTo>
                  <a:lnTo>
                    <a:pt x="489356" y="182880"/>
                  </a:lnTo>
                  <a:lnTo>
                    <a:pt x="264109" y="1433614"/>
                  </a:lnTo>
                  <a:lnTo>
                    <a:pt x="36068" y="60477"/>
                  </a:lnTo>
                  <a:lnTo>
                    <a:pt x="61836" y="56261"/>
                  </a:lnTo>
                  <a:lnTo>
                    <a:pt x="53962" y="45478"/>
                  </a:lnTo>
                  <a:lnTo>
                    <a:pt x="20739" y="0"/>
                  </a:lnTo>
                  <a:lnTo>
                    <a:pt x="0" y="66357"/>
                  </a:lnTo>
                  <a:lnTo>
                    <a:pt x="25806" y="62153"/>
                  </a:lnTo>
                  <a:lnTo>
                    <a:pt x="258597" y="1464284"/>
                  </a:lnTo>
                  <a:lnTo>
                    <a:pt x="258267" y="1466253"/>
                  </a:lnTo>
                  <a:lnTo>
                    <a:pt x="259118" y="1467472"/>
                  </a:lnTo>
                  <a:lnTo>
                    <a:pt x="259207" y="1467942"/>
                  </a:lnTo>
                  <a:lnTo>
                    <a:pt x="259753" y="1468348"/>
                  </a:lnTo>
                  <a:lnTo>
                    <a:pt x="260146" y="1468894"/>
                  </a:lnTo>
                  <a:lnTo>
                    <a:pt x="260629" y="1468996"/>
                  </a:lnTo>
                  <a:lnTo>
                    <a:pt x="261874" y="1469898"/>
                  </a:lnTo>
                  <a:lnTo>
                    <a:pt x="263829" y="1469580"/>
                  </a:lnTo>
                  <a:lnTo>
                    <a:pt x="265785" y="1469910"/>
                  </a:lnTo>
                  <a:lnTo>
                    <a:pt x="267042" y="1469047"/>
                  </a:lnTo>
                  <a:lnTo>
                    <a:pt x="267589" y="1468958"/>
                  </a:lnTo>
                  <a:lnTo>
                    <a:pt x="268008" y="1468399"/>
                  </a:lnTo>
                  <a:lnTo>
                    <a:pt x="268516" y="1468043"/>
                  </a:lnTo>
                  <a:lnTo>
                    <a:pt x="268579" y="1467612"/>
                  </a:lnTo>
                  <a:lnTo>
                    <a:pt x="269544" y="1466316"/>
                  </a:lnTo>
                  <a:lnTo>
                    <a:pt x="269189" y="1464195"/>
                  </a:lnTo>
                  <a:lnTo>
                    <a:pt x="499605" y="184696"/>
                  </a:lnTo>
                  <a:lnTo>
                    <a:pt x="525310" y="18923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8986" y="1650852"/>
              <a:ext cx="484694" cy="15211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276360" y="2459417"/>
              <a:ext cx="201930" cy="676910"/>
            </a:xfrm>
            <a:custGeom>
              <a:avLst/>
              <a:gdLst/>
              <a:ahLst/>
              <a:cxnLst/>
              <a:rect l="l" t="t" r="r" b="b"/>
              <a:pathLst>
                <a:path w="201930" h="676910">
                  <a:moveTo>
                    <a:pt x="166124" y="58620"/>
                  </a:moveTo>
                  <a:lnTo>
                    <a:pt x="711" y="669251"/>
                  </a:lnTo>
                  <a:lnTo>
                    <a:pt x="0" y="671969"/>
                  </a:lnTo>
                  <a:lnTo>
                    <a:pt x="1638" y="674839"/>
                  </a:lnTo>
                  <a:lnTo>
                    <a:pt x="4457" y="675627"/>
                  </a:lnTo>
                  <a:lnTo>
                    <a:pt x="7200" y="676313"/>
                  </a:lnTo>
                  <a:lnTo>
                    <a:pt x="10096" y="674674"/>
                  </a:lnTo>
                  <a:lnTo>
                    <a:pt x="10807" y="671893"/>
                  </a:lnTo>
                  <a:lnTo>
                    <a:pt x="176141" y="61280"/>
                  </a:lnTo>
                  <a:lnTo>
                    <a:pt x="166124" y="58620"/>
                  </a:lnTo>
                  <a:close/>
                </a:path>
                <a:path w="201930" h="676910">
                  <a:moveTo>
                    <a:pt x="196485" y="44234"/>
                  </a:moveTo>
                  <a:lnTo>
                    <a:pt x="172415" y="44234"/>
                  </a:lnTo>
                  <a:lnTo>
                    <a:pt x="175158" y="45021"/>
                  </a:lnTo>
                  <a:lnTo>
                    <a:pt x="177977" y="45707"/>
                  </a:lnTo>
                  <a:lnTo>
                    <a:pt x="179616" y="48577"/>
                  </a:lnTo>
                  <a:lnTo>
                    <a:pt x="178841" y="51307"/>
                  </a:lnTo>
                  <a:lnTo>
                    <a:pt x="176141" y="61280"/>
                  </a:lnTo>
                  <a:lnTo>
                    <a:pt x="201383" y="67983"/>
                  </a:lnTo>
                  <a:lnTo>
                    <a:pt x="196485" y="44234"/>
                  </a:lnTo>
                  <a:close/>
                </a:path>
                <a:path w="201930" h="676910">
                  <a:moveTo>
                    <a:pt x="172415" y="44234"/>
                  </a:moveTo>
                  <a:lnTo>
                    <a:pt x="169519" y="45872"/>
                  </a:lnTo>
                  <a:lnTo>
                    <a:pt x="168821" y="48666"/>
                  </a:lnTo>
                  <a:lnTo>
                    <a:pt x="166124" y="58620"/>
                  </a:lnTo>
                  <a:lnTo>
                    <a:pt x="176141" y="61280"/>
                  </a:lnTo>
                  <a:lnTo>
                    <a:pt x="178841" y="51307"/>
                  </a:lnTo>
                  <a:lnTo>
                    <a:pt x="179616" y="48577"/>
                  </a:lnTo>
                  <a:lnTo>
                    <a:pt x="177977" y="45707"/>
                  </a:lnTo>
                  <a:lnTo>
                    <a:pt x="175158" y="45021"/>
                  </a:lnTo>
                  <a:lnTo>
                    <a:pt x="172415" y="44234"/>
                  </a:lnTo>
                  <a:close/>
                </a:path>
                <a:path w="201930" h="676910">
                  <a:moveTo>
                    <a:pt x="187363" y="0"/>
                  </a:moveTo>
                  <a:lnTo>
                    <a:pt x="140881" y="51917"/>
                  </a:lnTo>
                  <a:lnTo>
                    <a:pt x="166124" y="58620"/>
                  </a:lnTo>
                  <a:lnTo>
                    <a:pt x="168843" y="48577"/>
                  </a:lnTo>
                  <a:lnTo>
                    <a:pt x="169519" y="45872"/>
                  </a:lnTo>
                  <a:lnTo>
                    <a:pt x="172415" y="44234"/>
                  </a:lnTo>
                  <a:lnTo>
                    <a:pt x="196485" y="44234"/>
                  </a:lnTo>
                  <a:lnTo>
                    <a:pt x="18736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6824479" y="1910474"/>
            <a:ext cx="375285" cy="921385"/>
          </a:xfrm>
          <a:custGeom>
            <a:avLst/>
            <a:gdLst/>
            <a:ahLst/>
            <a:cxnLst/>
            <a:rect l="l" t="t" r="r" b="b"/>
            <a:pathLst>
              <a:path w="375285" h="921385">
                <a:moveTo>
                  <a:pt x="375221" y="69227"/>
                </a:moveTo>
                <a:lnTo>
                  <a:pt x="372859" y="42379"/>
                </a:lnTo>
                <a:lnTo>
                  <a:pt x="369112" y="0"/>
                </a:lnTo>
                <a:lnTo>
                  <a:pt x="316979" y="46405"/>
                </a:lnTo>
                <a:lnTo>
                  <a:pt x="341312" y="55930"/>
                </a:lnTo>
                <a:lnTo>
                  <a:pt x="345147" y="46253"/>
                </a:lnTo>
                <a:lnTo>
                  <a:pt x="345097" y="46405"/>
                </a:lnTo>
                <a:lnTo>
                  <a:pt x="341312" y="55930"/>
                </a:lnTo>
                <a:lnTo>
                  <a:pt x="1193" y="912622"/>
                </a:lnTo>
                <a:lnTo>
                  <a:pt x="0" y="914730"/>
                </a:lnTo>
                <a:lnTo>
                  <a:pt x="114" y="915238"/>
                </a:lnTo>
                <a:lnTo>
                  <a:pt x="0" y="915517"/>
                </a:lnTo>
                <a:lnTo>
                  <a:pt x="457" y="916673"/>
                </a:lnTo>
                <a:lnTo>
                  <a:pt x="787" y="917994"/>
                </a:lnTo>
                <a:lnTo>
                  <a:pt x="1054" y="918146"/>
                </a:lnTo>
                <a:lnTo>
                  <a:pt x="1257" y="918616"/>
                </a:lnTo>
                <a:lnTo>
                  <a:pt x="3200" y="919264"/>
                </a:lnTo>
                <a:lnTo>
                  <a:pt x="3467" y="919391"/>
                </a:lnTo>
                <a:lnTo>
                  <a:pt x="5969" y="920788"/>
                </a:lnTo>
                <a:lnTo>
                  <a:pt x="6616" y="920597"/>
                </a:lnTo>
                <a:lnTo>
                  <a:pt x="6743" y="920635"/>
                </a:lnTo>
                <a:lnTo>
                  <a:pt x="7416" y="920356"/>
                </a:lnTo>
                <a:lnTo>
                  <a:pt x="9080" y="919848"/>
                </a:lnTo>
                <a:lnTo>
                  <a:pt x="9220" y="919594"/>
                </a:lnTo>
                <a:lnTo>
                  <a:pt x="9690" y="919391"/>
                </a:lnTo>
                <a:lnTo>
                  <a:pt x="10731" y="916927"/>
                </a:lnTo>
                <a:lnTo>
                  <a:pt x="221424" y="544093"/>
                </a:lnTo>
                <a:lnTo>
                  <a:pt x="244195" y="556780"/>
                </a:lnTo>
                <a:lnTo>
                  <a:pt x="245618" y="526669"/>
                </a:lnTo>
                <a:lnTo>
                  <a:pt x="247472" y="487400"/>
                </a:lnTo>
                <a:lnTo>
                  <a:pt x="189572" y="526351"/>
                </a:lnTo>
                <a:lnTo>
                  <a:pt x="212356" y="539038"/>
                </a:lnTo>
                <a:lnTo>
                  <a:pt x="39001" y="845731"/>
                </a:lnTo>
                <a:lnTo>
                  <a:pt x="351040" y="59753"/>
                </a:lnTo>
                <a:lnTo>
                  <a:pt x="375221" y="6922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59292" y="2456241"/>
            <a:ext cx="249529" cy="678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50018" y="444851"/>
            <a:ext cx="228028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26193" y="826320"/>
            <a:ext cx="1803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5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00515" y="933775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65407" y="1542953"/>
            <a:ext cx="19812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-10101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825" baseline="-10101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65998" y="1487650"/>
            <a:ext cx="37147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3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350" i="1" spc="-52" baseline="-27777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52" baseline="-4545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825" baseline="-45454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80857" y="1573352"/>
            <a:ext cx="1365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endParaRPr sz="5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56423" y="1664621"/>
            <a:ext cx="3270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550" i="1" spc="2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66077" y="1621771"/>
            <a:ext cx="643890" cy="27241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27025">
              <a:lnSpc>
                <a:spcPts val="950"/>
              </a:lnSpc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950"/>
              </a:lnSpc>
              <a:tabLst>
                <a:tab pos="519430" algn="l"/>
              </a:tabLst>
            </a:pPr>
            <a:r>
              <a:rPr sz="900" i="1" spc="-25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350" i="1" spc="-37" baseline="3086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i="1" spc="-37" baseline="505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endParaRPr sz="825" baseline="50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04418" y="1732046"/>
            <a:ext cx="39497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50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00" i="1" spc="-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63595" y="1786858"/>
            <a:ext cx="1460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53321" y="1847740"/>
            <a:ext cx="1993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0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50" i="1" spc="-6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58554" y="1562725"/>
            <a:ext cx="318770" cy="8610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9431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endParaRPr sz="550">
              <a:latin typeface="Arial"/>
              <a:cs typeface="Arial"/>
            </a:endParaRPr>
          </a:p>
          <a:p>
            <a:pPr marL="54610">
              <a:spcBef>
                <a:spcPts val="1160"/>
              </a:spcBef>
            </a:pPr>
            <a:r>
              <a:rPr sz="900" i="1" spc="-25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  <a:p>
            <a:pPr marL="115570">
              <a:spcBef>
                <a:spcPts val="85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  <a:p>
            <a:pPr marL="12700">
              <a:spcBef>
                <a:spcPts val="20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9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i="1" spc="-5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30916" y="1847740"/>
            <a:ext cx="1460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626193" y="1970057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56478" y="2202899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06862" y="2275569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356423" y="2412120"/>
            <a:ext cx="1009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109582" y="2412120"/>
            <a:ext cx="1009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526419" y="2890084"/>
            <a:ext cx="4166870" cy="80291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90525">
              <a:spcBef>
                <a:spcPts val="135"/>
              </a:spcBef>
            </a:pPr>
            <a:r>
              <a:rPr sz="8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5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25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390525">
              <a:tabLst>
                <a:tab pos="1176655" algn="l"/>
                <a:tab pos="2023110" algn="l"/>
                <a:tab pos="2940685" algn="l"/>
              </a:tabLst>
            </a:pPr>
            <a:r>
              <a:rPr sz="1000" b="1" spc="-5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1000" b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00" b="1" spc="-50" dirty="0">
                <a:solidFill>
                  <a:srgbClr val="211F1F"/>
                </a:solidFill>
                <a:latin typeface="Arial"/>
                <a:cs typeface="Arial"/>
              </a:rPr>
              <a:t>B</a:t>
            </a:r>
            <a:r>
              <a:rPr sz="1000" b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00" b="1" spc="-50" dirty="0">
                <a:solidFill>
                  <a:srgbClr val="211F1F"/>
                </a:solidFill>
                <a:latin typeface="Arial"/>
                <a:cs typeface="Arial"/>
              </a:rPr>
              <a:t>C</a:t>
            </a:r>
            <a:r>
              <a:rPr sz="1000" b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00" b="1" spc="-50" dirty="0">
                <a:solidFill>
                  <a:srgbClr val="211F1F"/>
                </a:solidFill>
                <a:latin typeface="Arial"/>
                <a:cs typeface="Arial"/>
              </a:rPr>
              <a:t>D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51500"/>
              </a:lnSpc>
              <a:spcBef>
                <a:spcPts val="575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2.37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Diagramas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fasores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ilustran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concepto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501011" y="3904780"/>
            <a:ext cx="4279265" cy="299275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52729" indent="-62865">
              <a:spcBef>
                <a:spcPts val="270"/>
              </a:spcBef>
              <a:buChar char="-"/>
              <a:tabLst>
                <a:tab pos="253365" algn="l"/>
              </a:tabLst>
            </a:pP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314A97"/>
                </a:solidFill>
                <a:latin typeface="Arial Unicode MS"/>
                <a:cs typeface="Arial Unicode MS"/>
              </a:rPr>
              <a:t>2,37</a:t>
            </a:r>
            <a:r>
              <a:rPr sz="850" spc="9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(a)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logra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imponiendo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21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284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50" spc="-29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975" i="1" spc="315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975" baseline="-29914">
              <a:latin typeface="Arial"/>
              <a:cs typeface="Arial"/>
            </a:endParaRPr>
          </a:p>
          <a:p>
            <a:pPr marL="342900">
              <a:spcBef>
                <a:spcPts val="18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8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ontrolando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inyectada:</a:t>
            </a:r>
            <a:endParaRPr sz="850">
              <a:latin typeface="Arial Unicode MS"/>
              <a:cs typeface="Arial Unicode MS"/>
            </a:endParaRPr>
          </a:p>
          <a:p>
            <a:pPr marR="75565" algn="ctr">
              <a:spcBef>
                <a:spcPts val="1130"/>
              </a:spcBef>
            </a:pPr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i="1" spc="-55" dirty="0">
                <a:latin typeface="Arial"/>
                <a:cs typeface="Arial"/>
              </a:rPr>
              <a:t>H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75" dirty="0">
                <a:latin typeface="Arial"/>
                <a:cs typeface="Arial"/>
              </a:rPr>
              <a:t>V</a:t>
            </a:r>
            <a:r>
              <a:rPr sz="650" i="1" spc="-75" dirty="0">
                <a:latin typeface="Arial"/>
                <a:cs typeface="Arial"/>
              </a:rPr>
              <a:t>T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950" spc="-25" dirty="0">
                <a:latin typeface="Cambria"/>
                <a:cs typeface="Cambria"/>
              </a:rPr>
              <a:t>∆</a:t>
            </a:r>
            <a:r>
              <a:rPr sz="1000" i="1" spc="-25" dirty="0">
                <a:latin typeface="Arial"/>
                <a:cs typeface="Arial"/>
              </a:rPr>
              <a:t>V</a:t>
            </a:r>
            <a:r>
              <a:rPr sz="650" i="1" spc="-25" dirty="0">
                <a:latin typeface="Arial"/>
                <a:cs typeface="Arial"/>
              </a:rPr>
              <a:t>T</a:t>
            </a:r>
            <a:endParaRPr sz="65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342265" marR="149225" indent="-152400">
              <a:lnSpc>
                <a:spcPct val="122400"/>
              </a:lnSpc>
              <a:buChar char="-"/>
              <a:tabLst>
                <a:tab pos="246379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(b)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impone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cuadratura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975" i="1" spc="-217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Respeto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para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25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75" i="1" spc="-217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inyectado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inductivo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800" spc="2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capacitiva.</a:t>
            </a:r>
            <a:endParaRPr sz="800">
              <a:latin typeface="Arial Unicode MS"/>
              <a:cs typeface="Arial Unicode MS"/>
            </a:endParaRPr>
          </a:p>
          <a:p>
            <a:pPr marL="249554" indent="-60325">
              <a:spcBef>
                <a:spcPts val="40"/>
              </a:spcBef>
              <a:buChar char="-"/>
              <a:tabLst>
                <a:tab pos="25019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0" dirty="0">
                <a:solidFill>
                  <a:srgbClr val="211F1F"/>
                </a:solidFill>
                <a:latin typeface="Arial Unicode MS"/>
                <a:cs typeface="Arial Unicode MS"/>
              </a:rPr>
              <a:t>(c)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básicamente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impone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cuadratura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2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75" i="1" spc="262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endParaRPr sz="1000">
              <a:latin typeface="Arial Unicode MS"/>
              <a:cs typeface="Arial Unicode MS"/>
            </a:endParaRPr>
          </a:p>
          <a:p>
            <a:pPr marL="342900" marR="193040">
              <a:lnSpc>
                <a:spcPts val="1200"/>
              </a:lnSpc>
              <a:spcBef>
                <a:spcPts val="4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-1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52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8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27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4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75" i="1" spc="-217" baseline="-29914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800" spc="-14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inyectado.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manera,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capaz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internamente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requerida.</a:t>
            </a:r>
            <a:endParaRPr sz="700">
              <a:latin typeface="Arial Unicode MS"/>
              <a:cs typeface="Arial Unicode MS"/>
            </a:endParaRPr>
          </a:p>
          <a:p>
            <a:pPr marL="342900" marR="146050" indent="-152400">
              <a:lnSpc>
                <a:spcPts val="1200"/>
              </a:lnSpc>
              <a:buChar char="-"/>
              <a:tabLst>
                <a:tab pos="25019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multifunción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(d)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225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00" spc="-1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75" i="1" spc="-225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75" i="1" spc="12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80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800" i="1" spc="-8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8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i="1" spc="-18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27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284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3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-202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spc="-13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975" spc="-11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800" spc="-7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peculiaridad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exclusiva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endParaRPr sz="800">
              <a:latin typeface="Arial Unicode MS"/>
              <a:cs typeface="Arial Unicode MS"/>
            </a:endParaRPr>
          </a:p>
          <a:p>
            <a:pPr marL="38100" marR="92075">
              <a:lnSpc>
                <a:spcPct val="142900"/>
              </a:lnSpc>
              <a:spcBef>
                <a:spcPts val="50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generalizado,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inyectado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360</a:t>
            </a:r>
            <a:r>
              <a:rPr sz="700" spc="26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completos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simultáneamente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magnitud,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explica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sección.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0109" y="5778317"/>
            <a:ext cx="488950" cy="0"/>
          </a:xfrm>
          <a:custGeom>
            <a:avLst/>
            <a:gdLst/>
            <a:ahLst/>
            <a:cxnLst/>
            <a:rect l="l" t="t" r="r" b="b"/>
            <a:pathLst>
              <a:path w="488950">
                <a:moveTo>
                  <a:pt x="0" y="0"/>
                </a:moveTo>
                <a:lnTo>
                  <a:pt x="48895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1094" y="5778317"/>
            <a:ext cx="774065" cy="0"/>
          </a:xfrm>
          <a:custGeom>
            <a:avLst/>
            <a:gdLst/>
            <a:ahLst/>
            <a:cxnLst/>
            <a:rect l="l" t="t" r="r" b="b"/>
            <a:pathLst>
              <a:path w="774064">
                <a:moveTo>
                  <a:pt x="0" y="0"/>
                </a:moveTo>
                <a:lnTo>
                  <a:pt x="7735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83308" y="5778317"/>
            <a:ext cx="790575" cy="0"/>
          </a:xfrm>
          <a:custGeom>
            <a:avLst/>
            <a:gdLst/>
            <a:ahLst/>
            <a:cxnLst/>
            <a:rect l="l" t="t" r="r" b="b"/>
            <a:pathLst>
              <a:path w="790575">
                <a:moveTo>
                  <a:pt x="0" y="0"/>
                </a:moveTo>
                <a:lnTo>
                  <a:pt x="79018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56541" y="6591979"/>
            <a:ext cx="476250" cy="0"/>
          </a:xfrm>
          <a:custGeom>
            <a:avLst/>
            <a:gdLst/>
            <a:ahLst/>
            <a:cxnLst/>
            <a:rect l="l" t="t" r="r" b="b"/>
            <a:pathLst>
              <a:path w="476250">
                <a:moveTo>
                  <a:pt x="0" y="0"/>
                </a:moveTo>
                <a:lnTo>
                  <a:pt x="476193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09060" y="6591979"/>
            <a:ext cx="365760" cy="0"/>
          </a:xfrm>
          <a:custGeom>
            <a:avLst/>
            <a:gdLst/>
            <a:ahLst/>
            <a:cxnLst/>
            <a:rect l="l" t="t" r="r" b="b"/>
            <a:pathLst>
              <a:path w="365760">
                <a:moveTo>
                  <a:pt x="0" y="0"/>
                </a:moveTo>
                <a:lnTo>
                  <a:pt x="36574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607724" y="6577873"/>
            <a:ext cx="294005" cy="819785"/>
            <a:chOff x="2752604" y="6577872"/>
            <a:chExt cx="294005" cy="819785"/>
          </a:xfrm>
        </p:grpSpPr>
        <p:sp>
          <p:nvSpPr>
            <p:cNvPr id="8" name="object 8"/>
            <p:cNvSpPr/>
            <p:nvPr/>
          </p:nvSpPr>
          <p:spPr>
            <a:xfrm>
              <a:off x="2899225" y="6584222"/>
              <a:ext cx="2540" cy="222250"/>
            </a:xfrm>
            <a:custGeom>
              <a:avLst/>
              <a:gdLst/>
              <a:ahLst/>
              <a:cxnLst/>
              <a:rect l="l" t="t" r="r" b="b"/>
              <a:pathLst>
                <a:path w="2539" h="222250">
                  <a:moveTo>
                    <a:pt x="2120" y="0"/>
                  </a:moveTo>
                  <a:lnTo>
                    <a:pt x="0" y="221919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7366" y="6806137"/>
              <a:ext cx="284480" cy="295910"/>
            </a:xfrm>
            <a:custGeom>
              <a:avLst/>
              <a:gdLst/>
              <a:ahLst/>
              <a:cxnLst/>
              <a:rect l="l" t="t" r="r" b="b"/>
              <a:pathLst>
                <a:path w="284480" h="295909">
                  <a:moveTo>
                    <a:pt x="142176" y="0"/>
                  </a:moveTo>
                  <a:lnTo>
                    <a:pt x="97222" y="7535"/>
                  </a:lnTo>
                  <a:lnTo>
                    <a:pt x="58191" y="28515"/>
                  </a:lnTo>
                  <a:lnTo>
                    <a:pt x="27420" y="60501"/>
                  </a:lnTo>
                  <a:lnTo>
                    <a:pt x="7244" y="101055"/>
                  </a:lnTo>
                  <a:lnTo>
                    <a:pt x="0" y="147739"/>
                  </a:lnTo>
                  <a:lnTo>
                    <a:pt x="7244" y="194414"/>
                  </a:lnTo>
                  <a:lnTo>
                    <a:pt x="27420" y="234950"/>
                  </a:lnTo>
                  <a:lnTo>
                    <a:pt x="58191" y="266913"/>
                  </a:lnTo>
                  <a:lnTo>
                    <a:pt x="97222" y="287874"/>
                  </a:lnTo>
                  <a:lnTo>
                    <a:pt x="142176" y="295402"/>
                  </a:lnTo>
                  <a:lnTo>
                    <a:pt x="187092" y="287874"/>
                  </a:lnTo>
                  <a:lnTo>
                    <a:pt x="226097" y="266913"/>
                  </a:lnTo>
                  <a:lnTo>
                    <a:pt x="256853" y="234950"/>
                  </a:lnTo>
                  <a:lnTo>
                    <a:pt x="277021" y="194414"/>
                  </a:lnTo>
                  <a:lnTo>
                    <a:pt x="284264" y="147739"/>
                  </a:lnTo>
                  <a:lnTo>
                    <a:pt x="277021" y="101055"/>
                  </a:lnTo>
                  <a:lnTo>
                    <a:pt x="256853" y="60501"/>
                  </a:lnTo>
                  <a:lnTo>
                    <a:pt x="226097" y="28515"/>
                  </a:lnTo>
                  <a:lnTo>
                    <a:pt x="187092" y="7535"/>
                  </a:lnTo>
                  <a:lnTo>
                    <a:pt x="142176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57366" y="6806137"/>
              <a:ext cx="284480" cy="295910"/>
            </a:xfrm>
            <a:custGeom>
              <a:avLst/>
              <a:gdLst/>
              <a:ahLst/>
              <a:cxnLst/>
              <a:rect l="l" t="t" r="r" b="b"/>
              <a:pathLst>
                <a:path w="284480" h="295909">
                  <a:moveTo>
                    <a:pt x="142176" y="0"/>
                  </a:moveTo>
                  <a:lnTo>
                    <a:pt x="97222" y="7535"/>
                  </a:lnTo>
                  <a:lnTo>
                    <a:pt x="58191" y="28515"/>
                  </a:lnTo>
                  <a:lnTo>
                    <a:pt x="27420" y="60501"/>
                  </a:lnTo>
                  <a:lnTo>
                    <a:pt x="7244" y="101055"/>
                  </a:lnTo>
                  <a:lnTo>
                    <a:pt x="0" y="147739"/>
                  </a:lnTo>
                  <a:lnTo>
                    <a:pt x="7244" y="194414"/>
                  </a:lnTo>
                  <a:lnTo>
                    <a:pt x="27420" y="234950"/>
                  </a:lnTo>
                  <a:lnTo>
                    <a:pt x="58191" y="266913"/>
                  </a:lnTo>
                  <a:lnTo>
                    <a:pt x="97222" y="287874"/>
                  </a:lnTo>
                  <a:lnTo>
                    <a:pt x="142176" y="295402"/>
                  </a:lnTo>
                  <a:lnTo>
                    <a:pt x="187092" y="287874"/>
                  </a:lnTo>
                  <a:lnTo>
                    <a:pt x="226097" y="266913"/>
                  </a:lnTo>
                  <a:lnTo>
                    <a:pt x="256853" y="234950"/>
                  </a:lnTo>
                  <a:lnTo>
                    <a:pt x="277021" y="194414"/>
                  </a:lnTo>
                  <a:lnTo>
                    <a:pt x="284264" y="147739"/>
                  </a:lnTo>
                  <a:lnTo>
                    <a:pt x="277021" y="101055"/>
                  </a:lnTo>
                  <a:lnTo>
                    <a:pt x="256853" y="60501"/>
                  </a:lnTo>
                  <a:lnTo>
                    <a:pt x="226097" y="28515"/>
                  </a:lnTo>
                  <a:lnTo>
                    <a:pt x="187092" y="7535"/>
                  </a:lnTo>
                  <a:lnTo>
                    <a:pt x="142176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9225" y="7101537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09">
                  <a:moveTo>
                    <a:pt x="0" y="0"/>
                  </a:moveTo>
                  <a:lnTo>
                    <a:pt x="0" y="295859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2074" y="6885953"/>
              <a:ext cx="132710" cy="14718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756542" y="6587806"/>
            <a:ext cx="1565275" cy="819150"/>
            <a:chOff x="2901422" y="6587806"/>
            <a:chExt cx="1565275" cy="819150"/>
          </a:xfrm>
        </p:grpSpPr>
        <p:sp>
          <p:nvSpPr>
            <p:cNvPr id="14" name="object 14"/>
            <p:cNvSpPr/>
            <p:nvPr/>
          </p:nvSpPr>
          <p:spPr>
            <a:xfrm>
              <a:off x="4318120" y="6594156"/>
              <a:ext cx="1905" cy="222885"/>
            </a:xfrm>
            <a:custGeom>
              <a:avLst/>
              <a:gdLst/>
              <a:ahLst/>
              <a:cxnLst/>
              <a:rect l="l" t="t" r="r" b="b"/>
              <a:pathLst>
                <a:path w="1904" h="222884">
                  <a:moveTo>
                    <a:pt x="0" y="0"/>
                  </a:moveTo>
                  <a:lnTo>
                    <a:pt x="1562" y="222377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77277" y="6816543"/>
              <a:ext cx="284480" cy="294640"/>
            </a:xfrm>
            <a:custGeom>
              <a:avLst/>
              <a:gdLst/>
              <a:ahLst/>
              <a:cxnLst/>
              <a:rect l="l" t="t" r="r" b="b"/>
              <a:pathLst>
                <a:path w="284479" h="294640">
                  <a:moveTo>
                    <a:pt x="142112" y="0"/>
                  </a:moveTo>
                  <a:lnTo>
                    <a:pt x="97223" y="7506"/>
                  </a:lnTo>
                  <a:lnTo>
                    <a:pt x="58216" y="28404"/>
                  </a:lnTo>
                  <a:lnTo>
                    <a:pt x="27441" y="60259"/>
                  </a:lnTo>
                  <a:lnTo>
                    <a:pt x="7252" y="100637"/>
                  </a:lnTo>
                  <a:lnTo>
                    <a:pt x="0" y="147104"/>
                  </a:lnTo>
                  <a:lnTo>
                    <a:pt x="7252" y="193652"/>
                  </a:lnTo>
                  <a:lnTo>
                    <a:pt x="27441" y="234082"/>
                  </a:lnTo>
                  <a:lnTo>
                    <a:pt x="58216" y="265966"/>
                  </a:lnTo>
                  <a:lnTo>
                    <a:pt x="97223" y="286876"/>
                  </a:lnTo>
                  <a:lnTo>
                    <a:pt x="142112" y="294386"/>
                  </a:lnTo>
                  <a:lnTo>
                    <a:pt x="187057" y="286876"/>
                  </a:lnTo>
                  <a:lnTo>
                    <a:pt x="226099" y="265966"/>
                  </a:lnTo>
                  <a:lnTo>
                    <a:pt x="256891" y="234082"/>
                  </a:lnTo>
                  <a:lnTo>
                    <a:pt x="277086" y="193652"/>
                  </a:lnTo>
                  <a:lnTo>
                    <a:pt x="284340" y="147104"/>
                  </a:lnTo>
                  <a:lnTo>
                    <a:pt x="277086" y="100637"/>
                  </a:lnTo>
                  <a:lnTo>
                    <a:pt x="256891" y="60259"/>
                  </a:lnTo>
                  <a:lnTo>
                    <a:pt x="226099" y="28404"/>
                  </a:lnTo>
                  <a:lnTo>
                    <a:pt x="187057" y="7506"/>
                  </a:lnTo>
                  <a:lnTo>
                    <a:pt x="142112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77277" y="6816543"/>
              <a:ext cx="284480" cy="294640"/>
            </a:xfrm>
            <a:custGeom>
              <a:avLst/>
              <a:gdLst/>
              <a:ahLst/>
              <a:cxnLst/>
              <a:rect l="l" t="t" r="r" b="b"/>
              <a:pathLst>
                <a:path w="284479" h="294640">
                  <a:moveTo>
                    <a:pt x="142112" y="0"/>
                  </a:moveTo>
                  <a:lnTo>
                    <a:pt x="187057" y="7506"/>
                  </a:lnTo>
                  <a:lnTo>
                    <a:pt x="226099" y="28404"/>
                  </a:lnTo>
                  <a:lnTo>
                    <a:pt x="256891" y="60259"/>
                  </a:lnTo>
                  <a:lnTo>
                    <a:pt x="277086" y="100637"/>
                  </a:lnTo>
                  <a:lnTo>
                    <a:pt x="284340" y="147104"/>
                  </a:lnTo>
                  <a:lnTo>
                    <a:pt x="277086" y="193652"/>
                  </a:lnTo>
                  <a:lnTo>
                    <a:pt x="256891" y="234082"/>
                  </a:lnTo>
                  <a:lnTo>
                    <a:pt x="226099" y="265966"/>
                  </a:lnTo>
                  <a:lnTo>
                    <a:pt x="187057" y="286876"/>
                  </a:lnTo>
                  <a:lnTo>
                    <a:pt x="142112" y="294386"/>
                  </a:lnTo>
                  <a:lnTo>
                    <a:pt x="97223" y="286876"/>
                  </a:lnTo>
                  <a:lnTo>
                    <a:pt x="58216" y="265966"/>
                  </a:lnTo>
                  <a:lnTo>
                    <a:pt x="27441" y="234082"/>
                  </a:lnTo>
                  <a:lnTo>
                    <a:pt x="7252" y="193652"/>
                  </a:lnTo>
                  <a:lnTo>
                    <a:pt x="0" y="147104"/>
                  </a:lnTo>
                  <a:lnTo>
                    <a:pt x="7252" y="100637"/>
                  </a:lnTo>
                  <a:lnTo>
                    <a:pt x="27441" y="60259"/>
                  </a:lnTo>
                  <a:lnTo>
                    <a:pt x="58216" y="28404"/>
                  </a:lnTo>
                  <a:lnTo>
                    <a:pt x="97223" y="7506"/>
                  </a:lnTo>
                  <a:lnTo>
                    <a:pt x="142112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19682" y="7110925"/>
              <a:ext cx="0" cy="295910"/>
            </a:xfrm>
            <a:custGeom>
              <a:avLst/>
              <a:gdLst/>
              <a:ahLst/>
              <a:cxnLst/>
              <a:rect l="l" t="t" r="r" b="b"/>
              <a:pathLst>
                <a:path h="295909">
                  <a:moveTo>
                    <a:pt x="0" y="0"/>
                  </a:moveTo>
                  <a:lnTo>
                    <a:pt x="0" y="295783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4638" y="6895881"/>
              <a:ext cx="132275" cy="14766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01422" y="7395385"/>
              <a:ext cx="1416685" cy="0"/>
            </a:xfrm>
            <a:custGeom>
              <a:avLst/>
              <a:gdLst/>
              <a:ahLst/>
              <a:cxnLst/>
              <a:rect l="l" t="t" r="r" b="b"/>
              <a:pathLst>
                <a:path w="1416685">
                  <a:moveTo>
                    <a:pt x="0" y="0"/>
                  </a:moveTo>
                  <a:lnTo>
                    <a:pt x="1416227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01225" y="6731647"/>
              <a:ext cx="1037590" cy="596265"/>
            </a:xfrm>
            <a:custGeom>
              <a:avLst/>
              <a:gdLst/>
              <a:ahLst/>
              <a:cxnLst/>
              <a:rect l="l" t="t" r="r" b="b"/>
              <a:pathLst>
                <a:path w="1037589" h="596265">
                  <a:moveTo>
                    <a:pt x="44589" y="62077"/>
                  </a:moveTo>
                  <a:lnTo>
                    <a:pt x="39014" y="46558"/>
                  </a:lnTo>
                  <a:lnTo>
                    <a:pt x="22301" y="0"/>
                  </a:lnTo>
                  <a:lnTo>
                    <a:pt x="0" y="62077"/>
                  </a:lnTo>
                  <a:lnTo>
                    <a:pt x="18618" y="62077"/>
                  </a:lnTo>
                  <a:lnTo>
                    <a:pt x="18618" y="593661"/>
                  </a:lnTo>
                  <a:lnTo>
                    <a:pt x="20307" y="595922"/>
                  </a:lnTo>
                  <a:lnTo>
                    <a:pt x="24358" y="595922"/>
                  </a:lnTo>
                  <a:lnTo>
                    <a:pt x="26047" y="593661"/>
                  </a:lnTo>
                  <a:lnTo>
                    <a:pt x="26047" y="62077"/>
                  </a:lnTo>
                  <a:lnTo>
                    <a:pt x="44589" y="62077"/>
                  </a:lnTo>
                  <a:close/>
                </a:path>
                <a:path w="1037589" h="596265">
                  <a:moveTo>
                    <a:pt x="1036967" y="62077"/>
                  </a:moveTo>
                  <a:lnTo>
                    <a:pt x="1032002" y="46558"/>
                  </a:lnTo>
                  <a:lnTo>
                    <a:pt x="1017117" y="0"/>
                  </a:lnTo>
                  <a:lnTo>
                    <a:pt x="997280" y="62077"/>
                  </a:lnTo>
                  <a:lnTo>
                    <a:pt x="1013853" y="62077"/>
                  </a:lnTo>
                  <a:lnTo>
                    <a:pt x="1013853" y="593750"/>
                  </a:lnTo>
                  <a:lnTo>
                    <a:pt x="1015339" y="595922"/>
                  </a:lnTo>
                  <a:lnTo>
                    <a:pt x="1019022" y="595922"/>
                  </a:lnTo>
                  <a:lnTo>
                    <a:pt x="1020508" y="593750"/>
                  </a:lnTo>
                  <a:lnTo>
                    <a:pt x="1020508" y="62077"/>
                  </a:lnTo>
                  <a:lnTo>
                    <a:pt x="1036967" y="6207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6355270" y="6388426"/>
            <a:ext cx="360680" cy="45720"/>
          </a:xfrm>
          <a:custGeom>
            <a:avLst/>
            <a:gdLst/>
            <a:ahLst/>
            <a:cxnLst/>
            <a:rect l="l" t="t" r="r" b="b"/>
            <a:pathLst>
              <a:path w="360679" h="45720">
                <a:moveTo>
                  <a:pt x="297967" y="0"/>
                </a:moveTo>
                <a:lnTo>
                  <a:pt x="297967" y="45211"/>
                </a:lnTo>
                <a:lnTo>
                  <a:pt x="350250" y="26327"/>
                </a:lnTo>
                <a:lnTo>
                  <a:pt x="311264" y="26327"/>
                </a:lnTo>
                <a:lnTo>
                  <a:pt x="313588" y="24638"/>
                </a:lnTo>
                <a:lnTo>
                  <a:pt x="313588" y="20447"/>
                </a:lnTo>
                <a:lnTo>
                  <a:pt x="311264" y="18757"/>
                </a:lnTo>
                <a:lnTo>
                  <a:pt x="349899" y="18757"/>
                </a:lnTo>
                <a:lnTo>
                  <a:pt x="297967" y="0"/>
                </a:lnTo>
                <a:close/>
              </a:path>
              <a:path w="360679" h="45720">
                <a:moveTo>
                  <a:pt x="297967" y="18757"/>
                </a:moveTo>
                <a:lnTo>
                  <a:pt x="2349" y="18757"/>
                </a:lnTo>
                <a:lnTo>
                  <a:pt x="0" y="20447"/>
                </a:lnTo>
                <a:lnTo>
                  <a:pt x="0" y="24638"/>
                </a:lnTo>
                <a:lnTo>
                  <a:pt x="2349" y="26327"/>
                </a:lnTo>
                <a:lnTo>
                  <a:pt x="297967" y="26327"/>
                </a:lnTo>
                <a:lnTo>
                  <a:pt x="297967" y="18757"/>
                </a:lnTo>
                <a:close/>
              </a:path>
              <a:path w="360679" h="45720">
                <a:moveTo>
                  <a:pt x="349899" y="18757"/>
                </a:moveTo>
                <a:lnTo>
                  <a:pt x="311264" y="18757"/>
                </a:lnTo>
                <a:lnTo>
                  <a:pt x="313588" y="20447"/>
                </a:lnTo>
                <a:lnTo>
                  <a:pt x="313588" y="24638"/>
                </a:lnTo>
                <a:lnTo>
                  <a:pt x="311264" y="26327"/>
                </a:lnTo>
                <a:lnTo>
                  <a:pt x="350250" y="26327"/>
                </a:lnTo>
                <a:lnTo>
                  <a:pt x="360552" y="22605"/>
                </a:lnTo>
                <a:lnTo>
                  <a:pt x="349899" y="1875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51220" y="6428127"/>
            <a:ext cx="217804" cy="41910"/>
          </a:xfrm>
          <a:custGeom>
            <a:avLst/>
            <a:gdLst/>
            <a:ahLst/>
            <a:cxnLst/>
            <a:rect l="l" t="t" r="r" b="b"/>
            <a:pathLst>
              <a:path w="217805" h="41910">
                <a:moveTo>
                  <a:pt x="154927" y="0"/>
                </a:moveTo>
                <a:lnTo>
                  <a:pt x="154927" y="41313"/>
                </a:lnTo>
                <a:lnTo>
                  <a:pt x="207032" y="24117"/>
                </a:lnTo>
                <a:lnTo>
                  <a:pt x="168287" y="24117"/>
                </a:lnTo>
                <a:lnTo>
                  <a:pt x="170573" y="22567"/>
                </a:lnTo>
                <a:lnTo>
                  <a:pt x="170573" y="18757"/>
                </a:lnTo>
                <a:lnTo>
                  <a:pt x="168287" y="17208"/>
                </a:lnTo>
                <a:lnTo>
                  <a:pt x="207039" y="17208"/>
                </a:lnTo>
                <a:lnTo>
                  <a:pt x="154927" y="0"/>
                </a:lnTo>
                <a:close/>
              </a:path>
              <a:path w="217805" h="41910">
                <a:moveTo>
                  <a:pt x="154927" y="17208"/>
                </a:moveTo>
                <a:lnTo>
                  <a:pt x="2349" y="17208"/>
                </a:lnTo>
                <a:lnTo>
                  <a:pt x="0" y="18757"/>
                </a:lnTo>
                <a:lnTo>
                  <a:pt x="0" y="22567"/>
                </a:lnTo>
                <a:lnTo>
                  <a:pt x="2349" y="24117"/>
                </a:lnTo>
                <a:lnTo>
                  <a:pt x="154927" y="24117"/>
                </a:lnTo>
                <a:lnTo>
                  <a:pt x="154927" y="17208"/>
                </a:lnTo>
                <a:close/>
              </a:path>
              <a:path w="217805" h="41910">
                <a:moveTo>
                  <a:pt x="207039" y="17208"/>
                </a:moveTo>
                <a:lnTo>
                  <a:pt x="168287" y="17208"/>
                </a:lnTo>
                <a:lnTo>
                  <a:pt x="170573" y="18757"/>
                </a:lnTo>
                <a:lnTo>
                  <a:pt x="170573" y="22567"/>
                </a:lnTo>
                <a:lnTo>
                  <a:pt x="168287" y="24117"/>
                </a:lnTo>
                <a:lnTo>
                  <a:pt x="207032" y="24117"/>
                </a:lnTo>
                <a:lnTo>
                  <a:pt x="217500" y="20662"/>
                </a:lnTo>
                <a:lnTo>
                  <a:pt x="207039" y="1720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60870" y="6428137"/>
            <a:ext cx="217170" cy="41910"/>
          </a:xfrm>
          <a:custGeom>
            <a:avLst/>
            <a:gdLst/>
            <a:ahLst/>
            <a:cxnLst/>
            <a:rect l="l" t="t" r="r" b="b"/>
            <a:pathLst>
              <a:path w="217170" h="41910">
                <a:moveTo>
                  <a:pt x="62598" y="0"/>
                </a:moveTo>
                <a:lnTo>
                  <a:pt x="0" y="20688"/>
                </a:lnTo>
                <a:lnTo>
                  <a:pt x="62598" y="41376"/>
                </a:lnTo>
                <a:lnTo>
                  <a:pt x="62598" y="24104"/>
                </a:lnTo>
                <a:lnTo>
                  <a:pt x="49301" y="24104"/>
                </a:lnTo>
                <a:lnTo>
                  <a:pt x="46977" y="22542"/>
                </a:lnTo>
                <a:lnTo>
                  <a:pt x="46977" y="18719"/>
                </a:lnTo>
                <a:lnTo>
                  <a:pt x="49301" y="17170"/>
                </a:lnTo>
                <a:lnTo>
                  <a:pt x="62598" y="17170"/>
                </a:lnTo>
                <a:lnTo>
                  <a:pt x="62598" y="0"/>
                </a:lnTo>
                <a:close/>
              </a:path>
              <a:path w="217170" h="41910">
                <a:moveTo>
                  <a:pt x="62598" y="17170"/>
                </a:moveTo>
                <a:lnTo>
                  <a:pt x="49301" y="17170"/>
                </a:lnTo>
                <a:lnTo>
                  <a:pt x="46977" y="18719"/>
                </a:lnTo>
                <a:lnTo>
                  <a:pt x="46977" y="22542"/>
                </a:lnTo>
                <a:lnTo>
                  <a:pt x="49301" y="24104"/>
                </a:lnTo>
                <a:lnTo>
                  <a:pt x="62598" y="24104"/>
                </a:lnTo>
                <a:lnTo>
                  <a:pt x="62598" y="17170"/>
                </a:lnTo>
                <a:close/>
              </a:path>
              <a:path w="217170" h="41910">
                <a:moveTo>
                  <a:pt x="214731" y="17170"/>
                </a:moveTo>
                <a:lnTo>
                  <a:pt x="62598" y="17170"/>
                </a:lnTo>
                <a:lnTo>
                  <a:pt x="62598" y="24104"/>
                </a:lnTo>
                <a:lnTo>
                  <a:pt x="214731" y="24104"/>
                </a:lnTo>
                <a:lnTo>
                  <a:pt x="217055" y="22542"/>
                </a:lnTo>
                <a:lnTo>
                  <a:pt x="217055" y="18719"/>
                </a:lnTo>
                <a:lnTo>
                  <a:pt x="214731" y="1717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4191329" y="6479234"/>
            <a:ext cx="721360" cy="922019"/>
            <a:chOff x="1336210" y="6479233"/>
            <a:chExt cx="721360" cy="922019"/>
          </a:xfrm>
        </p:grpSpPr>
        <p:sp>
          <p:nvSpPr>
            <p:cNvPr id="25" name="object 25"/>
            <p:cNvSpPr/>
            <p:nvPr/>
          </p:nvSpPr>
          <p:spPr>
            <a:xfrm>
              <a:off x="1342156" y="6510273"/>
              <a:ext cx="709295" cy="885190"/>
            </a:xfrm>
            <a:custGeom>
              <a:avLst/>
              <a:gdLst/>
              <a:ahLst/>
              <a:cxnLst/>
              <a:rect l="l" t="t" r="r" b="b"/>
              <a:pathLst>
                <a:path w="709294" h="885190">
                  <a:moveTo>
                    <a:pt x="0" y="0"/>
                  </a:moveTo>
                  <a:lnTo>
                    <a:pt x="708901" y="0"/>
                  </a:lnTo>
                </a:path>
                <a:path w="709294" h="885190">
                  <a:moveTo>
                    <a:pt x="354215" y="885126"/>
                  </a:moveTo>
                  <a:lnTo>
                    <a:pt x="708901" y="0"/>
                  </a:lnTo>
                </a:path>
                <a:path w="709294" h="885190">
                  <a:moveTo>
                    <a:pt x="354215" y="885126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53959" y="7026500"/>
              <a:ext cx="283845" cy="41910"/>
            </a:xfrm>
            <a:custGeom>
              <a:avLst/>
              <a:gdLst/>
              <a:ahLst/>
              <a:cxnLst/>
              <a:rect l="l" t="t" r="r" b="b"/>
              <a:pathLst>
                <a:path w="283844" h="41909">
                  <a:moveTo>
                    <a:pt x="141630" y="0"/>
                  </a:moveTo>
                  <a:lnTo>
                    <a:pt x="86491" y="3296"/>
                  </a:lnTo>
                  <a:lnTo>
                    <a:pt x="41473" y="12280"/>
                  </a:lnTo>
                  <a:lnTo>
                    <a:pt x="11126" y="25599"/>
                  </a:lnTo>
                  <a:lnTo>
                    <a:pt x="0" y="41897"/>
                  </a:lnTo>
                  <a:lnTo>
                    <a:pt x="70815" y="41897"/>
                  </a:lnTo>
                  <a:lnTo>
                    <a:pt x="76377" y="33751"/>
                  </a:lnTo>
                  <a:lnTo>
                    <a:pt x="91549" y="27098"/>
                  </a:lnTo>
                  <a:lnTo>
                    <a:pt x="114058" y="22612"/>
                  </a:lnTo>
                  <a:lnTo>
                    <a:pt x="141630" y="20967"/>
                  </a:lnTo>
                  <a:lnTo>
                    <a:pt x="169175" y="22612"/>
                  </a:lnTo>
                  <a:lnTo>
                    <a:pt x="191676" y="27098"/>
                  </a:lnTo>
                  <a:lnTo>
                    <a:pt x="206854" y="33751"/>
                  </a:lnTo>
                  <a:lnTo>
                    <a:pt x="212432" y="41897"/>
                  </a:lnTo>
                  <a:lnTo>
                    <a:pt x="283260" y="41897"/>
                  </a:lnTo>
                  <a:lnTo>
                    <a:pt x="272128" y="25599"/>
                  </a:lnTo>
                  <a:lnTo>
                    <a:pt x="241773" y="12280"/>
                  </a:lnTo>
                  <a:lnTo>
                    <a:pt x="196753" y="3296"/>
                  </a:lnTo>
                  <a:lnTo>
                    <a:pt x="141630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53959" y="7026500"/>
              <a:ext cx="283845" cy="41910"/>
            </a:xfrm>
            <a:custGeom>
              <a:avLst/>
              <a:gdLst/>
              <a:ahLst/>
              <a:cxnLst/>
              <a:rect l="l" t="t" r="r" b="b"/>
              <a:pathLst>
                <a:path w="283844" h="41909">
                  <a:moveTo>
                    <a:pt x="70815" y="41897"/>
                  </a:moveTo>
                  <a:lnTo>
                    <a:pt x="76377" y="33751"/>
                  </a:lnTo>
                  <a:lnTo>
                    <a:pt x="91549" y="27098"/>
                  </a:lnTo>
                  <a:lnTo>
                    <a:pt x="114058" y="22612"/>
                  </a:lnTo>
                  <a:lnTo>
                    <a:pt x="141630" y="20967"/>
                  </a:lnTo>
                  <a:lnTo>
                    <a:pt x="169175" y="22612"/>
                  </a:lnTo>
                  <a:lnTo>
                    <a:pt x="191676" y="27098"/>
                  </a:lnTo>
                  <a:lnTo>
                    <a:pt x="206854" y="33751"/>
                  </a:lnTo>
                  <a:lnTo>
                    <a:pt x="212432" y="41897"/>
                  </a:lnTo>
                  <a:lnTo>
                    <a:pt x="283260" y="41897"/>
                  </a:lnTo>
                  <a:lnTo>
                    <a:pt x="272128" y="25599"/>
                  </a:lnTo>
                  <a:lnTo>
                    <a:pt x="241773" y="12280"/>
                  </a:lnTo>
                  <a:lnTo>
                    <a:pt x="196753" y="3296"/>
                  </a:lnTo>
                  <a:lnTo>
                    <a:pt x="141630" y="0"/>
                  </a:lnTo>
                  <a:lnTo>
                    <a:pt x="86491" y="3296"/>
                  </a:lnTo>
                  <a:lnTo>
                    <a:pt x="41473" y="12280"/>
                  </a:lnTo>
                  <a:lnTo>
                    <a:pt x="11126" y="25599"/>
                  </a:lnTo>
                  <a:lnTo>
                    <a:pt x="0" y="41897"/>
                  </a:lnTo>
                  <a:lnTo>
                    <a:pt x="70815" y="41897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36205" y="6479235"/>
              <a:ext cx="721360" cy="922019"/>
            </a:xfrm>
            <a:custGeom>
              <a:avLst/>
              <a:gdLst/>
              <a:ahLst/>
              <a:cxnLst/>
              <a:rect l="l" t="t" r="r" b="b"/>
              <a:pathLst>
                <a:path w="721360" h="922020">
                  <a:moveTo>
                    <a:pt x="720877" y="100177"/>
                  </a:moveTo>
                  <a:lnTo>
                    <a:pt x="718527" y="73253"/>
                  </a:lnTo>
                  <a:lnTo>
                    <a:pt x="715289" y="36207"/>
                  </a:lnTo>
                  <a:lnTo>
                    <a:pt x="717740" y="36207"/>
                  </a:lnTo>
                  <a:lnTo>
                    <a:pt x="720090" y="33870"/>
                  </a:lnTo>
                  <a:lnTo>
                    <a:pt x="720090" y="28181"/>
                  </a:lnTo>
                  <a:lnTo>
                    <a:pt x="717740" y="25844"/>
                  </a:lnTo>
                  <a:lnTo>
                    <a:pt x="68541" y="25844"/>
                  </a:lnTo>
                  <a:lnTo>
                    <a:pt x="68541" y="0"/>
                  </a:lnTo>
                  <a:lnTo>
                    <a:pt x="5943" y="31038"/>
                  </a:lnTo>
                  <a:lnTo>
                    <a:pt x="68541" y="62077"/>
                  </a:lnTo>
                  <a:lnTo>
                    <a:pt x="68541" y="36207"/>
                  </a:lnTo>
                  <a:lnTo>
                    <a:pt x="709002" y="36207"/>
                  </a:lnTo>
                  <a:lnTo>
                    <a:pt x="662660" y="77292"/>
                  </a:lnTo>
                  <a:lnTo>
                    <a:pt x="686892" y="86817"/>
                  </a:lnTo>
                  <a:lnTo>
                    <a:pt x="360159" y="902106"/>
                  </a:lnTo>
                  <a:lnTo>
                    <a:pt x="33896" y="86842"/>
                  </a:lnTo>
                  <a:lnTo>
                    <a:pt x="58140" y="77292"/>
                  </a:lnTo>
                  <a:lnTo>
                    <a:pt x="53581" y="73253"/>
                  </a:lnTo>
                  <a:lnTo>
                    <a:pt x="5943" y="31038"/>
                  </a:lnTo>
                  <a:lnTo>
                    <a:pt x="0" y="100177"/>
                  </a:lnTo>
                  <a:lnTo>
                    <a:pt x="24193" y="90665"/>
                  </a:lnTo>
                  <a:lnTo>
                    <a:pt x="354558" y="916152"/>
                  </a:lnTo>
                  <a:lnTo>
                    <a:pt x="354291" y="916863"/>
                  </a:lnTo>
                  <a:lnTo>
                    <a:pt x="355549" y="919873"/>
                  </a:lnTo>
                  <a:lnTo>
                    <a:pt x="356146" y="920115"/>
                  </a:lnTo>
                  <a:lnTo>
                    <a:pt x="356400" y="920724"/>
                  </a:lnTo>
                  <a:lnTo>
                    <a:pt x="359460" y="921969"/>
                  </a:lnTo>
                  <a:lnTo>
                    <a:pt x="360197" y="921689"/>
                  </a:lnTo>
                  <a:lnTo>
                    <a:pt x="360946" y="921969"/>
                  </a:lnTo>
                  <a:lnTo>
                    <a:pt x="363918" y="920737"/>
                  </a:lnTo>
                  <a:lnTo>
                    <a:pt x="364159" y="920127"/>
                  </a:lnTo>
                  <a:lnTo>
                    <a:pt x="364782" y="919873"/>
                  </a:lnTo>
                  <a:lnTo>
                    <a:pt x="366115" y="916863"/>
                  </a:lnTo>
                  <a:lnTo>
                    <a:pt x="365785" y="916076"/>
                  </a:lnTo>
                  <a:lnTo>
                    <a:pt x="696595" y="90639"/>
                  </a:lnTo>
                  <a:lnTo>
                    <a:pt x="720877" y="10017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26419" y="708317"/>
            <a:ext cx="4142104" cy="1071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Fundamentos</a:t>
            </a:r>
            <a:r>
              <a:rPr sz="9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900" b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211F1F"/>
                </a:solidFill>
                <a:latin typeface="Arial"/>
                <a:cs typeface="Arial"/>
              </a:rPr>
              <a:t>la</a:t>
            </a:r>
            <a:r>
              <a:rPr sz="9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211F1F"/>
                </a:solidFill>
                <a:latin typeface="Arial"/>
                <a:cs typeface="Arial"/>
              </a:rPr>
              <a:t>UPFC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42900"/>
              </a:lnSpc>
              <a:spcBef>
                <a:spcPts val="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generalizado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infinita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implementar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varias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configuraciones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potencia.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Uno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propuesto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Gyugyi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emplea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operados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5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común,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esquemáticamente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Figs.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2,32</a:t>
            </a:r>
            <a:r>
              <a:rPr sz="700" spc="5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2,35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izquierda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2,35</a:t>
            </a:r>
            <a:r>
              <a:rPr sz="700" spc="5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derecha,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01020" y="1783344"/>
            <a:ext cx="426783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20002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	pq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pecado(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ωt</a:t>
            </a:r>
            <a:r>
              <a:rPr sz="8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ρ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frecuencia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fundamental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00993" y="1848153"/>
            <a:ext cx="4299585" cy="359219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8100">
              <a:spcBef>
                <a:spcPts val="575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8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850" spc="8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229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10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1000" spc="9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10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-15" baseline="-38888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spc="-15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750" spc="450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ω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800" spc="7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ρ</a:t>
            </a:r>
            <a:r>
              <a:rPr sz="8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800" spc="8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2π,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suma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endParaRPr sz="800">
              <a:latin typeface="Arial Unicode MS"/>
              <a:cs typeface="Arial Unicode MS"/>
            </a:endParaRPr>
          </a:p>
          <a:p>
            <a:pPr marL="190500" indent="-152400">
              <a:spcBef>
                <a:spcPts val="34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acoplamiento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serie.</a:t>
            </a:r>
            <a:endParaRPr sz="650">
              <a:latin typeface="Arial Unicode MS"/>
              <a:cs typeface="Arial Unicode MS"/>
            </a:endParaRPr>
          </a:p>
          <a:p>
            <a:pPr marL="38100" marR="41275" indent="152400">
              <a:lnSpc>
                <a:spcPct val="142900"/>
              </a:lnSpc>
              <a:spcBef>
                <a:spcPts val="1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fluye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inyectado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tasa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inyectable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alimentación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demandada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CC.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propio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afectado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remota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endParaRPr sz="700">
              <a:latin typeface="Arial Unicode MS"/>
              <a:cs typeface="Arial Unicode MS"/>
            </a:endParaRPr>
          </a:p>
          <a:p>
            <a:pPr marL="38100" marR="60960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Cabe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señalar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cumplir,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adecuado,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independiente,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proporcionando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ejecutando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indirecta.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ntrada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endParaRPr sz="700">
              <a:latin typeface="Arial Unicode MS"/>
              <a:cs typeface="Arial Unicode MS"/>
            </a:endParaRPr>
          </a:p>
          <a:p>
            <a:pPr marL="38100" marR="30480" indent="152400">
              <a:lnSpc>
                <a:spcPct val="133300"/>
              </a:lnSpc>
              <a:spcBef>
                <a:spcPts val="1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2,38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envío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V,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oltaje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lazo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supone,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aras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simplicidad,</a:t>
            </a:r>
            <a:r>
              <a:rPr sz="750" spc="5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inductivo),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introduce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establecer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capacidad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transmitida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spc="-13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extre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mos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envío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recepción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endParaRPr sz="750">
              <a:latin typeface="Arial Unicode MS"/>
              <a:cs typeface="Arial Unicode MS"/>
            </a:endParaRPr>
          </a:p>
          <a:p>
            <a:pPr marL="38100" marR="71755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fasorial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δ.</a:t>
            </a:r>
            <a:r>
              <a:rPr sz="750" i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AC-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tive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dependen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módulos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8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12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alores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dado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mutuamente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independientes: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72241" y="5731025"/>
            <a:ext cx="20383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25" dirty="0">
                <a:latin typeface="Arial"/>
                <a:cs typeface="Arial"/>
              </a:rPr>
              <a:t>PAG</a:t>
            </a:r>
            <a:r>
              <a:rPr sz="500" i="1" spc="-10" dirty="0">
                <a:latin typeface="Arial"/>
                <a:cs typeface="Arial"/>
              </a:rPr>
              <a:t> </a:t>
            </a:r>
            <a:r>
              <a:rPr sz="500" spc="-50" dirty="0">
                <a:latin typeface="Arial Unicode MS"/>
                <a:cs typeface="Arial Unicode MS"/>
              </a:rPr>
              <a:t>=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258041" y="5602347"/>
            <a:ext cx="495934" cy="34734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38100">
              <a:spcBef>
                <a:spcPts val="275"/>
              </a:spcBef>
            </a:pPr>
            <a:r>
              <a:rPr sz="600" i="1" spc="-35" dirty="0">
                <a:latin typeface="Arial"/>
                <a:cs typeface="Arial"/>
              </a:rPr>
              <a:t>VV</a:t>
            </a:r>
            <a:r>
              <a:rPr sz="1050" spc="-52" baseline="-19841" dirty="0">
                <a:latin typeface="Arial Unicode MS"/>
                <a:cs typeface="Arial Unicode MS"/>
              </a:rPr>
              <a:t>1</a:t>
            </a:r>
            <a:r>
              <a:rPr sz="600" spc="-35" dirty="0">
                <a:latin typeface="Arial Unicode MS"/>
                <a:cs typeface="Arial Unicode MS"/>
              </a:rPr>
              <a:t>p</a:t>
            </a:r>
            <a:r>
              <a:rPr sz="1050" spc="-52" baseline="-19841" dirty="0">
                <a:latin typeface="Arial Unicode MS"/>
                <a:cs typeface="Arial Unicode MS"/>
              </a:rPr>
              <a:t>2</a:t>
            </a:r>
            <a:r>
              <a:rPr sz="600" spc="-35" dirty="0">
                <a:latin typeface="Arial Unicode MS"/>
                <a:cs typeface="Arial Unicode MS"/>
              </a:rPr>
              <a:t>ecado</a:t>
            </a:r>
            <a:r>
              <a:rPr sz="600" i="1" spc="-35" dirty="0">
                <a:latin typeface="Arial"/>
                <a:cs typeface="Arial"/>
              </a:rPr>
              <a:t>δ</a:t>
            </a:r>
            <a:endParaRPr sz="600">
              <a:latin typeface="Arial"/>
              <a:cs typeface="Arial"/>
            </a:endParaRPr>
          </a:p>
          <a:p>
            <a:pPr marL="66675" algn="ctr">
              <a:spcBef>
                <a:spcPts val="254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94218" y="5664775"/>
            <a:ext cx="39116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Arial Unicode MS"/>
                <a:cs typeface="Arial Unicode MS"/>
              </a:rPr>
              <a:t>,</a:t>
            </a:r>
            <a:r>
              <a:rPr sz="1000" spc="355" dirty="0">
                <a:latin typeface="Arial Unicode MS"/>
                <a:cs typeface="Arial Unicode MS"/>
              </a:rPr>
              <a:t> </a:t>
            </a:r>
            <a:r>
              <a:rPr sz="1050" i="1" dirty="0">
                <a:latin typeface="Arial"/>
                <a:cs typeface="Arial"/>
              </a:rPr>
              <a:t>Q</a:t>
            </a:r>
            <a:r>
              <a:rPr sz="700" dirty="0">
                <a:latin typeface="Arial Unicode MS"/>
                <a:cs typeface="Arial Unicode MS"/>
              </a:rPr>
              <a:t>1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49073" y="5590730"/>
            <a:ext cx="770255" cy="35877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8100">
              <a:spcBef>
                <a:spcPts val="315"/>
              </a:spcBef>
            </a:pPr>
            <a:r>
              <a:rPr sz="750" i="1" spc="-65" dirty="0">
                <a:latin typeface="Arial"/>
                <a:cs typeface="Arial"/>
              </a:rPr>
              <a:t>V</a:t>
            </a:r>
            <a:r>
              <a:rPr sz="750" i="1" spc="-160" dirty="0">
                <a:latin typeface="Arial"/>
                <a:cs typeface="Arial"/>
              </a:rPr>
              <a:t> </a:t>
            </a:r>
            <a:r>
              <a:rPr sz="1050" spc="-195" baseline="-19841" dirty="0">
                <a:latin typeface="Arial Unicode MS"/>
                <a:cs typeface="Arial Unicode MS"/>
              </a:rPr>
              <a:t>1</a:t>
            </a:r>
            <a:r>
              <a:rPr sz="550" spc="-130" dirty="0">
                <a:latin typeface="Arial Unicode MS"/>
                <a:cs typeface="Arial Unicode MS"/>
              </a:rPr>
              <a:t>2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-</a:t>
            </a:r>
            <a:r>
              <a:rPr sz="750" i="1" spc="-60" dirty="0">
                <a:latin typeface="Arial"/>
                <a:cs typeface="Arial"/>
              </a:rPr>
              <a:t>VV</a:t>
            </a:r>
            <a:r>
              <a:rPr sz="750" i="1" spc="5" dirty="0">
                <a:latin typeface="Arial"/>
                <a:cs typeface="Arial"/>
              </a:rPr>
              <a:t> </a:t>
            </a:r>
            <a:r>
              <a:rPr sz="750" spc="-35" dirty="0">
                <a:latin typeface="Arial Unicode MS"/>
                <a:cs typeface="Arial Unicode MS"/>
              </a:rPr>
              <a:t>p</a:t>
            </a:r>
            <a:r>
              <a:rPr sz="1050" spc="-52" baseline="-19841" dirty="0">
                <a:latin typeface="Arial Unicode MS"/>
                <a:cs typeface="Arial Unicode MS"/>
              </a:rPr>
              <a:t>1</a:t>
            </a:r>
            <a:r>
              <a:rPr sz="750" spc="-35" dirty="0">
                <a:latin typeface="Arial Unicode MS"/>
                <a:cs typeface="Arial Unicode MS"/>
              </a:rPr>
              <a:t>o</a:t>
            </a:r>
            <a:r>
              <a:rPr sz="1050" spc="-52" baseline="-19841" dirty="0">
                <a:latin typeface="Arial Unicode MS"/>
                <a:cs typeface="Arial Unicode MS"/>
              </a:rPr>
              <a:t>2</a:t>
            </a:r>
            <a:r>
              <a:rPr sz="750" spc="-35" dirty="0">
                <a:latin typeface="Arial Unicode MS"/>
                <a:cs typeface="Arial Unicode MS"/>
              </a:rPr>
              <a:t>rque</a:t>
            </a:r>
            <a:r>
              <a:rPr sz="750" i="1" spc="-35" dirty="0">
                <a:latin typeface="Arial"/>
                <a:cs typeface="Arial"/>
              </a:rPr>
              <a:t>δ</a:t>
            </a:r>
            <a:endParaRPr sz="750">
              <a:latin typeface="Arial"/>
              <a:cs typeface="Arial"/>
            </a:endParaRPr>
          </a:p>
          <a:p>
            <a:pPr marL="76200" algn="ctr">
              <a:spcBef>
                <a:spcPts val="250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69730" y="5664775"/>
            <a:ext cx="39116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Arial Unicode MS"/>
                <a:cs typeface="Arial Unicode MS"/>
              </a:rPr>
              <a:t>,</a:t>
            </a:r>
            <a:r>
              <a:rPr sz="1000" spc="355" dirty="0">
                <a:latin typeface="Arial Unicode MS"/>
                <a:cs typeface="Arial Unicode MS"/>
              </a:rPr>
              <a:t> </a:t>
            </a:r>
            <a:r>
              <a:rPr sz="1050" i="1" dirty="0">
                <a:latin typeface="Arial"/>
                <a:cs typeface="Arial"/>
              </a:rPr>
              <a:t>Q</a:t>
            </a: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2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41223" y="5556394"/>
            <a:ext cx="838835" cy="3930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algn="ctr">
              <a:spcBef>
                <a:spcPts val="285"/>
              </a:spcBef>
            </a:pPr>
            <a:r>
              <a:rPr sz="1050" i="1" spc="-45" dirty="0">
                <a:latin typeface="Arial"/>
                <a:cs typeface="Arial"/>
              </a:rPr>
              <a:t>V</a:t>
            </a:r>
            <a:r>
              <a:rPr sz="1050" spc="-67" baseline="-19841" dirty="0">
                <a:latin typeface="Arial Unicode MS"/>
                <a:cs typeface="Arial Unicode MS"/>
              </a:rPr>
              <a:t>2</a:t>
            </a:r>
            <a:r>
              <a:rPr sz="700" spc="-45" dirty="0">
                <a:latin typeface="Arial Unicode MS"/>
                <a:cs typeface="Arial Unicode MS"/>
              </a:rPr>
              <a:t>2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-15" dirty="0">
                <a:latin typeface="Arial Unicode MS"/>
                <a:cs typeface="Arial Unicode MS"/>
              </a:rPr>
              <a:t> </a:t>
            </a:r>
            <a:r>
              <a:rPr sz="600" i="1" spc="-20" dirty="0">
                <a:latin typeface="Arial"/>
                <a:cs typeface="Arial"/>
              </a:rPr>
              <a:t>V</a:t>
            </a:r>
            <a:r>
              <a:rPr sz="450" spc="-20" dirty="0">
                <a:latin typeface="Arial Unicode MS"/>
                <a:cs typeface="Arial Unicode MS"/>
              </a:rPr>
              <a:t>1</a:t>
            </a:r>
            <a:r>
              <a:rPr sz="600" i="1" spc="-20" dirty="0">
                <a:latin typeface="Arial"/>
                <a:cs typeface="Arial"/>
              </a:rPr>
              <a:t>V</a:t>
            </a:r>
            <a:r>
              <a:rPr sz="450" spc="-20" dirty="0">
                <a:latin typeface="Arial Unicode MS"/>
                <a:cs typeface="Arial Unicode MS"/>
              </a:rPr>
              <a:t>2</a:t>
            </a:r>
            <a:r>
              <a:rPr sz="450" spc="-15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porque</a:t>
            </a:r>
            <a:r>
              <a:rPr sz="600" i="1" spc="-10" dirty="0">
                <a:latin typeface="Arial"/>
                <a:cs typeface="Arial"/>
              </a:rPr>
              <a:t>δ</a:t>
            </a:r>
            <a:endParaRPr sz="600">
              <a:latin typeface="Arial"/>
              <a:cs typeface="Arial"/>
            </a:endParaRPr>
          </a:p>
          <a:p>
            <a:pPr marL="24130" algn="ctr">
              <a:spcBef>
                <a:spcPts val="190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74706" y="5670367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57437" y="6188839"/>
            <a:ext cx="1549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41758" y="6177789"/>
            <a:ext cx="2508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93877" y="6173423"/>
            <a:ext cx="1549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51183" y="6290135"/>
            <a:ext cx="13525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endParaRPr sz="5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956038" y="6438449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48908" y="6438449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32734" y="6510363"/>
            <a:ext cx="576580" cy="128240"/>
          </a:xfrm>
          <a:prstGeom prst="rect">
            <a:avLst/>
          </a:prstGeom>
          <a:solidFill>
            <a:srgbClr val="A9CFD3"/>
          </a:solidFill>
          <a:ln w="9525">
            <a:solidFill>
              <a:srgbClr val="221F1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73990">
              <a:lnSpc>
                <a:spcPts val="1000"/>
              </a:lnSpc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521902" y="6732738"/>
            <a:ext cx="946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4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11114" y="6881696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20282" y="6881696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26420" y="7494258"/>
            <a:ext cx="32759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2.38</a:t>
            </a:r>
            <a:r>
              <a:rPr sz="65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simple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flujos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68782" y="382348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52201" y="382348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21765" y="382348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09896" y="382348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57546" y="382348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325566" y="5994345"/>
            <a:ext cx="1866264" cy="1408430"/>
            <a:chOff x="1470447" y="5994345"/>
            <a:chExt cx="1866264" cy="1408430"/>
          </a:xfrm>
        </p:grpSpPr>
        <p:sp>
          <p:nvSpPr>
            <p:cNvPr id="8" name="object 8"/>
            <p:cNvSpPr/>
            <p:nvPr/>
          </p:nvSpPr>
          <p:spPr>
            <a:xfrm>
              <a:off x="1475210" y="5999108"/>
              <a:ext cx="1143635" cy="1088390"/>
            </a:xfrm>
            <a:custGeom>
              <a:avLst/>
              <a:gdLst/>
              <a:ahLst/>
              <a:cxnLst/>
              <a:rect l="l" t="t" r="r" b="b"/>
              <a:pathLst>
                <a:path w="1143635" h="1088390">
                  <a:moveTo>
                    <a:pt x="571563" y="0"/>
                  </a:moveTo>
                  <a:lnTo>
                    <a:pt x="522255" y="1996"/>
                  </a:lnTo>
                  <a:lnTo>
                    <a:pt x="474109" y="7877"/>
                  </a:lnTo>
                  <a:lnTo>
                    <a:pt x="427299" y="17479"/>
                  </a:lnTo>
                  <a:lnTo>
                    <a:pt x="381995" y="30639"/>
                  </a:lnTo>
                  <a:lnTo>
                    <a:pt x="338370" y="47194"/>
                  </a:lnTo>
                  <a:lnTo>
                    <a:pt x="296594" y="66980"/>
                  </a:lnTo>
                  <a:lnTo>
                    <a:pt x="256840" y="89834"/>
                  </a:lnTo>
                  <a:lnTo>
                    <a:pt x="219280" y="115592"/>
                  </a:lnTo>
                  <a:lnTo>
                    <a:pt x="184085" y="144092"/>
                  </a:lnTo>
                  <a:lnTo>
                    <a:pt x="151427" y="175171"/>
                  </a:lnTo>
                  <a:lnTo>
                    <a:pt x="121478" y="208664"/>
                  </a:lnTo>
                  <a:lnTo>
                    <a:pt x="94409" y="244409"/>
                  </a:lnTo>
                  <a:lnTo>
                    <a:pt x="70392" y="282242"/>
                  </a:lnTo>
                  <a:lnTo>
                    <a:pt x="49598" y="322000"/>
                  </a:lnTo>
                  <a:lnTo>
                    <a:pt x="32201" y="363520"/>
                  </a:lnTo>
                  <a:lnTo>
                    <a:pt x="18370" y="406639"/>
                  </a:lnTo>
                  <a:lnTo>
                    <a:pt x="8279" y="451193"/>
                  </a:lnTo>
                  <a:lnTo>
                    <a:pt x="2098" y="497019"/>
                  </a:lnTo>
                  <a:lnTo>
                    <a:pt x="0" y="543953"/>
                  </a:lnTo>
                  <a:lnTo>
                    <a:pt x="2098" y="590886"/>
                  </a:lnTo>
                  <a:lnTo>
                    <a:pt x="8279" y="636710"/>
                  </a:lnTo>
                  <a:lnTo>
                    <a:pt x="18370" y="681263"/>
                  </a:lnTo>
                  <a:lnTo>
                    <a:pt x="32201" y="724381"/>
                  </a:lnTo>
                  <a:lnTo>
                    <a:pt x="49598" y="765901"/>
                  </a:lnTo>
                  <a:lnTo>
                    <a:pt x="70392" y="805659"/>
                  </a:lnTo>
                  <a:lnTo>
                    <a:pt x="94409" y="843492"/>
                  </a:lnTo>
                  <a:lnTo>
                    <a:pt x="121478" y="879237"/>
                  </a:lnTo>
                  <a:lnTo>
                    <a:pt x="151427" y="912731"/>
                  </a:lnTo>
                  <a:lnTo>
                    <a:pt x="184085" y="943810"/>
                  </a:lnTo>
                  <a:lnTo>
                    <a:pt x="219280" y="972310"/>
                  </a:lnTo>
                  <a:lnTo>
                    <a:pt x="256840" y="998070"/>
                  </a:lnTo>
                  <a:lnTo>
                    <a:pt x="296594" y="1020924"/>
                  </a:lnTo>
                  <a:lnTo>
                    <a:pt x="338370" y="1040711"/>
                  </a:lnTo>
                  <a:lnTo>
                    <a:pt x="381995" y="1057266"/>
                  </a:lnTo>
                  <a:lnTo>
                    <a:pt x="427299" y="1070426"/>
                  </a:lnTo>
                  <a:lnTo>
                    <a:pt x="474109" y="1080029"/>
                  </a:lnTo>
                  <a:lnTo>
                    <a:pt x="522255" y="1085910"/>
                  </a:lnTo>
                  <a:lnTo>
                    <a:pt x="571563" y="1087907"/>
                  </a:lnTo>
                  <a:lnTo>
                    <a:pt x="620888" y="1085910"/>
                  </a:lnTo>
                  <a:lnTo>
                    <a:pt x="669049" y="1080029"/>
                  </a:lnTo>
                  <a:lnTo>
                    <a:pt x="715872" y="1070426"/>
                  </a:lnTo>
                  <a:lnTo>
                    <a:pt x="761188" y="1057266"/>
                  </a:lnTo>
                  <a:lnTo>
                    <a:pt x="804823" y="1040711"/>
                  </a:lnTo>
                  <a:lnTo>
                    <a:pt x="846607" y="1020924"/>
                  </a:lnTo>
                  <a:lnTo>
                    <a:pt x="886367" y="998070"/>
                  </a:lnTo>
                  <a:lnTo>
                    <a:pt x="923933" y="972310"/>
                  </a:lnTo>
                  <a:lnTo>
                    <a:pt x="959133" y="943810"/>
                  </a:lnTo>
                  <a:lnTo>
                    <a:pt x="991794" y="912731"/>
                  </a:lnTo>
                  <a:lnTo>
                    <a:pt x="1021746" y="879237"/>
                  </a:lnTo>
                  <a:lnTo>
                    <a:pt x="1048817" y="843492"/>
                  </a:lnTo>
                  <a:lnTo>
                    <a:pt x="1072835" y="805659"/>
                  </a:lnTo>
                  <a:lnTo>
                    <a:pt x="1093629" y="765901"/>
                  </a:lnTo>
                  <a:lnTo>
                    <a:pt x="1111027" y="724381"/>
                  </a:lnTo>
                  <a:lnTo>
                    <a:pt x="1124858" y="681263"/>
                  </a:lnTo>
                  <a:lnTo>
                    <a:pt x="1134949" y="636710"/>
                  </a:lnTo>
                  <a:lnTo>
                    <a:pt x="1141130" y="590886"/>
                  </a:lnTo>
                  <a:lnTo>
                    <a:pt x="1143228" y="543953"/>
                  </a:lnTo>
                  <a:lnTo>
                    <a:pt x="1141130" y="497019"/>
                  </a:lnTo>
                  <a:lnTo>
                    <a:pt x="1134949" y="451193"/>
                  </a:lnTo>
                  <a:lnTo>
                    <a:pt x="1124858" y="406639"/>
                  </a:lnTo>
                  <a:lnTo>
                    <a:pt x="1111027" y="363520"/>
                  </a:lnTo>
                  <a:lnTo>
                    <a:pt x="1093629" y="322000"/>
                  </a:lnTo>
                  <a:lnTo>
                    <a:pt x="1072835" y="282242"/>
                  </a:lnTo>
                  <a:lnTo>
                    <a:pt x="1048817" y="244409"/>
                  </a:lnTo>
                  <a:lnTo>
                    <a:pt x="1021746" y="208664"/>
                  </a:lnTo>
                  <a:lnTo>
                    <a:pt x="991794" y="175171"/>
                  </a:lnTo>
                  <a:lnTo>
                    <a:pt x="959133" y="144092"/>
                  </a:lnTo>
                  <a:lnTo>
                    <a:pt x="923933" y="115592"/>
                  </a:lnTo>
                  <a:lnTo>
                    <a:pt x="886367" y="89834"/>
                  </a:lnTo>
                  <a:lnTo>
                    <a:pt x="846607" y="66980"/>
                  </a:lnTo>
                  <a:lnTo>
                    <a:pt x="804823" y="47194"/>
                  </a:lnTo>
                  <a:lnTo>
                    <a:pt x="761188" y="30639"/>
                  </a:lnTo>
                  <a:lnTo>
                    <a:pt x="715872" y="17479"/>
                  </a:lnTo>
                  <a:lnTo>
                    <a:pt x="669049" y="7877"/>
                  </a:lnTo>
                  <a:lnTo>
                    <a:pt x="620888" y="1996"/>
                  </a:lnTo>
                  <a:lnTo>
                    <a:pt x="57156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75210" y="5999108"/>
              <a:ext cx="1143635" cy="1088390"/>
            </a:xfrm>
            <a:custGeom>
              <a:avLst/>
              <a:gdLst/>
              <a:ahLst/>
              <a:cxnLst/>
              <a:rect l="l" t="t" r="r" b="b"/>
              <a:pathLst>
                <a:path w="1143635" h="1088390">
                  <a:moveTo>
                    <a:pt x="571563" y="0"/>
                  </a:moveTo>
                  <a:lnTo>
                    <a:pt x="522255" y="1996"/>
                  </a:lnTo>
                  <a:lnTo>
                    <a:pt x="474109" y="7877"/>
                  </a:lnTo>
                  <a:lnTo>
                    <a:pt x="427299" y="17479"/>
                  </a:lnTo>
                  <a:lnTo>
                    <a:pt x="381995" y="30639"/>
                  </a:lnTo>
                  <a:lnTo>
                    <a:pt x="338370" y="47194"/>
                  </a:lnTo>
                  <a:lnTo>
                    <a:pt x="296594" y="66980"/>
                  </a:lnTo>
                  <a:lnTo>
                    <a:pt x="256840" y="89834"/>
                  </a:lnTo>
                  <a:lnTo>
                    <a:pt x="219280" y="115592"/>
                  </a:lnTo>
                  <a:lnTo>
                    <a:pt x="184085" y="144092"/>
                  </a:lnTo>
                  <a:lnTo>
                    <a:pt x="151427" y="175171"/>
                  </a:lnTo>
                  <a:lnTo>
                    <a:pt x="121478" y="208664"/>
                  </a:lnTo>
                  <a:lnTo>
                    <a:pt x="94409" y="244409"/>
                  </a:lnTo>
                  <a:lnTo>
                    <a:pt x="70392" y="282242"/>
                  </a:lnTo>
                  <a:lnTo>
                    <a:pt x="49598" y="322000"/>
                  </a:lnTo>
                  <a:lnTo>
                    <a:pt x="32201" y="363520"/>
                  </a:lnTo>
                  <a:lnTo>
                    <a:pt x="18370" y="406639"/>
                  </a:lnTo>
                  <a:lnTo>
                    <a:pt x="8279" y="451193"/>
                  </a:lnTo>
                  <a:lnTo>
                    <a:pt x="2098" y="497019"/>
                  </a:lnTo>
                  <a:lnTo>
                    <a:pt x="0" y="543953"/>
                  </a:lnTo>
                  <a:lnTo>
                    <a:pt x="2098" y="590886"/>
                  </a:lnTo>
                  <a:lnTo>
                    <a:pt x="8279" y="636710"/>
                  </a:lnTo>
                  <a:lnTo>
                    <a:pt x="18370" y="681263"/>
                  </a:lnTo>
                  <a:lnTo>
                    <a:pt x="32201" y="724381"/>
                  </a:lnTo>
                  <a:lnTo>
                    <a:pt x="49598" y="765901"/>
                  </a:lnTo>
                  <a:lnTo>
                    <a:pt x="70392" y="805659"/>
                  </a:lnTo>
                  <a:lnTo>
                    <a:pt x="94409" y="843492"/>
                  </a:lnTo>
                  <a:lnTo>
                    <a:pt x="121478" y="879237"/>
                  </a:lnTo>
                  <a:lnTo>
                    <a:pt x="151427" y="912731"/>
                  </a:lnTo>
                  <a:lnTo>
                    <a:pt x="184085" y="943810"/>
                  </a:lnTo>
                  <a:lnTo>
                    <a:pt x="219280" y="972310"/>
                  </a:lnTo>
                  <a:lnTo>
                    <a:pt x="256840" y="998070"/>
                  </a:lnTo>
                  <a:lnTo>
                    <a:pt x="296594" y="1020924"/>
                  </a:lnTo>
                  <a:lnTo>
                    <a:pt x="338370" y="1040711"/>
                  </a:lnTo>
                  <a:lnTo>
                    <a:pt x="381995" y="1057266"/>
                  </a:lnTo>
                  <a:lnTo>
                    <a:pt x="427299" y="1070426"/>
                  </a:lnTo>
                  <a:lnTo>
                    <a:pt x="474109" y="1080029"/>
                  </a:lnTo>
                  <a:lnTo>
                    <a:pt x="522255" y="1085910"/>
                  </a:lnTo>
                  <a:lnTo>
                    <a:pt x="571563" y="1087907"/>
                  </a:lnTo>
                  <a:lnTo>
                    <a:pt x="620888" y="1085910"/>
                  </a:lnTo>
                  <a:lnTo>
                    <a:pt x="669049" y="1080029"/>
                  </a:lnTo>
                  <a:lnTo>
                    <a:pt x="715872" y="1070426"/>
                  </a:lnTo>
                  <a:lnTo>
                    <a:pt x="761188" y="1057266"/>
                  </a:lnTo>
                  <a:lnTo>
                    <a:pt x="804823" y="1040711"/>
                  </a:lnTo>
                  <a:lnTo>
                    <a:pt x="846607" y="1020924"/>
                  </a:lnTo>
                  <a:lnTo>
                    <a:pt x="886367" y="998070"/>
                  </a:lnTo>
                  <a:lnTo>
                    <a:pt x="923933" y="972310"/>
                  </a:lnTo>
                  <a:lnTo>
                    <a:pt x="959133" y="943810"/>
                  </a:lnTo>
                  <a:lnTo>
                    <a:pt x="991794" y="912731"/>
                  </a:lnTo>
                  <a:lnTo>
                    <a:pt x="1021746" y="879237"/>
                  </a:lnTo>
                  <a:lnTo>
                    <a:pt x="1048817" y="843492"/>
                  </a:lnTo>
                  <a:lnTo>
                    <a:pt x="1072835" y="805659"/>
                  </a:lnTo>
                  <a:lnTo>
                    <a:pt x="1093629" y="765901"/>
                  </a:lnTo>
                  <a:lnTo>
                    <a:pt x="1111027" y="724381"/>
                  </a:lnTo>
                  <a:lnTo>
                    <a:pt x="1124858" y="681263"/>
                  </a:lnTo>
                  <a:lnTo>
                    <a:pt x="1134949" y="636710"/>
                  </a:lnTo>
                  <a:lnTo>
                    <a:pt x="1141130" y="590886"/>
                  </a:lnTo>
                  <a:lnTo>
                    <a:pt x="1143228" y="543953"/>
                  </a:lnTo>
                  <a:lnTo>
                    <a:pt x="1141130" y="497019"/>
                  </a:lnTo>
                  <a:lnTo>
                    <a:pt x="1134949" y="451193"/>
                  </a:lnTo>
                  <a:lnTo>
                    <a:pt x="1124858" y="406639"/>
                  </a:lnTo>
                  <a:lnTo>
                    <a:pt x="1111027" y="363520"/>
                  </a:lnTo>
                  <a:lnTo>
                    <a:pt x="1093629" y="322000"/>
                  </a:lnTo>
                  <a:lnTo>
                    <a:pt x="1072835" y="282242"/>
                  </a:lnTo>
                  <a:lnTo>
                    <a:pt x="1048817" y="244409"/>
                  </a:lnTo>
                  <a:lnTo>
                    <a:pt x="1021746" y="208664"/>
                  </a:lnTo>
                  <a:lnTo>
                    <a:pt x="991794" y="175171"/>
                  </a:lnTo>
                  <a:lnTo>
                    <a:pt x="959133" y="144092"/>
                  </a:lnTo>
                  <a:lnTo>
                    <a:pt x="923933" y="115592"/>
                  </a:lnTo>
                  <a:lnTo>
                    <a:pt x="886367" y="89834"/>
                  </a:lnTo>
                  <a:lnTo>
                    <a:pt x="846607" y="66980"/>
                  </a:lnTo>
                  <a:lnTo>
                    <a:pt x="804823" y="47194"/>
                  </a:lnTo>
                  <a:lnTo>
                    <a:pt x="761188" y="30639"/>
                  </a:lnTo>
                  <a:lnTo>
                    <a:pt x="715872" y="17479"/>
                  </a:lnTo>
                  <a:lnTo>
                    <a:pt x="669049" y="7877"/>
                  </a:lnTo>
                  <a:lnTo>
                    <a:pt x="620888" y="1996"/>
                  </a:lnTo>
                  <a:lnTo>
                    <a:pt x="571563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6567" y="6308826"/>
              <a:ext cx="1283970" cy="1094105"/>
            </a:xfrm>
            <a:custGeom>
              <a:avLst/>
              <a:gdLst/>
              <a:ahLst/>
              <a:cxnLst/>
              <a:rect l="l" t="t" r="r" b="b"/>
              <a:pathLst>
                <a:path w="1283970" h="1094104">
                  <a:moveTo>
                    <a:pt x="1283881" y="311797"/>
                  </a:moveTo>
                  <a:lnTo>
                    <a:pt x="1217904" y="333400"/>
                  </a:lnTo>
                  <a:lnTo>
                    <a:pt x="1236065" y="351739"/>
                  </a:lnTo>
                  <a:lnTo>
                    <a:pt x="504139" y="1075512"/>
                  </a:lnTo>
                  <a:lnTo>
                    <a:pt x="504139" y="62052"/>
                  </a:lnTo>
                  <a:lnTo>
                    <a:pt x="529996" y="62052"/>
                  </a:lnTo>
                  <a:lnTo>
                    <a:pt x="522236" y="46532"/>
                  </a:lnTo>
                  <a:lnTo>
                    <a:pt x="498970" y="0"/>
                  </a:lnTo>
                  <a:lnTo>
                    <a:pt x="467944" y="62052"/>
                  </a:lnTo>
                  <a:lnTo>
                    <a:pt x="493788" y="62052"/>
                  </a:lnTo>
                  <a:lnTo>
                    <a:pt x="493788" y="1068844"/>
                  </a:lnTo>
                  <a:lnTo>
                    <a:pt x="35699" y="284200"/>
                  </a:lnTo>
                  <a:lnTo>
                    <a:pt x="56692" y="271983"/>
                  </a:lnTo>
                  <a:lnTo>
                    <a:pt x="58115" y="271157"/>
                  </a:lnTo>
                  <a:lnTo>
                    <a:pt x="0" y="233210"/>
                  </a:lnTo>
                  <a:lnTo>
                    <a:pt x="4445" y="302387"/>
                  </a:lnTo>
                  <a:lnTo>
                    <a:pt x="26809" y="289369"/>
                  </a:lnTo>
                  <a:lnTo>
                    <a:pt x="493280" y="1088364"/>
                  </a:lnTo>
                  <a:lnTo>
                    <a:pt x="493280" y="1089558"/>
                  </a:lnTo>
                  <a:lnTo>
                    <a:pt x="493788" y="1090079"/>
                  </a:lnTo>
                  <a:lnTo>
                    <a:pt x="493788" y="1090803"/>
                  </a:lnTo>
                  <a:lnTo>
                    <a:pt x="495960" y="1092974"/>
                  </a:lnTo>
                  <a:lnTo>
                    <a:pt x="496341" y="1093076"/>
                  </a:lnTo>
                  <a:lnTo>
                    <a:pt x="496938" y="1093241"/>
                  </a:lnTo>
                  <a:lnTo>
                    <a:pt x="497306" y="1093597"/>
                  </a:lnTo>
                  <a:lnTo>
                    <a:pt x="498284" y="1093597"/>
                  </a:lnTo>
                  <a:lnTo>
                    <a:pt x="499059" y="1093800"/>
                  </a:lnTo>
                  <a:lnTo>
                    <a:pt x="499402" y="1093597"/>
                  </a:lnTo>
                  <a:lnTo>
                    <a:pt x="500621" y="1093597"/>
                  </a:lnTo>
                  <a:lnTo>
                    <a:pt x="501142" y="1093076"/>
                  </a:lnTo>
                  <a:lnTo>
                    <a:pt x="501865" y="1093076"/>
                  </a:lnTo>
                  <a:lnTo>
                    <a:pt x="504037" y="1090904"/>
                  </a:lnTo>
                  <a:lnTo>
                    <a:pt x="504139" y="1090523"/>
                  </a:lnTo>
                  <a:lnTo>
                    <a:pt x="504278" y="1089964"/>
                  </a:lnTo>
                  <a:lnTo>
                    <a:pt x="1243368" y="359117"/>
                  </a:lnTo>
                  <a:lnTo>
                    <a:pt x="1261529" y="377456"/>
                  </a:lnTo>
                  <a:lnTo>
                    <a:pt x="1273429" y="342506"/>
                  </a:lnTo>
                  <a:lnTo>
                    <a:pt x="1283881" y="31179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75210" y="5999108"/>
              <a:ext cx="1143635" cy="1088390"/>
            </a:xfrm>
            <a:custGeom>
              <a:avLst/>
              <a:gdLst/>
              <a:ahLst/>
              <a:cxnLst/>
              <a:rect l="l" t="t" r="r" b="b"/>
              <a:pathLst>
                <a:path w="1143635" h="1088390">
                  <a:moveTo>
                    <a:pt x="571360" y="0"/>
                  </a:moveTo>
                  <a:lnTo>
                    <a:pt x="571360" y="1087907"/>
                  </a:lnTo>
                </a:path>
                <a:path w="1143635" h="1088390">
                  <a:moveTo>
                    <a:pt x="0" y="542924"/>
                  </a:moveTo>
                  <a:lnTo>
                    <a:pt x="1143228" y="542924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40674" y="6302934"/>
              <a:ext cx="1296035" cy="1099820"/>
            </a:xfrm>
            <a:custGeom>
              <a:avLst/>
              <a:gdLst/>
              <a:ahLst/>
              <a:cxnLst/>
              <a:rect l="l" t="t" r="r" b="b"/>
              <a:pathLst>
                <a:path w="1296035" h="1099820">
                  <a:moveTo>
                    <a:pt x="504863" y="5892"/>
                  </a:moveTo>
                  <a:lnTo>
                    <a:pt x="435470" y="4038"/>
                  </a:lnTo>
                  <a:lnTo>
                    <a:pt x="446405" y="27470"/>
                  </a:lnTo>
                  <a:lnTo>
                    <a:pt x="3721" y="234442"/>
                  </a:lnTo>
                  <a:lnTo>
                    <a:pt x="1143" y="235572"/>
                  </a:lnTo>
                  <a:lnTo>
                    <a:pt x="0" y="238683"/>
                  </a:lnTo>
                  <a:lnTo>
                    <a:pt x="1244" y="241261"/>
                  </a:lnTo>
                  <a:lnTo>
                    <a:pt x="2374" y="243865"/>
                  </a:lnTo>
                  <a:lnTo>
                    <a:pt x="5473" y="244983"/>
                  </a:lnTo>
                  <a:lnTo>
                    <a:pt x="450799" y="36868"/>
                  </a:lnTo>
                  <a:lnTo>
                    <a:pt x="461733" y="60286"/>
                  </a:lnTo>
                  <a:lnTo>
                    <a:pt x="492137" y="21932"/>
                  </a:lnTo>
                  <a:lnTo>
                    <a:pt x="504863" y="5892"/>
                  </a:lnTo>
                  <a:close/>
                </a:path>
                <a:path w="1296035" h="1099820">
                  <a:moveTo>
                    <a:pt x="730402" y="463702"/>
                  </a:moveTo>
                  <a:lnTo>
                    <a:pt x="726236" y="438886"/>
                  </a:lnTo>
                  <a:lnTo>
                    <a:pt x="718921" y="395236"/>
                  </a:lnTo>
                  <a:lnTo>
                    <a:pt x="671042" y="445503"/>
                  </a:lnTo>
                  <a:lnTo>
                    <a:pt x="695807" y="453097"/>
                  </a:lnTo>
                  <a:lnTo>
                    <a:pt x="510032" y="1059192"/>
                  </a:lnTo>
                  <a:lnTo>
                    <a:pt x="510032" y="67945"/>
                  </a:lnTo>
                  <a:lnTo>
                    <a:pt x="535889" y="67945"/>
                  </a:lnTo>
                  <a:lnTo>
                    <a:pt x="528129" y="52425"/>
                  </a:lnTo>
                  <a:lnTo>
                    <a:pt x="504863" y="5892"/>
                  </a:lnTo>
                  <a:lnTo>
                    <a:pt x="473837" y="67945"/>
                  </a:lnTo>
                  <a:lnTo>
                    <a:pt x="499681" y="67945"/>
                  </a:lnTo>
                  <a:lnTo>
                    <a:pt x="499681" y="1092987"/>
                  </a:lnTo>
                  <a:lnTo>
                    <a:pt x="499071" y="1095044"/>
                  </a:lnTo>
                  <a:lnTo>
                    <a:pt x="499681" y="1096187"/>
                  </a:lnTo>
                  <a:lnTo>
                    <a:pt x="499681" y="1096695"/>
                  </a:lnTo>
                  <a:lnTo>
                    <a:pt x="500265" y="1097292"/>
                  </a:lnTo>
                  <a:lnTo>
                    <a:pt x="500621" y="1097940"/>
                  </a:lnTo>
                  <a:lnTo>
                    <a:pt x="501053" y="1098080"/>
                  </a:lnTo>
                  <a:lnTo>
                    <a:pt x="501954" y="1098969"/>
                  </a:lnTo>
                  <a:lnTo>
                    <a:pt x="504024" y="1098969"/>
                  </a:lnTo>
                  <a:lnTo>
                    <a:pt x="506095" y="1099591"/>
                  </a:lnTo>
                  <a:lnTo>
                    <a:pt x="507250" y="1098969"/>
                  </a:lnTo>
                  <a:lnTo>
                    <a:pt x="507758" y="1098969"/>
                  </a:lnTo>
                  <a:lnTo>
                    <a:pt x="508330" y="1098397"/>
                  </a:lnTo>
                  <a:lnTo>
                    <a:pt x="508990" y="1098042"/>
                  </a:lnTo>
                  <a:lnTo>
                    <a:pt x="509117" y="1097610"/>
                  </a:lnTo>
                  <a:lnTo>
                    <a:pt x="510032" y="1096695"/>
                  </a:lnTo>
                  <a:lnTo>
                    <a:pt x="510032" y="1094676"/>
                  </a:lnTo>
                  <a:lnTo>
                    <a:pt x="705650" y="456120"/>
                  </a:lnTo>
                  <a:lnTo>
                    <a:pt x="730402" y="463702"/>
                  </a:lnTo>
                  <a:close/>
                </a:path>
                <a:path w="1296035" h="1099820">
                  <a:moveTo>
                    <a:pt x="1295654" y="316953"/>
                  </a:moveTo>
                  <a:lnTo>
                    <a:pt x="1294307" y="313956"/>
                  </a:lnTo>
                  <a:lnTo>
                    <a:pt x="1291602" y="312928"/>
                  </a:lnTo>
                  <a:lnTo>
                    <a:pt x="564426" y="23990"/>
                  </a:lnTo>
                  <a:lnTo>
                    <a:pt x="566356" y="19126"/>
                  </a:lnTo>
                  <a:lnTo>
                    <a:pt x="573951" y="0"/>
                  </a:lnTo>
                  <a:lnTo>
                    <a:pt x="504863" y="5892"/>
                  </a:lnTo>
                  <a:lnTo>
                    <a:pt x="551078" y="57607"/>
                  </a:lnTo>
                  <a:lnTo>
                    <a:pt x="560603" y="33604"/>
                  </a:lnTo>
                  <a:lnTo>
                    <a:pt x="1287881" y="322440"/>
                  </a:lnTo>
                  <a:lnTo>
                    <a:pt x="1290472" y="323583"/>
                  </a:lnTo>
                  <a:lnTo>
                    <a:pt x="1293469" y="322237"/>
                  </a:lnTo>
                  <a:lnTo>
                    <a:pt x="1294511" y="319544"/>
                  </a:lnTo>
                  <a:lnTo>
                    <a:pt x="1295654" y="31695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03859" y="7163531"/>
              <a:ext cx="356235" cy="39370"/>
            </a:xfrm>
            <a:custGeom>
              <a:avLst/>
              <a:gdLst/>
              <a:ahLst/>
              <a:cxnLst/>
              <a:rect l="l" t="t" r="r" b="b"/>
              <a:pathLst>
                <a:path w="356235" h="39370">
                  <a:moveTo>
                    <a:pt x="177863" y="0"/>
                  </a:moveTo>
                  <a:lnTo>
                    <a:pt x="108629" y="3049"/>
                  </a:lnTo>
                  <a:lnTo>
                    <a:pt x="52093" y="11363"/>
                  </a:lnTo>
                  <a:lnTo>
                    <a:pt x="13976" y="23692"/>
                  </a:lnTo>
                  <a:lnTo>
                    <a:pt x="0" y="38785"/>
                  </a:lnTo>
                  <a:lnTo>
                    <a:pt x="88938" y="38785"/>
                  </a:lnTo>
                  <a:lnTo>
                    <a:pt x="95926" y="31207"/>
                  </a:lnTo>
                  <a:lnTo>
                    <a:pt x="114984" y="25023"/>
                  </a:lnTo>
                  <a:lnTo>
                    <a:pt x="143250" y="20856"/>
                  </a:lnTo>
                  <a:lnTo>
                    <a:pt x="177863" y="19329"/>
                  </a:lnTo>
                  <a:lnTo>
                    <a:pt x="212486" y="20856"/>
                  </a:lnTo>
                  <a:lnTo>
                    <a:pt x="240760" y="25023"/>
                  </a:lnTo>
                  <a:lnTo>
                    <a:pt x="259823" y="31207"/>
                  </a:lnTo>
                  <a:lnTo>
                    <a:pt x="266814" y="38785"/>
                  </a:lnTo>
                  <a:lnTo>
                    <a:pt x="355739" y="38785"/>
                  </a:lnTo>
                  <a:lnTo>
                    <a:pt x="341762" y="23692"/>
                  </a:lnTo>
                  <a:lnTo>
                    <a:pt x="303644" y="11363"/>
                  </a:lnTo>
                  <a:lnTo>
                    <a:pt x="247104" y="3049"/>
                  </a:lnTo>
                  <a:lnTo>
                    <a:pt x="17786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03859" y="7163531"/>
              <a:ext cx="356235" cy="39370"/>
            </a:xfrm>
            <a:custGeom>
              <a:avLst/>
              <a:gdLst/>
              <a:ahLst/>
              <a:cxnLst/>
              <a:rect l="l" t="t" r="r" b="b"/>
              <a:pathLst>
                <a:path w="356235" h="39370">
                  <a:moveTo>
                    <a:pt x="88938" y="38785"/>
                  </a:moveTo>
                  <a:lnTo>
                    <a:pt x="95926" y="31207"/>
                  </a:lnTo>
                  <a:lnTo>
                    <a:pt x="114984" y="25023"/>
                  </a:lnTo>
                  <a:lnTo>
                    <a:pt x="143250" y="20856"/>
                  </a:lnTo>
                  <a:lnTo>
                    <a:pt x="177863" y="19329"/>
                  </a:lnTo>
                  <a:lnTo>
                    <a:pt x="212486" y="20856"/>
                  </a:lnTo>
                  <a:lnTo>
                    <a:pt x="240760" y="25023"/>
                  </a:lnTo>
                  <a:lnTo>
                    <a:pt x="259823" y="31207"/>
                  </a:lnTo>
                  <a:lnTo>
                    <a:pt x="266814" y="38785"/>
                  </a:lnTo>
                  <a:lnTo>
                    <a:pt x="355739" y="38785"/>
                  </a:lnTo>
                  <a:lnTo>
                    <a:pt x="341762" y="23692"/>
                  </a:lnTo>
                  <a:lnTo>
                    <a:pt x="303644" y="11363"/>
                  </a:lnTo>
                  <a:lnTo>
                    <a:pt x="247104" y="3049"/>
                  </a:lnTo>
                  <a:lnTo>
                    <a:pt x="177863" y="0"/>
                  </a:lnTo>
                  <a:lnTo>
                    <a:pt x="108629" y="3049"/>
                  </a:lnTo>
                  <a:lnTo>
                    <a:pt x="52093" y="11363"/>
                  </a:lnTo>
                  <a:lnTo>
                    <a:pt x="13976" y="23692"/>
                  </a:lnTo>
                  <a:lnTo>
                    <a:pt x="0" y="38785"/>
                  </a:lnTo>
                  <a:lnTo>
                    <a:pt x="88938" y="38785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45541" y="7007893"/>
              <a:ext cx="357505" cy="40005"/>
            </a:xfrm>
            <a:custGeom>
              <a:avLst/>
              <a:gdLst/>
              <a:ahLst/>
              <a:cxnLst/>
              <a:rect l="l" t="t" r="r" b="b"/>
              <a:pathLst>
                <a:path w="357505" h="40004">
                  <a:moveTo>
                    <a:pt x="178600" y="0"/>
                  </a:moveTo>
                  <a:lnTo>
                    <a:pt x="109068" y="3104"/>
                  </a:lnTo>
                  <a:lnTo>
                    <a:pt x="52300" y="11571"/>
                  </a:lnTo>
                  <a:lnTo>
                    <a:pt x="14031" y="24126"/>
                  </a:lnTo>
                  <a:lnTo>
                    <a:pt x="0" y="39496"/>
                  </a:lnTo>
                  <a:lnTo>
                    <a:pt x="89344" y="39496"/>
                  </a:lnTo>
                  <a:lnTo>
                    <a:pt x="96352" y="31837"/>
                  </a:lnTo>
                  <a:lnTo>
                    <a:pt x="115469" y="25561"/>
                  </a:lnTo>
                  <a:lnTo>
                    <a:pt x="143838" y="21319"/>
                  </a:lnTo>
                  <a:lnTo>
                    <a:pt x="178600" y="19761"/>
                  </a:lnTo>
                  <a:lnTo>
                    <a:pt x="213362" y="21319"/>
                  </a:lnTo>
                  <a:lnTo>
                    <a:pt x="241758" y="25561"/>
                  </a:lnTo>
                  <a:lnTo>
                    <a:pt x="260908" y="31837"/>
                  </a:lnTo>
                  <a:lnTo>
                    <a:pt x="267931" y="39496"/>
                  </a:lnTo>
                  <a:lnTo>
                    <a:pt x="357276" y="39496"/>
                  </a:lnTo>
                  <a:lnTo>
                    <a:pt x="343231" y="24126"/>
                  </a:lnTo>
                  <a:lnTo>
                    <a:pt x="304933" y="11571"/>
                  </a:lnTo>
                  <a:lnTo>
                    <a:pt x="248137" y="3104"/>
                  </a:lnTo>
                  <a:lnTo>
                    <a:pt x="17860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22682" y="6153183"/>
              <a:ext cx="1080135" cy="1243965"/>
            </a:xfrm>
            <a:custGeom>
              <a:avLst/>
              <a:gdLst/>
              <a:ahLst/>
              <a:cxnLst/>
              <a:rect l="l" t="t" r="r" b="b"/>
              <a:pathLst>
                <a:path w="1080135" h="1243965">
                  <a:moveTo>
                    <a:pt x="812203" y="894207"/>
                  </a:moveTo>
                  <a:lnTo>
                    <a:pt x="819210" y="886547"/>
                  </a:lnTo>
                  <a:lnTo>
                    <a:pt x="838328" y="880271"/>
                  </a:lnTo>
                  <a:lnTo>
                    <a:pt x="866697" y="876029"/>
                  </a:lnTo>
                  <a:lnTo>
                    <a:pt x="901458" y="874471"/>
                  </a:lnTo>
                  <a:lnTo>
                    <a:pt x="936221" y="876029"/>
                  </a:lnTo>
                  <a:lnTo>
                    <a:pt x="964617" y="880271"/>
                  </a:lnTo>
                  <a:lnTo>
                    <a:pt x="983767" y="886547"/>
                  </a:lnTo>
                  <a:lnTo>
                    <a:pt x="990790" y="894207"/>
                  </a:lnTo>
                  <a:lnTo>
                    <a:pt x="1080134" y="894207"/>
                  </a:lnTo>
                  <a:lnTo>
                    <a:pt x="1066089" y="878836"/>
                  </a:lnTo>
                  <a:lnTo>
                    <a:pt x="1027791" y="866281"/>
                  </a:lnTo>
                  <a:lnTo>
                    <a:pt x="970996" y="857814"/>
                  </a:lnTo>
                  <a:lnTo>
                    <a:pt x="901458" y="854710"/>
                  </a:lnTo>
                  <a:lnTo>
                    <a:pt x="831927" y="857814"/>
                  </a:lnTo>
                  <a:lnTo>
                    <a:pt x="775158" y="866281"/>
                  </a:lnTo>
                  <a:lnTo>
                    <a:pt x="736889" y="878836"/>
                  </a:lnTo>
                  <a:lnTo>
                    <a:pt x="722858" y="894207"/>
                  </a:lnTo>
                  <a:lnTo>
                    <a:pt x="812203" y="894207"/>
                  </a:lnTo>
                  <a:close/>
                </a:path>
                <a:path w="1080135" h="1243965">
                  <a:moveTo>
                    <a:pt x="712000" y="124354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75730" y="6386393"/>
              <a:ext cx="285115" cy="39370"/>
            </a:xfrm>
            <a:custGeom>
              <a:avLst/>
              <a:gdLst/>
              <a:ahLst/>
              <a:cxnLst/>
              <a:rect l="l" t="t" r="r" b="b"/>
              <a:pathLst>
                <a:path w="285114" h="39370">
                  <a:moveTo>
                    <a:pt x="142506" y="0"/>
                  </a:moveTo>
                  <a:lnTo>
                    <a:pt x="87037" y="3083"/>
                  </a:lnTo>
                  <a:lnTo>
                    <a:pt x="41740" y="11498"/>
                  </a:lnTo>
                  <a:lnTo>
                    <a:pt x="11199" y="23986"/>
                  </a:lnTo>
                  <a:lnTo>
                    <a:pt x="0" y="39293"/>
                  </a:lnTo>
                  <a:lnTo>
                    <a:pt x="71247" y="39293"/>
                  </a:lnTo>
                  <a:lnTo>
                    <a:pt x="76841" y="31643"/>
                  </a:lnTo>
                  <a:lnTo>
                    <a:pt x="92103" y="25398"/>
                  </a:lnTo>
                  <a:lnTo>
                    <a:pt x="114752" y="21189"/>
                  </a:lnTo>
                  <a:lnTo>
                    <a:pt x="142506" y="19646"/>
                  </a:lnTo>
                  <a:lnTo>
                    <a:pt x="170200" y="21189"/>
                  </a:lnTo>
                  <a:lnTo>
                    <a:pt x="192814" y="25398"/>
                  </a:lnTo>
                  <a:lnTo>
                    <a:pt x="208061" y="31643"/>
                  </a:lnTo>
                  <a:lnTo>
                    <a:pt x="213652" y="39293"/>
                  </a:lnTo>
                  <a:lnTo>
                    <a:pt x="284911" y="39293"/>
                  </a:lnTo>
                  <a:lnTo>
                    <a:pt x="273714" y="23986"/>
                  </a:lnTo>
                  <a:lnTo>
                    <a:pt x="243184" y="11498"/>
                  </a:lnTo>
                  <a:lnTo>
                    <a:pt x="197916" y="3083"/>
                  </a:lnTo>
                  <a:lnTo>
                    <a:pt x="14250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75730" y="6386393"/>
              <a:ext cx="285115" cy="39370"/>
            </a:xfrm>
            <a:custGeom>
              <a:avLst/>
              <a:gdLst/>
              <a:ahLst/>
              <a:cxnLst/>
              <a:rect l="l" t="t" r="r" b="b"/>
              <a:pathLst>
                <a:path w="285114" h="39370">
                  <a:moveTo>
                    <a:pt x="71247" y="39293"/>
                  </a:moveTo>
                  <a:lnTo>
                    <a:pt x="76841" y="31643"/>
                  </a:lnTo>
                  <a:lnTo>
                    <a:pt x="92103" y="25398"/>
                  </a:lnTo>
                  <a:lnTo>
                    <a:pt x="114752" y="21189"/>
                  </a:lnTo>
                  <a:lnTo>
                    <a:pt x="142506" y="19646"/>
                  </a:lnTo>
                  <a:lnTo>
                    <a:pt x="170200" y="21189"/>
                  </a:lnTo>
                  <a:lnTo>
                    <a:pt x="192814" y="25398"/>
                  </a:lnTo>
                  <a:lnTo>
                    <a:pt x="208061" y="31643"/>
                  </a:lnTo>
                  <a:lnTo>
                    <a:pt x="213652" y="39293"/>
                  </a:lnTo>
                  <a:lnTo>
                    <a:pt x="284911" y="39293"/>
                  </a:lnTo>
                  <a:lnTo>
                    <a:pt x="273714" y="23986"/>
                  </a:lnTo>
                  <a:lnTo>
                    <a:pt x="243184" y="11498"/>
                  </a:lnTo>
                  <a:lnTo>
                    <a:pt x="197916" y="3083"/>
                  </a:lnTo>
                  <a:lnTo>
                    <a:pt x="142506" y="0"/>
                  </a:lnTo>
                  <a:lnTo>
                    <a:pt x="87037" y="3083"/>
                  </a:lnTo>
                  <a:lnTo>
                    <a:pt x="41740" y="11498"/>
                  </a:lnTo>
                  <a:lnTo>
                    <a:pt x="11199" y="23986"/>
                  </a:lnTo>
                  <a:lnTo>
                    <a:pt x="0" y="39293"/>
                  </a:lnTo>
                  <a:lnTo>
                    <a:pt x="71247" y="3929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4714514" y="5172331"/>
            <a:ext cx="0" cy="539115"/>
          </a:xfrm>
          <a:custGeom>
            <a:avLst/>
            <a:gdLst/>
            <a:ahLst/>
            <a:cxnLst/>
            <a:rect l="l" t="t" r="r" b="b"/>
            <a:pathLst>
              <a:path h="539114">
                <a:moveTo>
                  <a:pt x="0" y="0"/>
                </a:moveTo>
                <a:lnTo>
                  <a:pt x="0" y="53878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81942" y="4776776"/>
            <a:ext cx="3851275" cy="0"/>
          </a:xfrm>
          <a:custGeom>
            <a:avLst/>
            <a:gdLst/>
            <a:ahLst/>
            <a:cxnLst/>
            <a:rect l="l" t="t" r="r" b="b"/>
            <a:pathLst>
              <a:path w="3851275">
                <a:moveTo>
                  <a:pt x="385108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3539119" y="4965391"/>
            <a:ext cx="327025" cy="280035"/>
            <a:chOff x="683999" y="4965390"/>
            <a:chExt cx="327025" cy="280035"/>
          </a:xfrm>
        </p:grpSpPr>
        <p:sp>
          <p:nvSpPr>
            <p:cNvPr id="22" name="object 22"/>
            <p:cNvSpPr/>
            <p:nvPr/>
          </p:nvSpPr>
          <p:spPr>
            <a:xfrm>
              <a:off x="688761" y="4970152"/>
              <a:ext cx="317500" cy="270510"/>
            </a:xfrm>
            <a:custGeom>
              <a:avLst/>
              <a:gdLst/>
              <a:ahLst/>
              <a:cxnLst/>
              <a:rect l="l" t="t" r="r" b="b"/>
              <a:pathLst>
                <a:path w="317500" h="270510">
                  <a:moveTo>
                    <a:pt x="158737" y="0"/>
                  </a:moveTo>
                  <a:lnTo>
                    <a:pt x="108564" y="6889"/>
                  </a:lnTo>
                  <a:lnTo>
                    <a:pt x="64989" y="26075"/>
                  </a:lnTo>
                  <a:lnTo>
                    <a:pt x="30627" y="55333"/>
                  </a:lnTo>
                  <a:lnTo>
                    <a:pt x="8092" y="92438"/>
                  </a:lnTo>
                  <a:lnTo>
                    <a:pt x="0" y="135166"/>
                  </a:lnTo>
                  <a:lnTo>
                    <a:pt x="8092" y="177943"/>
                  </a:lnTo>
                  <a:lnTo>
                    <a:pt x="30627" y="215078"/>
                  </a:lnTo>
                  <a:lnTo>
                    <a:pt x="64989" y="244351"/>
                  </a:lnTo>
                  <a:lnTo>
                    <a:pt x="108564" y="263543"/>
                  </a:lnTo>
                  <a:lnTo>
                    <a:pt x="158737" y="270433"/>
                  </a:lnTo>
                  <a:lnTo>
                    <a:pt x="208916" y="263543"/>
                  </a:lnTo>
                  <a:lnTo>
                    <a:pt x="252495" y="244351"/>
                  </a:lnTo>
                  <a:lnTo>
                    <a:pt x="286859" y="215078"/>
                  </a:lnTo>
                  <a:lnTo>
                    <a:pt x="309394" y="177943"/>
                  </a:lnTo>
                  <a:lnTo>
                    <a:pt x="317487" y="135166"/>
                  </a:lnTo>
                  <a:lnTo>
                    <a:pt x="309394" y="92438"/>
                  </a:lnTo>
                  <a:lnTo>
                    <a:pt x="286859" y="55333"/>
                  </a:lnTo>
                  <a:lnTo>
                    <a:pt x="252495" y="26075"/>
                  </a:lnTo>
                  <a:lnTo>
                    <a:pt x="208916" y="6889"/>
                  </a:lnTo>
                  <a:lnTo>
                    <a:pt x="158737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8761" y="4970152"/>
              <a:ext cx="317500" cy="270510"/>
            </a:xfrm>
            <a:custGeom>
              <a:avLst/>
              <a:gdLst/>
              <a:ahLst/>
              <a:cxnLst/>
              <a:rect l="l" t="t" r="r" b="b"/>
              <a:pathLst>
                <a:path w="317500" h="270510">
                  <a:moveTo>
                    <a:pt x="158737" y="0"/>
                  </a:moveTo>
                  <a:lnTo>
                    <a:pt x="108564" y="6889"/>
                  </a:lnTo>
                  <a:lnTo>
                    <a:pt x="64989" y="26075"/>
                  </a:lnTo>
                  <a:lnTo>
                    <a:pt x="30627" y="55333"/>
                  </a:lnTo>
                  <a:lnTo>
                    <a:pt x="8092" y="92438"/>
                  </a:lnTo>
                  <a:lnTo>
                    <a:pt x="0" y="135166"/>
                  </a:lnTo>
                  <a:lnTo>
                    <a:pt x="8092" y="177943"/>
                  </a:lnTo>
                  <a:lnTo>
                    <a:pt x="30627" y="215078"/>
                  </a:lnTo>
                  <a:lnTo>
                    <a:pt x="64989" y="244351"/>
                  </a:lnTo>
                  <a:lnTo>
                    <a:pt x="108564" y="263543"/>
                  </a:lnTo>
                  <a:lnTo>
                    <a:pt x="158737" y="270433"/>
                  </a:lnTo>
                  <a:lnTo>
                    <a:pt x="208916" y="263543"/>
                  </a:lnTo>
                  <a:lnTo>
                    <a:pt x="252495" y="244351"/>
                  </a:lnTo>
                  <a:lnTo>
                    <a:pt x="286859" y="215078"/>
                  </a:lnTo>
                  <a:lnTo>
                    <a:pt x="309394" y="177943"/>
                  </a:lnTo>
                  <a:lnTo>
                    <a:pt x="317487" y="135166"/>
                  </a:lnTo>
                  <a:lnTo>
                    <a:pt x="309394" y="92438"/>
                  </a:lnTo>
                  <a:lnTo>
                    <a:pt x="286859" y="55333"/>
                  </a:lnTo>
                  <a:lnTo>
                    <a:pt x="252495" y="26075"/>
                  </a:lnTo>
                  <a:lnTo>
                    <a:pt x="208916" y="6889"/>
                  </a:lnTo>
                  <a:lnTo>
                    <a:pt x="158737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6300" y="4680091"/>
            <a:ext cx="482600" cy="20318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7909" y="4693526"/>
            <a:ext cx="414032" cy="165100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3681938" y="4767995"/>
            <a:ext cx="0" cy="202565"/>
          </a:xfrm>
          <a:custGeom>
            <a:avLst/>
            <a:gdLst/>
            <a:ahLst/>
            <a:cxnLst/>
            <a:rect l="l" t="t" r="r" b="b"/>
            <a:pathLst>
              <a:path h="202564">
                <a:moveTo>
                  <a:pt x="0" y="202158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43877" y="5239024"/>
            <a:ext cx="344805" cy="472440"/>
          </a:xfrm>
          <a:custGeom>
            <a:avLst/>
            <a:gdLst/>
            <a:ahLst/>
            <a:cxnLst/>
            <a:rect l="l" t="t" r="r" b="b"/>
            <a:pathLst>
              <a:path w="344805" h="472439">
                <a:moveTo>
                  <a:pt x="138061" y="0"/>
                </a:moveTo>
                <a:lnTo>
                  <a:pt x="138061" y="472084"/>
                </a:lnTo>
              </a:path>
              <a:path w="344805" h="472439">
                <a:moveTo>
                  <a:pt x="0" y="472084"/>
                </a:moveTo>
                <a:lnTo>
                  <a:pt x="344373" y="47208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69212" y="4834700"/>
            <a:ext cx="274320" cy="337807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6584731" y="4964982"/>
            <a:ext cx="142875" cy="62230"/>
          </a:xfrm>
          <a:custGeom>
            <a:avLst/>
            <a:gdLst/>
            <a:ahLst/>
            <a:cxnLst/>
            <a:rect l="l" t="t" r="r" b="b"/>
            <a:pathLst>
              <a:path w="142875" h="62229">
                <a:moveTo>
                  <a:pt x="133005" y="25755"/>
                </a:moveTo>
                <a:lnTo>
                  <a:pt x="93776" y="25755"/>
                </a:lnTo>
                <a:lnTo>
                  <a:pt x="96164" y="28028"/>
                </a:lnTo>
                <a:lnTo>
                  <a:pt x="96164" y="33718"/>
                </a:lnTo>
                <a:lnTo>
                  <a:pt x="93903" y="36093"/>
                </a:lnTo>
                <a:lnTo>
                  <a:pt x="80691" y="36168"/>
                </a:lnTo>
                <a:lnTo>
                  <a:pt x="80860" y="61950"/>
                </a:lnTo>
                <a:lnTo>
                  <a:pt x="142697" y="30505"/>
                </a:lnTo>
                <a:lnTo>
                  <a:pt x="133005" y="25755"/>
                </a:lnTo>
                <a:close/>
              </a:path>
              <a:path w="142875" h="62229">
                <a:moveTo>
                  <a:pt x="80623" y="25830"/>
                </a:moveTo>
                <a:lnTo>
                  <a:pt x="5181" y="26377"/>
                </a:lnTo>
                <a:lnTo>
                  <a:pt x="2273" y="26377"/>
                </a:lnTo>
                <a:lnTo>
                  <a:pt x="0" y="28752"/>
                </a:lnTo>
                <a:lnTo>
                  <a:pt x="0" y="34442"/>
                </a:lnTo>
                <a:lnTo>
                  <a:pt x="2374" y="36715"/>
                </a:lnTo>
                <a:lnTo>
                  <a:pt x="5181" y="36715"/>
                </a:lnTo>
                <a:lnTo>
                  <a:pt x="80691" y="36168"/>
                </a:lnTo>
                <a:lnTo>
                  <a:pt x="80623" y="25830"/>
                </a:lnTo>
                <a:close/>
              </a:path>
              <a:path w="142875" h="62229">
                <a:moveTo>
                  <a:pt x="93776" y="25755"/>
                </a:moveTo>
                <a:lnTo>
                  <a:pt x="91008" y="25755"/>
                </a:lnTo>
                <a:lnTo>
                  <a:pt x="80623" y="25830"/>
                </a:lnTo>
                <a:lnTo>
                  <a:pt x="80691" y="36168"/>
                </a:lnTo>
                <a:lnTo>
                  <a:pt x="93903" y="36093"/>
                </a:lnTo>
                <a:lnTo>
                  <a:pt x="96164" y="33718"/>
                </a:lnTo>
                <a:lnTo>
                  <a:pt x="96164" y="28028"/>
                </a:lnTo>
                <a:lnTo>
                  <a:pt x="93776" y="25755"/>
                </a:lnTo>
                <a:close/>
              </a:path>
              <a:path w="142875" h="62229">
                <a:moveTo>
                  <a:pt x="80454" y="0"/>
                </a:moveTo>
                <a:lnTo>
                  <a:pt x="80623" y="25830"/>
                </a:lnTo>
                <a:lnTo>
                  <a:pt x="133005" y="25755"/>
                </a:lnTo>
                <a:lnTo>
                  <a:pt x="80454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61468" y="4544205"/>
            <a:ext cx="212090" cy="62230"/>
          </a:xfrm>
          <a:custGeom>
            <a:avLst/>
            <a:gdLst/>
            <a:ahLst/>
            <a:cxnLst/>
            <a:rect l="l" t="t" r="r" b="b"/>
            <a:pathLst>
              <a:path w="212089" h="62229">
                <a:moveTo>
                  <a:pt x="201257" y="25844"/>
                </a:moveTo>
                <a:lnTo>
                  <a:pt x="162559" y="25844"/>
                </a:lnTo>
                <a:lnTo>
                  <a:pt x="164934" y="28232"/>
                </a:lnTo>
                <a:lnTo>
                  <a:pt x="164934" y="33921"/>
                </a:lnTo>
                <a:lnTo>
                  <a:pt x="162661" y="36195"/>
                </a:lnTo>
                <a:lnTo>
                  <a:pt x="149439" y="36229"/>
                </a:lnTo>
                <a:lnTo>
                  <a:pt x="149529" y="62039"/>
                </a:lnTo>
                <a:lnTo>
                  <a:pt x="211467" y="30924"/>
                </a:lnTo>
                <a:lnTo>
                  <a:pt x="201257" y="25844"/>
                </a:lnTo>
                <a:close/>
              </a:path>
              <a:path w="212089" h="62229">
                <a:moveTo>
                  <a:pt x="149403" y="25872"/>
                </a:moveTo>
                <a:lnTo>
                  <a:pt x="5168" y="26263"/>
                </a:lnTo>
                <a:lnTo>
                  <a:pt x="2273" y="26263"/>
                </a:lnTo>
                <a:lnTo>
                  <a:pt x="0" y="28638"/>
                </a:lnTo>
                <a:lnTo>
                  <a:pt x="0" y="34328"/>
                </a:lnTo>
                <a:lnTo>
                  <a:pt x="2374" y="36601"/>
                </a:lnTo>
                <a:lnTo>
                  <a:pt x="149439" y="36229"/>
                </a:lnTo>
                <a:lnTo>
                  <a:pt x="149403" y="25872"/>
                </a:lnTo>
                <a:close/>
              </a:path>
              <a:path w="212089" h="62229">
                <a:moveTo>
                  <a:pt x="162559" y="25844"/>
                </a:moveTo>
                <a:lnTo>
                  <a:pt x="149403" y="25872"/>
                </a:lnTo>
                <a:lnTo>
                  <a:pt x="149439" y="36229"/>
                </a:lnTo>
                <a:lnTo>
                  <a:pt x="162661" y="36195"/>
                </a:lnTo>
                <a:lnTo>
                  <a:pt x="164934" y="33921"/>
                </a:lnTo>
                <a:lnTo>
                  <a:pt x="164934" y="28232"/>
                </a:lnTo>
                <a:lnTo>
                  <a:pt x="162559" y="25844"/>
                </a:lnTo>
                <a:close/>
              </a:path>
              <a:path w="212089" h="62229">
                <a:moveTo>
                  <a:pt x="149313" y="0"/>
                </a:moveTo>
                <a:lnTo>
                  <a:pt x="149403" y="25872"/>
                </a:lnTo>
                <a:lnTo>
                  <a:pt x="201257" y="25844"/>
                </a:lnTo>
                <a:lnTo>
                  <a:pt x="14931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7349880" y="4965391"/>
            <a:ext cx="327025" cy="280035"/>
            <a:chOff x="4494760" y="4965390"/>
            <a:chExt cx="327025" cy="280035"/>
          </a:xfrm>
        </p:grpSpPr>
        <p:sp>
          <p:nvSpPr>
            <p:cNvPr id="32" name="object 32"/>
            <p:cNvSpPr/>
            <p:nvPr/>
          </p:nvSpPr>
          <p:spPr>
            <a:xfrm>
              <a:off x="4499523" y="4970152"/>
              <a:ext cx="317500" cy="270510"/>
            </a:xfrm>
            <a:custGeom>
              <a:avLst/>
              <a:gdLst/>
              <a:ahLst/>
              <a:cxnLst/>
              <a:rect l="l" t="t" r="r" b="b"/>
              <a:pathLst>
                <a:path w="317500" h="270510">
                  <a:moveTo>
                    <a:pt x="158750" y="0"/>
                  </a:moveTo>
                  <a:lnTo>
                    <a:pt x="108555" y="6889"/>
                  </a:lnTo>
                  <a:lnTo>
                    <a:pt x="64975" y="26075"/>
                  </a:lnTo>
                  <a:lnTo>
                    <a:pt x="30616" y="55333"/>
                  </a:lnTo>
                  <a:lnTo>
                    <a:pt x="8088" y="92438"/>
                  </a:lnTo>
                  <a:lnTo>
                    <a:pt x="0" y="135166"/>
                  </a:lnTo>
                  <a:lnTo>
                    <a:pt x="8088" y="177943"/>
                  </a:lnTo>
                  <a:lnTo>
                    <a:pt x="30616" y="215078"/>
                  </a:lnTo>
                  <a:lnTo>
                    <a:pt x="64975" y="244351"/>
                  </a:lnTo>
                  <a:lnTo>
                    <a:pt x="108555" y="263543"/>
                  </a:lnTo>
                  <a:lnTo>
                    <a:pt x="158750" y="270433"/>
                  </a:lnTo>
                  <a:lnTo>
                    <a:pt x="208926" y="263543"/>
                  </a:lnTo>
                  <a:lnTo>
                    <a:pt x="252499" y="244351"/>
                  </a:lnTo>
                  <a:lnTo>
                    <a:pt x="286855" y="215078"/>
                  </a:lnTo>
                  <a:lnTo>
                    <a:pt x="309384" y="177943"/>
                  </a:lnTo>
                  <a:lnTo>
                    <a:pt x="317474" y="135166"/>
                  </a:lnTo>
                  <a:lnTo>
                    <a:pt x="309384" y="92438"/>
                  </a:lnTo>
                  <a:lnTo>
                    <a:pt x="286855" y="55333"/>
                  </a:lnTo>
                  <a:lnTo>
                    <a:pt x="252499" y="26075"/>
                  </a:lnTo>
                  <a:lnTo>
                    <a:pt x="208926" y="6889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99523" y="4970152"/>
              <a:ext cx="317500" cy="270510"/>
            </a:xfrm>
            <a:custGeom>
              <a:avLst/>
              <a:gdLst/>
              <a:ahLst/>
              <a:cxnLst/>
              <a:rect l="l" t="t" r="r" b="b"/>
              <a:pathLst>
                <a:path w="317500" h="270510">
                  <a:moveTo>
                    <a:pt x="158750" y="0"/>
                  </a:moveTo>
                  <a:lnTo>
                    <a:pt x="208926" y="6889"/>
                  </a:lnTo>
                  <a:lnTo>
                    <a:pt x="252499" y="26075"/>
                  </a:lnTo>
                  <a:lnTo>
                    <a:pt x="286855" y="55333"/>
                  </a:lnTo>
                  <a:lnTo>
                    <a:pt x="309384" y="92438"/>
                  </a:lnTo>
                  <a:lnTo>
                    <a:pt x="317474" y="135166"/>
                  </a:lnTo>
                  <a:lnTo>
                    <a:pt x="309384" y="177943"/>
                  </a:lnTo>
                  <a:lnTo>
                    <a:pt x="286855" y="215078"/>
                  </a:lnTo>
                  <a:lnTo>
                    <a:pt x="252499" y="244351"/>
                  </a:lnTo>
                  <a:lnTo>
                    <a:pt x="208926" y="263543"/>
                  </a:lnTo>
                  <a:lnTo>
                    <a:pt x="158750" y="270433"/>
                  </a:lnTo>
                  <a:lnTo>
                    <a:pt x="108555" y="263543"/>
                  </a:lnTo>
                  <a:lnTo>
                    <a:pt x="64975" y="244351"/>
                  </a:lnTo>
                  <a:lnTo>
                    <a:pt x="30616" y="215078"/>
                  </a:lnTo>
                  <a:lnTo>
                    <a:pt x="8088" y="177943"/>
                  </a:lnTo>
                  <a:lnTo>
                    <a:pt x="0" y="135166"/>
                  </a:lnTo>
                  <a:lnTo>
                    <a:pt x="8088" y="92438"/>
                  </a:lnTo>
                  <a:lnTo>
                    <a:pt x="30616" y="55333"/>
                  </a:lnTo>
                  <a:lnTo>
                    <a:pt x="64975" y="26075"/>
                  </a:lnTo>
                  <a:lnTo>
                    <a:pt x="108555" y="6889"/>
                  </a:lnTo>
                  <a:lnTo>
                    <a:pt x="158750" y="0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07778" y="4712666"/>
            <a:ext cx="482600" cy="134607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7534056" y="4767995"/>
            <a:ext cx="0" cy="202565"/>
          </a:xfrm>
          <a:custGeom>
            <a:avLst/>
            <a:gdLst/>
            <a:ahLst/>
            <a:cxnLst/>
            <a:rect l="l" t="t" r="r" b="b"/>
            <a:pathLst>
              <a:path h="202564">
                <a:moveTo>
                  <a:pt x="0" y="202158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28265" y="5239024"/>
            <a:ext cx="427990" cy="472440"/>
          </a:xfrm>
          <a:custGeom>
            <a:avLst/>
            <a:gdLst/>
            <a:ahLst/>
            <a:cxnLst/>
            <a:rect l="l" t="t" r="r" b="b"/>
            <a:pathLst>
              <a:path w="427989" h="472439">
                <a:moveTo>
                  <a:pt x="205790" y="0"/>
                </a:moveTo>
                <a:lnTo>
                  <a:pt x="205790" y="472084"/>
                </a:lnTo>
              </a:path>
              <a:path w="427989" h="472439">
                <a:moveTo>
                  <a:pt x="427609" y="471563"/>
                </a:moveTo>
                <a:lnTo>
                  <a:pt x="0" y="47208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82345" y="4749783"/>
            <a:ext cx="83464" cy="76225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5951333" y="4498084"/>
            <a:ext cx="1237615" cy="135255"/>
          </a:xfrm>
          <a:custGeom>
            <a:avLst/>
            <a:gdLst/>
            <a:ahLst/>
            <a:cxnLst/>
            <a:rect l="l" t="t" r="r" b="b"/>
            <a:pathLst>
              <a:path w="1237614" h="135254">
                <a:moveTo>
                  <a:pt x="1237310" y="134950"/>
                </a:moveTo>
                <a:lnTo>
                  <a:pt x="1229163" y="108695"/>
                </a:lnTo>
                <a:lnTo>
                  <a:pt x="1206944" y="87228"/>
                </a:lnTo>
                <a:lnTo>
                  <a:pt x="1173980" y="72740"/>
                </a:lnTo>
                <a:lnTo>
                  <a:pt x="1133602" y="67424"/>
                </a:lnTo>
                <a:lnTo>
                  <a:pt x="722439" y="67424"/>
                </a:lnTo>
                <a:lnTo>
                  <a:pt x="682046" y="62123"/>
                </a:lnTo>
                <a:lnTo>
                  <a:pt x="649038" y="47671"/>
                </a:lnTo>
                <a:lnTo>
                  <a:pt x="626772" y="26238"/>
                </a:lnTo>
                <a:lnTo>
                  <a:pt x="618604" y="0"/>
                </a:lnTo>
                <a:lnTo>
                  <a:pt x="610454" y="26238"/>
                </a:lnTo>
                <a:lnTo>
                  <a:pt x="588225" y="47671"/>
                </a:lnTo>
                <a:lnTo>
                  <a:pt x="555253" y="62123"/>
                </a:lnTo>
                <a:lnTo>
                  <a:pt x="514870" y="67424"/>
                </a:lnTo>
                <a:lnTo>
                  <a:pt x="103708" y="67424"/>
                </a:lnTo>
                <a:lnTo>
                  <a:pt x="63334" y="72740"/>
                </a:lnTo>
                <a:lnTo>
                  <a:pt x="30370" y="87228"/>
                </a:lnTo>
                <a:lnTo>
                  <a:pt x="8148" y="108695"/>
                </a:lnTo>
                <a:lnTo>
                  <a:pt x="0" y="13495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571696" y="5302002"/>
            <a:ext cx="283845" cy="279400"/>
            <a:chOff x="1716576" y="5302002"/>
            <a:chExt cx="283845" cy="279400"/>
          </a:xfrm>
        </p:grpSpPr>
        <p:sp>
          <p:nvSpPr>
            <p:cNvPr id="40" name="object 40"/>
            <p:cNvSpPr/>
            <p:nvPr/>
          </p:nvSpPr>
          <p:spPr>
            <a:xfrm>
              <a:off x="1721338" y="5306765"/>
              <a:ext cx="274320" cy="269875"/>
            </a:xfrm>
            <a:custGeom>
              <a:avLst/>
              <a:gdLst/>
              <a:ahLst/>
              <a:cxnLst/>
              <a:rect l="l" t="t" r="r" b="b"/>
              <a:pathLst>
                <a:path w="274319" h="269875">
                  <a:moveTo>
                    <a:pt x="137020" y="0"/>
                  </a:moveTo>
                  <a:lnTo>
                    <a:pt x="93704" y="6865"/>
                  </a:lnTo>
                  <a:lnTo>
                    <a:pt x="56090" y="25983"/>
                  </a:lnTo>
                  <a:lnTo>
                    <a:pt x="26431" y="55132"/>
                  </a:lnTo>
                  <a:lnTo>
                    <a:pt x="6983" y="92093"/>
                  </a:lnTo>
                  <a:lnTo>
                    <a:pt x="0" y="134645"/>
                  </a:lnTo>
                  <a:lnTo>
                    <a:pt x="6983" y="177246"/>
                  </a:lnTo>
                  <a:lnTo>
                    <a:pt x="26431" y="214237"/>
                  </a:lnTo>
                  <a:lnTo>
                    <a:pt x="56090" y="243402"/>
                  </a:lnTo>
                  <a:lnTo>
                    <a:pt x="93704" y="262525"/>
                  </a:lnTo>
                  <a:lnTo>
                    <a:pt x="137020" y="269392"/>
                  </a:lnTo>
                  <a:lnTo>
                    <a:pt x="180341" y="262525"/>
                  </a:lnTo>
                  <a:lnTo>
                    <a:pt x="217955" y="243402"/>
                  </a:lnTo>
                  <a:lnTo>
                    <a:pt x="247612" y="214237"/>
                  </a:lnTo>
                  <a:lnTo>
                    <a:pt x="267058" y="177246"/>
                  </a:lnTo>
                  <a:lnTo>
                    <a:pt x="274040" y="134645"/>
                  </a:lnTo>
                  <a:lnTo>
                    <a:pt x="267058" y="92093"/>
                  </a:lnTo>
                  <a:lnTo>
                    <a:pt x="247612" y="55132"/>
                  </a:lnTo>
                  <a:lnTo>
                    <a:pt x="217955" y="25983"/>
                  </a:lnTo>
                  <a:lnTo>
                    <a:pt x="180341" y="6865"/>
                  </a:lnTo>
                  <a:lnTo>
                    <a:pt x="13702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21338" y="5306765"/>
              <a:ext cx="274320" cy="269875"/>
            </a:xfrm>
            <a:custGeom>
              <a:avLst/>
              <a:gdLst/>
              <a:ahLst/>
              <a:cxnLst/>
              <a:rect l="l" t="t" r="r" b="b"/>
              <a:pathLst>
                <a:path w="274319" h="269875">
                  <a:moveTo>
                    <a:pt x="137020" y="0"/>
                  </a:moveTo>
                  <a:lnTo>
                    <a:pt x="93704" y="6865"/>
                  </a:lnTo>
                  <a:lnTo>
                    <a:pt x="56090" y="25983"/>
                  </a:lnTo>
                  <a:lnTo>
                    <a:pt x="26431" y="55132"/>
                  </a:lnTo>
                  <a:lnTo>
                    <a:pt x="6983" y="92093"/>
                  </a:lnTo>
                  <a:lnTo>
                    <a:pt x="0" y="134645"/>
                  </a:lnTo>
                  <a:lnTo>
                    <a:pt x="6983" y="177246"/>
                  </a:lnTo>
                  <a:lnTo>
                    <a:pt x="26431" y="214237"/>
                  </a:lnTo>
                  <a:lnTo>
                    <a:pt x="56090" y="243402"/>
                  </a:lnTo>
                  <a:lnTo>
                    <a:pt x="93704" y="262525"/>
                  </a:lnTo>
                  <a:lnTo>
                    <a:pt x="137020" y="269392"/>
                  </a:lnTo>
                  <a:lnTo>
                    <a:pt x="180341" y="262525"/>
                  </a:lnTo>
                  <a:lnTo>
                    <a:pt x="217955" y="243402"/>
                  </a:lnTo>
                  <a:lnTo>
                    <a:pt x="247612" y="214237"/>
                  </a:lnTo>
                  <a:lnTo>
                    <a:pt x="267058" y="177246"/>
                  </a:lnTo>
                  <a:lnTo>
                    <a:pt x="274040" y="134645"/>
                  </a:lnTo>
                  <a:lnTo>
                    <a:pt x="267058" y="92093"/>
                  </a:lnTo>
                  <a:lnTo>
                    <a:pt x="247612" y="55132"/>
                  </a:lnTo>
                  <a:lnTo>
                    <a:pt x="217955" y="25983"/>
                  </a:lnTo>
                  <a:lnTo>
                    <a:pt x="180341" y="6865"/>
                  </a:lnTo>
                  <a:lnTo>
                    <a:pt x="137020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4624028" y="5711110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79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4984824" y="4628271"/>
            <a:ext cx="352425" cy="346710"/>
            <a:chOff x="2129704" y="4628271"/>
            <a:chExt cx="352425" cy="346710"/>
          </a:xfrm>
        </p:grpSpPr>
        <p:sp>
          <p:nvSpPr>
            <p:cNvPr id="44" name="object 44"/>
            <p:cNvSpPr/>
            <p:nvPr/>
          </p:nvSpPr>
          <p:spPr>
            <a:xfrm>
              <a:off x="2134467" y="4633033"/>
              <a:ext cx="342900" cy="337185"/>
            </a:xfrm>
            <a:custGeom>
              <a:avLst/>
              <a:gdLst/>
              <a:ahLst/>
              <a:cxnLst/>
              <a:rect l="l" t="t" r="r" b="b"/>
              <a:pathLst>
                <a:path w="342900" h="337185">
                  <a:moveTo>
                    <a:pt x="171361" y="0"/>
                  </a:moveTo>
                  <a:lnTo>
                    <a:pt x="125810" y="6022"/>
                  </a:lnTo>
                  <a:lnTo>
                    <a:pt x="84877" y="23018"/>
                  </a:lnTo>
                  <a:lnTo>
                    <a:pt x="50195" y="49377"/>
                  </a:lnTo>
                  <a:lnTo>
                    <a:pt x="23398" y="83492"/>
                  </a:lnTo>
                  <a:lnTo>
                    <a:pt x="6122" y="123754"/>
                  </a:lnTo>
                  <a:lnTo>
                    <a:pt x="0" y="168554"/>
                  </a:lnTo>
                  <a:lnTo>
                    <a:pt x="6122" y="213359"/>
                  </a:lnTo>
                  <a:lnTo>
                    <a:pt x="23398" y="253625"/>
                  </a:lnTo>
                  <a:lnTo>
                    <a:pt x="50195" y="287742"/>
                  </a:lnTo>
                  <a:lnTo>
                    <a:pt x="84877" y="314102"/>
                  </a:lnTo>
                  <a:lnTo>
                    <a:pt x="125810" y="331098"/>
                  </a:lnTo>
                  <a:lnTo>
                    <a:pt x="171361" y="337121"/>
                  </a:lnTo>
                  <a:lnTo>
                    <a:pt x="216954" y="331098"/>
                  </a:lnTo>
                  <a:lnTo>
                    <a:pt x="257916" y="314102"/>
                  </a:lnTo>
                  <a:lnTo>
                    <a:pt x="292615" y="287742"/>
                  </a:lnTo>
                  <a:lnTo>
                    <a:pt x="319421" y="253625"/>
                  </a:lnTo>
                  <a:lnTo>
                    <a:pt x="336701" y="213359"/>
                  </a:lnTo>
                  <a:lnTo>
                    <a:pt x="342823" y="168554"/>
                  </a:lnTo>
                  <a:lnTo>
                    <a:pt x="336701" y="123754"/>
                  </a:lnTo>
                  <a:lnTo>
                    <a:pt x="319421" y="83492"/>
                  </a:lnTo>
                  <a:lnTo>
                    <a:pt x="292615" y="49377"/>
                  </a:lnTo>
                  <a:lnTo>
                    <a:pt x="257916" y="23018"/>
                  </a:lnTo>
                  <a:lnTo>
                    <a:pt x="216954" y="6022"/>
                  </a:lnTo>
                  <a:lnTo>
                    <a:pt x="17136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134467" y="4633033"/>
              <a:ext cx="342900" cy="337185"/>
            </a:xfrm>
            <a:custGeom>
              <a:avLst/>
              <a:gdLst/>
              <a:ahLst/>
              <a:cxnLst/>
              <a:rect l="l" t="t" r="r" b="b"/>
              <a:pathLst>
                <a:path w="342900" h="337185">
                  <a:moveTo>
                    <a:pt x="171361" y="0"/>
                  </a:moveTo>
                  <a:lnTo>
                    <a:pt x="125810" y="6022"/>
                  </a:lnTo>
                  <a:lnTo>
                    <a:pt x="84877" y="23018"/>
                  </a:lnTo>
                  <a:lnTo>
                    <a:pt x="50195" y="49377"/>
                  </a:lnTo>
                  <a:lnTo>
                    <a:pt x="23398" y="83492"/>
                  </a:lnTo>
                  <a:lnTo>
                    <a:pt x="6122" y="123754"/>
                  </a:lnTo>
                  <a:lnTo>
                    <a:pt x="0" y="168554"/>
                  </a:lnTo>
                  <a:lnTo>
                    <a:pt x="6122" y="213359"/>
                  </a:lnTo>
                  <a:lnTo>
                    <a:pt x="23398" y="253625"/>
                  </a:lnTo>
                  <a:lnTo>
                    <a:pt x="50195" y="287742"/>
                  </a:lnTo>
                  <a:lnTo>
                    <a:pt x="84877" y="314102"/>
                  </a:lnTo>
                  <a:lnTo>
                    <a:pt x="125810" y="331098"/>
                  </a:lnTo>
                  <a:lnTo>
                    <a:pt x="171361" y="337121"/>
                  </a:lnTo>
                  <a:lnTo>
                    <a:pt x="216954" y="331098"/>
                  </a:lnTo>
                  <a:lnTo>
                    <a:pt x="257916" y="314102"/>
                  </a:lnTo>
                  <a:lnTo>
                    <a:pt x="292615" y="287742"/>
                  </a:lnTo>
                  <a:lnTo>
                    <a:pt x="319421" y="253625"/>
                  </a:lnTo>
                  <a:lnTo>
                    <a:pt x="336701" y="213359"/>
                  </a:lnTo>
                  <a:lnTo>
                    <a:pt x="342823" y="168554"/>
                  </a:lnTo>
                  <a:lnTo>
                    <a:pt x="336701" y="123754"/>
                  </a:lnTo>
                  <a:lnTo>
                    <a:pt x="319421" y="83492"/>
                  </a:lnTo>
                  <a:lnTo>
                    <a:pt x="292615" y="49377"/>
                  </a:lnTo>
                  <a:lnTo>
                    <a:pt x="257916" y="23018"/>
                  </a:lnTo>
                  <a:lnTo>
                    <a:pt x="216954" y="6022"/>
                  </a:lnTo>
                  <a:lnTo>
                    <a:pt x="171361" y="0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95490" y="4743054"/>
            <a:ext cx="83438" cy="76238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4984823" y="5167567"/>
            <a:ext cx="283210" cy="346710"/>
            <a:chOff x="2129704" y="5167567"/>
            <a:chExt cx="283210" cy="346710"/>
          </a:xfrm>
        </p:grpSpPr>
        <p:sp>
          <p:nvSpPr>
            <p:cNvPr id="48" name="object 48"/>
            <p:cNvSpPr/>
            <p:nvPr/>
          </p:nvSpPr>
          <p:spPr>
            <a:xfrm>
              <a:off x="2134467" y="5172330"/>
              <a:ext cx="273685" cy="337185"/>
            </a:xfrm>
            <a:custGeom>
              <a:avLst/>
              <a:gdLst/>
              <a:ahLst/>
              <a:cxnLst/>
              <a:rect l="l" t="t" r="r" b="b"/>
              <a:pathLst>
                <a:path w="273685" h="337185">
                  <a:moveTo>
                    <a:pt x="195351" y="0"/>
                  </a:moveTo>
                  <a:lnTo>
                    <a:pt x="117271" y="96177"/>
                  </a:lnTo>
                  <a:lnTo>
                    <a:pt x="156260" y="96177"/>
                  </a:lnTo>
                  <a:lnTo>
                    <a:pt x="156260" y="192354"/>
                  </a:lnTo>
                  <a:lnTo>
                    <a:pt x="78181" y="192354"/>
                  </a:lnTo>
                  <a:lnTo>
                    <a:pt x="78181" y="144259"/>
                  </a:lnTo>
                  <a:lnTo>
                    <a:pt x="0" y="240436"/>
                  </a:lnTo>
                  <a:lnTo>
                    <a:pt x="78181" y="336600"/>
                  </a:lnTo>
                  <a:lnTo>
                    <a:pt x="78181" y="288518"/>
                  </a:lnTo>
                  <a:lnTo>
                    <a:pt x="234441" y="288518"/>
                  </a:lnTo>
                  <a:lnTo>
                    <a:pt x="234441" y="96177"/>
                  </a:lnTo>
                  <a:lnTo>
                    <a:pt x="273532" y="96177"/>
                  </a:lnTo>
                  <a:lnTo>
                    <a:pt x="19535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134467" y="5172330"/>
              <a:ext cx="273685" cy="337185"/>
            </a:xfrm>
            <a:custGeom>
              <a:avLst/>
              <a:gdLst/>
              <a:ahLst/>
              <a:cxnLst/>
              <a:rect l="l" t="t" r="r" b="b"/>
              <a:pathLst>
                <a:path w="273685" h="337185">
                  <a:moveTo>
                    <a:pt x="195351" y="0"/>
                  </a:moveTo>
                  <a:lnTo>
                    <a:pt x="117271" y="96177"/>
                  </a:lnTo>
                  <a:lnTo>
                    <a:pt x="156260" y="96177"/>
                  </a:lnTo>
                  <a:lnTo>
                    <a:pt x="156260" y="192354"/>
                  </a:lnTo>
                  <a:lnTo>
                    <a:pt x="78181" y="192354"/>
                  </a:lnTo>
                  <a:lnTo>
                    <a:pt x="78181" y="144259"/>
                  </a:lnTo>
                  <a:lnTo>
                    <a:pt x="0" y="240436"/>
                  </a:lnTo>
                  <a:lnTo>
                    <a:pt x="78181" y="336600"/>
                  </a:lnTo>
                  <a:lnTo>
                    <a:pt x="78181" y="288518"/>
                  </a:lnTo>
                  <a:lnTo>
                    <a:pt x="234441" y="288518"/>
                  </a:lnTo>
                  <a:lnTo>
                    <a:pt x="234441" y="96177"/>
                  </a:lnTo>
                  <a:lnTo>
                    <a:pt x="273532" y="96177"/>
                  </a:lnTo>
                  <a:lnTo>
                    <a:pt x="195351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7258465" y="4602010"/>
            <a:ext cx="211454" cy="62230"/>
          </a:xfrm>
          <a:custGeom>
            <a:avLst/>
            <a:gdLst/>
            <a:ahLst/>
            <a:cxnLst/>
            <a:rect l="l" t="t" r="r" b="b"/>
            <a:pathLst>
              <a:path w="211454" h="62229">
                <a:moveTo>
                  <a:pt x="62039" y="0"/>
                </a:moveTo>
                <a:lnTo>
                  <a:pt x="0" y="31026"/>
                </a:lnTo>
                <a:lnTo>
                  <a:pt x="62039" y="62052"/>
                </a:lnTo>
                <a:lnTo>
                  <a:pt x="62039" y="36194"/>
                </a:lnTo>
                <a:lnTo>
                  <a:pt x="48818" y="36194"/>
                </a:lnTo>
                <a:lnTo>
                  <a:pt x="46532" y="33921"/>
                </a:lnTo>
                <a:lnTo>
                  <a:pt x="46532" y="28130"/>
                </a:lnTo>
                <a:lnTo>
                  <a:pt x="48818" y="25857"/>
                </a:lnTo>
                <a:lnTo>
                  <a:pt x="62039" y="25857"/>
                </a:lnTo>
                <a:lnTo>
                  <a:pt x="62039" y="0"/>
                </a:lnTo>
                <a:close/>
              </a:path>
              <a:path w="211454" h="62229">
                <a:moveTo>
                  <a:pt x="62039" y="25857"/>
                </a:moveTo>
                <a:lnTo>
                  <a:pt x="48818" y="25857"/>
                </a:lnTo>
                <a:lnTo>
                  <a:pt x="46532" y="28130"/>
                </a:lnTo>
                <a:lnTo>
                  <a:pt x="46532" y="33921"/>
                </a:lnTo>
                <a:lnTo>
                  <a:pt x="48818" y="36194"/>
                </a:lnTo>
                <a:lnTo>
                  <a:pt x="62039" y="36194"/>
                </a:lnTo>
                <a:lnTo>
                  <a:pt x="62039" y="25857"/>
                </a:lnTo>
                <a:close/>
              </a:path>
              <a:path w="211454" h="62229">
                <a:moveTo>
                  <a:pt x="208686" y="25857"/>
                </a:moveTo>
                <a:lnTo>
                  <a:pt x="62039" y="25857"/>
                </a:lnTo>
                <a:lnTo>
                  <a:pt x="62039" y="36194"/>
                </a:lnTo>
                <a:lnTo>
                  <a:pt x="208686" y="36194"/>
                </a:lnTo>
                <a:lnTo>
                  <a:pt x="210972" y="33921"/>
                </a:lnTo>
                <a:lnTo>
                  <a:pt x="210972" y="28130"/>
                </a:lnTo>
                <a:lnTo>
                  <a:pt x="208686" y="2585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63728" y="4939130"/>
            <a:ext cx="281940" cy="62230"/>
          </a:xfrm>
          <a:custGeom>
            <a:avLst/>
            <a:gdLst/>
            <a:ahLst/>
            <a:cxnLst/>
            <a:rect l="l" t="t" r="r" b="b"/>
            <a:pathLst>
              <a:path w="281939" h="62229">
                <a:moveTo>
                  <a:pt x="219773" y="0"/>
                </a:moveTo>
                <a:lnTo>
                  <a:pt x="219773" y="62052"/>
                </a:lnTo>
                <a:lnTo>
                  <a:pt x="271466" y="36195"/>
                </a:lnTo>
                <a:lnTo>
                  <a:pt x="232994" y="36195"/>
                </a:lnTo>
                <a:lnTo>
                  <a:pt x="235267" y="33921"/>
                </a:lnTo>
                <a:lnTo>
                  <a:pt x="235267" y="28130"/>
                </a:lnTo>
                <a:lnTo>
                  <a:pt x="232994" y="25857"/>
                </a:lnTo>
                <a:lnTo>
                  <a:pt x="271466" y="25857"/>
                </a:lnTo>
                <a:lnTo>
                  <a:pt x="219773" y="0"/>
                </a:lnTo>
                <a:close/>
              </a:path>
              <a:path w="281939" h="62229">
                <a:moveTo>
                  <a:pt x="219773" y="25857"/>
                </a:moveTo>
                <a:lnTo>
                  <a:pt x="2285" y="25857"/>
                </a:lnTo>
                <a:lnTo>
                  <a:pt x="0" y="28130"/>
                </a:lnTo>
                <a:lnTo>
                  <a:pt x="0" y="33921"/>
                </a:lnTo>
                <a:lnTo>
                  <a:pt x="2285" y="36195"/>
                </a:lnTo>
                <a:lnTo>
                  <a:pt x="219773" y="36195"/>
                </a:lnTo>
                <a:lnTo>
                  <a:pt x="219773" y="25857"/>
                </a:lnTo>
                <a:close/>
              </a:path>
              <a:path w="281939" h="62229">
                <a:moveTo>
                  <a:pt x="271466" y="25857"/>
                </a:moveTo>
                <a:lnTo>
                  <a:pt x="232994" y="25857"/>
                </a:lnTo>
                <a:lnTo>
                  <a:pt x="235267" y="28130"/>
                </a:lnTo>
                <a:lnTo>
                  <a:pt x="235267" y="33921"/>
                </a:lnTo>
                <a:lnTo>
                  <a:pt x="232994" y="36195"/>
                </a:lnTo>
                <a:lnTo>
                  <a:pt x="271466" y="36195"/>
                </a:lnTo>
                <a:lnTo>
                  <a:pt x="281800" y="31026"/>
                </a:lnTo>
                <a:lnTo>
                  <a:pt x="271466" y="2585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76770" y="4669223"/>
            <a:ext cx="281305" cy="62230"/>
          </a:xfrm>
          <a:custGeom>
            <a:avLst/>
            <a:gdLst/>
            <a:ahLst/>
            <a:cxnLst/>
            <a:rect l="l" t="t" r="r" b="b"/>
            <a:pathLst>
              <a:path w="281305" h="62229">
                <a:moveTo>
                  <a:pt x="218706" y="0"/>
                </a:moveTo>
                <a:lnTo>
                  <a:pt x="218706" y="62052"/>
                </a:lnTo>
                <a:lnTo>
                  <a:pt x="270395" y="36207"/>
                </a:lnTo>
                <a:lnTo>
                  <a:pt x="231902" y="36207"/>
                </a:lnTo>
                <a:lnTo>
                  <a:pt x="234226" y="33921"/>
                </a:lnTo>
                <a:lnTo>
                  <a:pt x="234226" y="28130"/>
                </a:lnTo>
                <a:lnTo>
                  <a:pt x="231902" y="25857"/>
                </a:lnTo>
                <a:lnTo>
                  <a:pt x="270421" y="25857"/>
                </a:lnTo>
                <a:lnTo>
                  <a:pt x="218706" y="0"/>
                </a:lnTo>
                <a:close/>
              </a:path>
              <a:path w="281305" h="62229">
                <a:moveTo>
                  <a:pt x="218706" y="25857"/>
                </a:moveTo>
                <a:lnTo>
                  <a:pt x="2311" y="25857"/>
                </a:lnTo>
                <a:lnTo>
                  <a:pt x="0" y="28130"/>
                </a:lnTo>
                <a:lnTo>
                  <a:pt x="0" y="33921"/>
                </a:lnTo>
                <a:lnTo>
                  <a:pt x="2311" y="36207"/>
                </a:lnTo>
                <a:lnTo>
                  <a:pt x="218706" y="36207"/>
                </a:lnTo>
                <a:lnTo>
                  <a:pt x="218706" y="25857"/>
                </a:lnTo>
                <a:close/>
              </a:path>
              <a:path w="281305" h="62229">
                <a:moveTo>
                  <a:pt x="270421" y="25857"/>
                </a:moveTo>
                <a:lnTo>
                  <a:pt x="231902" y="25857"/>
                </a:lnTo>
                <a:lnTo>
                  <a:pt x="234226" y="28130"/>
                </a:lnTo>
                <a:lnTo>
                  <a:pt x="234226" y="33921"/>
                </a:lnTo>
                <a:lnTo>
                  <a:pt x="231902" y="36207"/>
                </a:lnTo>
                <a:lnTo>
                  <a:pt x="270395" y="36207"/>
                </a:lnTo>
                <a:lnTo>
                  <a:pt x="280758" y="31026"/>
                </a:lnTo>
                <a:lnTo>
                  <a:pt x="270421" y="2585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4365896" y="4965391"/>
            <a:ext cx="146050" cy="278765"/>
            <a:chOff x="1510777" y="4965390"/>
            <a:chExt cx="146050" cy="278765"/>
          </a:xfrm>
        </p:grpSpPr>
        <p:sp>
          <p:nvSpPr>
            <p:cNvPr id="54" name="object 54"/>
            <p:cNvSpPr/>
            <p:nvPr/>
          </p:nvSpPr>
          <p:spPr>
            <a:xfrm>
              <a:off x="1515540" y="4970152"/>
              <a:ext cx="136525" cy="269240"/>
            </a:xfrm>
            <a:custGeom>
              <a:avLst/>
              <a:gdLst/>
              <a:ahLst/>
              <a:cxnLst/>
              <a:rect l="l" t="t" r="r" b="b"/>
              <a:pathLst>
                <a:path w="136525" h="269239">
                  <a:moveTo>
                    <a:pt x="68262" y="0"/>
                  </a:moveTo>
                  <a:lnTo>
                    <a:pt x="0" y="53467"/>
                  </a:lnTo>
                  <a:lnTo>
                    <a:pt x="34137" y="53467"/>
                  </a:lnTo>
                  <a:lnTo>
                    <a:pt x="34137" y="215404"/>
                  </a:lnTo>
                  <a:lnTo>
                    <a:pt x="0" y="215404"/>
                  </a:lnTo>
                  <a:lnTo>
                    <a:pt x="68262" y="268871"/>
                  </a:lnTo>
                  <a:lnTo>
                    <a:pt x="136512" y="215404"/>
                  </a:lnTo>
                  <a:lnTo>
                    <a:pt x="102387" y="215404"/>
                  </a:lnTo>
                  <a:lnTo>
                    <a:pt x="102387" y="53467"/>
                  </a:lnTo>
                  <a:lnTo>
                    <a:pt x="136512" y="53467"/>
                  </a:lnTo>
                  <a:lnTo>
                    <a:pt x="6826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15540" y="4970152"/>
              <a:ext cx="136525" cy="269240"/>
            </a:xfrm>
            <a:custGeom>
              <a:avLst/>
              <a:gdLst/>
              <a:ahLst/>
              <a:cxnLst/>
              <a:rect l="l" t="t" r="r" b="b"/>
              <a:pathLst>
                <a:path w="136525" h="269239">
                  <a:moveTo>
                    <a:pt x="68262" y="0"/>
                  </a:moveTo>
                  <a:lnTo>
                    <a:pt x="136512" y="53467"/>
                  </a:lnTo>
                  <a:lnTo>
                    <a:pt x="102387" y="53467"/>
                  </a:lnTo>
                  <a:lnTo>
                    <a:pt x="102387" y="215404"/>
                  </a:lnTo>
                  <a:lnTo>
                    <a:pt x="136512" y="215404"/>
                  </a:lnTo>
                  <a:lnTo>
                    <a:pt x="68262" y="268871"/>
                  </a:lnTo>
                  <a:lnTo>
                    <a:pt x="0" y="215404"/>
                  </a:lnTo>
                  <a:lnTo>
                    <a:pt x="34137" y="215404"/>
                  </a:lnTo>
                  <a:lnTo>
                    <a:pt x="34137" y="53467"/>
                  </a:lnTo>
                  <a:lnTo>
                    <a:pt x="0" y="53467"/>
                  </a:lnTo>
                  <a:lnTo>
                    <a:pt x="68262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01020" y="689625"/>
            <a:ext cx="4302125" cy="64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indent="-635">
              <a:lnSpc>
                <a:spcPct val="153800"/>
              </a:lnSpc>
              <a:spcBef>
                <a:spcPts val="9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13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50" spc="-9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i="1" spc="-9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9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tencia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transmitida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suministrados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extremos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muestran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figura.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estables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650" spc="9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650" spc="9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π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/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2,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activoecuación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confirma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650">
              <a:latin typeface="Arial Unicode MS"/>
              <a:cs typeface="Arial Unicode MS"/>
            </a:endParaRPr>
          </a:p>
          <a:p>
            <a:pPr marL="38100">
              <a:spcBef>
                <a:spcPts val="70"/>
              </a:spcBef>
            </a:pPr>
            <a:r>
              <a:rPr sz="1000" i="1" spc="-15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75" spc="-23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1000" i="1" spc="-155" dirty="0">
                <a:solidFill>
                  <a:srgbClr val="211F1F"/>
                </a:solidFill>
                <a:latin typeface="Arial"/>
                <a:cs typeface="Arial"/>
              </a:rPr>
              <a:t>,</a:t>
            </a:r>
            <a:r>
              <a:rPr sz="100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i="1" spc="-4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975" baseline="-29914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226431" y="1451372"/>
            <a:ext cx="831850" cy="3295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27329" algn="ctr">
              <a:lnSpc>
                <a:spcPts val="755"/>
              </a:lnSpc>
              <a:spcBef>
                <a:spcPts val="135"/>
              </a:spcBef>
            </a:pPr>
            <a:r>
              <a:rPr sz="8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850" u="sng" dirty="0">
                <a:uFill>
                  <a:solidFill>
                    <a:srgbClr val="010000"/>
                  </a:solidFill>
                </a:uFill>
                <a:latin typeface="Cambria"/>
                <a:cs typeface="Cambria"/>
              </a:rPr>
              <a:t>−</a:t>
            </a:r>
            <a:r>
              <a:rPr sz="850" u="sng" spc="50" dirty="0">
                <a:uFill>
                  <a:solidFill>
                    <a:srgbClr val="010000"/>
                  </a:solidFill>
                </a:uFill>
                <a:latin typeface="Cambria"/>
                <a:cs typeface="Cambria"/>
              </a:rPr>
              <a:t> </a:t>
            </a:r>
            <a:r>
              <a:rPr sz="85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cos</a:t>
            </a:r>
            <a:r>
              <a:rPr sz="8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δ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ts val="935"/>
              </a:lnSpc>
              <a:tabLst>
                <a:tab pos="784860" algn="l"/>
              </a:tabLst>
            </a:pPr>
            <a:r>
              <a:rPr sz="600" i="1" dirty="0">
                <a:latin typeface="Arial"/>
                <a:cs typeface="Arial"/>
              </a:rPr>
              <a:t>Q</a:t>
            </a:r>
            <a:r>
              <a:rPr sz="600" i="1" spc="-25" dirty="0">
                <a:latin typeface="Arial"/>
                <a:cs typeface="Arial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=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i="1" spc="-25" dirty="0">
                <a:latin typeface="Arial"/>
                <a:cs typeface="Arial"/>
              </a:rPr>
              <a:t>PAG</a:t>
            </a:r>
            <a:r>
              <a:rPr sz="600" i="1" dirty="0">
                <a:latin typeface="Arial"/>
                <a:cs typeface="Arial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  <a:p>
            <a:pPr marL="236854" algn="ctr">
              <a:spcBef>
                <a:spcPts val="190"/>
              </a:spcBef>
            </a:pPr>
            <a:r>
              <a:rPr sz="400" spc="-10" dirty="0">
                <a:latin typeface="Arial Unicode MS"/>
                <a:cs typeface="Arial Unicode MS"/>
              </a:rPr>
              <a:t>pecado</a:t>
            </a:r>
            <a:r>
              <a:rPr sz="400" i="1" spc="-10" dirty="0">
                <a:latin typeface="Arial"/>
                <a:cs typeface="Arial"/>
              </a:rPr>
              <a:t>δ</a:t>
            </a:r>
            <a:endParaRPr sz="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495084" y="1497888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(2,5)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88310" y="1910637"/>
            <a:ext cx="4305300" cy="197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33020">
              <a:lnSpc>
                <a:spcPct val="133300"/>
              </a:lnSpc>
              <a:spcBef>
                <a:spcPts val="100"/>
              </a:spcBef>
            </a:pP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resultado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análogo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cambian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módulos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enlace.</a:t>
            </a:r>
            <a:endParaRPr sz="750">
              <a:latin typeface="Arial Unicode MS"/>
              <a:cs typeface="Arial Unicode MS"/>
            </a:endParaRPr>
          </a:p>
          <a:p>
            <a:pPr marL="50800" marR="17780" indent="152400">
              <a:lnSpc>
                <a:spcPts val="1200"/>
              </a:lnSpc>
              <a:spcBef>
                <a:spcPts val="9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escenario,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2,39</a:t>
            </a:r>
            <a:r>
              <a:rPr sz="700" spc="6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incluye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explicó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anteriormente,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línea.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contrario,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intercambiada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suministrarse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absorberse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envío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AT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local.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203200"/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líne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fluye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4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75" i="1" spc="-12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resulta</a:t>
            </a:r>
            <a:r>
              <a:rPr sz="9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9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9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9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endParaRPr sz="950">
              <a:latin typeface="Arial Unicode MS"/>
              <a:cs typeface="Arial Unicode MS"/>
            </a:endParaRPr>
          </a:p>
          <a:p>
            <a:pPr marL="50800" marR="64135" indent="-635">
              <a:lnSpc>
                <a:spcPts val="1200"/>
              </a:lnSpc>
              <a:spcBef>
                <a:spcPts val="5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intercambio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poder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activo.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transferidas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xtremo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spc="-17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recepción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formulan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manera,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asumiendo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encuent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ra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real: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800">
              <a:latin typeface="Arial Unicode MS"/>
              <a:cs typeface="Arial Unicode MS"/>
            </a:endParaRPr>
          </a:p>
          <a:p>
            <a:pPr marL="948690">
              <a:spcBef>
                <a:spcPts val="5"/>
              </a:spcBef>
            </a:pPr>
            <a:r>
              <a:rPr sz="1050" i="1" spc="-10" dirty="0">
                <a:latin typeface="Arial"/>
                <a:cs typeface="Arial"/>
              </a:rPr>
              <a:t>V</a:t>
            </a:r>
            <a:r>
              <a:rPr sz="700" i="1" spc="-10" dirty="0">
                <a:latin typeface="Arial"/>
                <a:cs typeface="Arial"/>
              </a:rPr>
              <a:t>T</a:t>
            </a:r>
            <a:r>
              <a:rPr sz="700" i="1" spc="13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spc="-204" dirty="0">
                <a:latin typeface="Arial"/>
                <a:cs typeface="Arial"/>
              </a:rPr>
              <a:t>V</a:t>
            </a:r>
            <a:r>
              <a:rPr sz="650" i="1" spc="-20" dirty="0">
                <a:latin typeface="Arial"/>
                <a:cs typeface="Arial"/>
              </a:rPr>
              <a:t>T</a:t>
            </a:r>
            <a:r>
              <a:rPr sz="650" i="1" spc="25" dirty="0">
                <a:latin typeface="Arial"/>
                <a:cs typeface="Arial"/>
              </a:rPr>
              <a:t>j</a:t>
            </a:r>
            <a:r>
              <a:rPr sz="1000" i="1" spc="-655" dirty="0">
                <a:latin typeface="Arial"/>
                <a:cs typeface="Arial"/>
              </a:rPr>
              <a:t>m</a:t>
            </a:r>
            <a:r>
              <a:rPr sz="950" dirty="0">
                <a:latin typeface="Arial Unicode MS"/>
                <a:cs typeface="Arial Unicode MS"/>
              </a:rPr>
              <a:t>,</a:t>
            </a:r>
            <a:r>
              <a:rPr sz="950" spc="170" dirty="0">
                <a:latin typeface="Arial Unicode MS"/>
                <a:cs typeface="Arial Unicode MS"/>
              </a:rPr>
              <a:t>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1000" i="1" spc="-50" dirty="0">
                <a:latin typeface="Arial"/>
                <a:cs typeface="Arial"/>
              </a:rPr>
              <a:t> </a:t>
            </a:r>
            <a:r>
              <a:rPr sz="650" i="1" dirty="0">
                <a:latin typeface="Arial"/>
                <a:cs typeface="Arial"/>
              </a:rPr>
              <a:t>δ</a:t>
            </a:r>
            <a:r>
              <a:rPr sz="650" i="1" spc="-2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V</a:t>
            </a:r>
            <a:r>
              <a:rPr sz="650" i="1" dirty="0">
                <a:latin typeface="Arial"/>
                <a:cs typeface="Arial"/>
              </a:rPr>
              <a:t>pq</a:t>
            </a:r>
            <a:r>
              <a:rPr sz="650" i="1" spc="-2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dirty="0">
                <a:latin typeface="Arial"/>
                <a:cs typeface="Arial"/>
              </a:rPr>
              <a:t>V</a:t>
            </a:r>
            <a:r>
              <a:rPr sz="650" i="1" dirty="0">
                <a:latin typeface="Arial"/>
                <a:cs typeface="Arial"/>
              </a:rPr>
              <a:t>pq</a:t>
            </a:r>
            <a:r>
              <a:rPr sz="1000" i="1" dirty="0">
                <a:latin typeface="Arial"/>
                <a:cs typeface="Arial"/>
              </a:rPr>
              <a:t>mi</a:t>
            </a:r>
            <a:r>
              <a:rPr sz="1050" i="1" baseline="35714" dirty="0">
                <a:latin typeface="Arial"/>
                <a:cs typeface="Arial"/>
              </a:rPr>
              <a:t>j</a:t>
            </a:r>
            <a:r>
              <a:rPr sz="1050" i="1" spc="-112" baseline="35714" dirty="0">
                <a:latin typeface="Arial"/>
                <a:cs typeface="Arial"/>
              </a:rPr>
              <a:t> </a:t>
            </a:r>
            <a:r>
              <a:rPr sz="650" i="1" spc="-170" dirty="0">
                <a:latin typeface="Arial"/>
                <a:cs typeface="Arial"/>
              </a:rPr>
              <a:t>δ</a:t>
            </a:r>
            <a:r>
              <a:rPr sz="1050" spc="-254" baseline="35714" dirty="0">
                <a:latin typeface="Arial Unicode MS"/>
                <a:cs typeface="Arial Unicode MS"/>
              </a:rPr>
              <a:t>(</a:t>
            </a:r>
            <a:r>
              <a:rPr sz="1050" spc="142" baseline="35714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+</a:t>
            </a:r>
            <a:r>
              <a:rPr sz="650" i="1" dirty="0">
                <a:latin typeface="Arial"/>
                <a:cs typeface="Arial"/>
              </a:rPr>
              <a:t>σ</a:t>
            </a:r>
            <a:r>
              <a:rPr sz="650" i="1" spc="-25" dirty="0">
                <a:latin typeface="Arial"/>
                <a:cs typeface="Arial"/>
              </a:rPr>
              <a:t> </a:t>
            </a:r>
            <a:r>
              <a:rPr sz="950" spc="-95" dirty="0">
                <a:latin typeface="Arial Unicode MS"/>
                <a:cs typeface="Arial Unicode MS"/>
              </a:rPr>
              <a:t>,</a:t>
            </a:r>
            <a:r>
              <a:rPr sz="1050" spc="-142" baseline="35714" dirty="0">
                <a:latin typeface="Arial Unicode MS"/>
                <a:cs typeface="Arial Unicode MS"/>
              </a:rPr>
              <a:t>)</a:t>
            </a:r>
            <a:r>
              <a:rPr sz="1050" spc="-22" baseline="35714" dirty="0">
                <a:latin typeface="Arial Unicode MS"/>
                <a:cs typeface="Arial Unicode MS"/>
              </a:rPr>
              <a:t> </a:t>
            </a:r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i="1" spc="-55" dirty="0">
                <a:latin typeface="Arial"/>
                <a:cs typeface="Arial"/>
              </a:rPr>
              <a:t>H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spc="-75" dirty="0">
                <a:latin typeface="Arial"/>
                <a:cs typeface="Arial"/>
              </a:rPr>
              <a:t>V</a:t>
            </a:r>
            <a:r>
              <a:rPr sz="650" i="1" spc="-75" dirty="0">
                <a:latin typeface="Arial"/>
                <a:cs typeface="Arial"/>
              </a:rPr>
              <a:t>T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+</a:t>
            </a:r>
            <a:r>
              <a:rPr sz="1000" i="1" spc="-10" dirty="0">
                <a:latin typeface="Arial"/>
                <a:cs typeface="Arial"/>
              </a:rPr>
              <a:t>V</a:t>
            </a:r>
            <a:r>
              <a:rPr sz="650" i="1" spc="-10" dirty="0">
                <a:latin typeface="Arial"/>
                <a:cs typeface="Arial"/>
              </a:rPr>
              <a:t>pq</a:t>
            </a:r>
            <a:r>
              <a:rPr sz="650" i="1" spc="-2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488796" y="4298006"/>
            <a:ext cx="927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894171" y="4380115"/>
            <a:ext cx="1803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5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296235" y="4429136"/>
            <a:ext cx="1549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720025" y="4497386"/>
            <a:ext cx="1549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14334" y="4497386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551256" y="4520963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620750" y="4582885"/>
            <a:ext cx="7747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10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113817" y="4711414"/>
            <a:ext cx="109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1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161805" y="4890150"/>
            <a:ext cx="1924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TS</a:t>
            </a:r>
            <a:endParaRPr sz="5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921056" y="4833688"/>
            <a:ext cx="14414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81141" y="4921795"/>
            <a:ext cx="13081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5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385177" y="4907519"/>
            <a:ext cx="6476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423022" y="4969442"/>
            <a:ext cx="6223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spc="-2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659211" y="5004668"/>
            <a:ext cx="4013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9400" algn="l"/>
              </a:tabLst>
            </a:pPr>
            <a:r>
              <a:rPr sz="1200" b="1" i="1" spc="-50" dirty="0">
                <a:solidFill>
                  <a:srgbClr val="211F1F"/>
                </a:solidFill>
                <a:latin typeface="Century Gothic"/>
                <a:cs typeface="Century Gothic"/>
              </a:rPr>
              <a:t>~</a:t>
            </a:r>
            <a:r>
              <a:rPr sz="1200" b="1" i="1" dirty="0">
                <a:solidFill>
                  <a:srgbClr val="211F1F"/>
                </a:solidFill>
                <a:latin typeface="Century Gothic"/>
                <a:cs typeface="Century Gothic"/>
              </a:rPr>
              <a:t>	</a:t>
            </a: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488582" y="4968327"/>
            <a:ext cx="20066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5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146757" y="5017926"/>
            <a:ext cx="445134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2580" algn="l"/>
              </a:tabLst>
            </a:pPr>
            <a:r>
              <a:rPr sz="1350" i="1" spc="-37" baseline="3086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spc="-37" baseline="50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25" baseline="50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1150" b="1" spc="-50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1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532435" y="5142678"/>
            <a:ext cx="1327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887961" y="5221390"/>
            <a:ext cx="16510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2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673276" y="5341813"/>
            <a:ext cx="109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5" dirty="0">
                <a:solidFill>
                  <a:srgbClr val="211F1F"/>
                </a:solidFill>
                <a:latin typeface="Arial"/>
                <a:cs typeface="Arial"/>
              </a:rPr>
              <a:t>~</a:t>
            </a:r>
            <a:endParaRPr sz="11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935218" y="6155811"/>
            <a:ext cx="26352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5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545352" y="6180841"/>
            <a:ext cx="13525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endParaRPr sz="5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206997" y="6534741"/>
            <a:ext cx="13843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730468" y="6622000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743916" y="6617022"/>
            <a:ext cx="1009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593789" y="6783340"/>
            <a:ext cx="13462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061022" y="6699561"/>
            <a:ext cx="18605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spc="-37" baseline="-10101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825" baseline="-10101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272137" y="6948365"/>
            <a:ext cx="946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4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endParaRPr sz="9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526420" y="7506958"/>
            <a:ext cx="299783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2.39</a:t>
            </a:r>
            <a:r>
              <a:rPr sz="5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simple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máquinas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91020" y="1687905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>
                <a:moveTo>
                  <a:pt x="0" y="0"/>
                </a:moveTo>
                <a:lnTo>
                  <a:pt x="90487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33907" y="1604164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5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1485" y="158471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501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9135" y="1584717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5">
                <a:moveTo>
                  <a:pt x="0" y="0"/>
                </a:moveTo>
                <a:lnTo>
                  <a:pt x="1718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81632" y="158471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39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55079" y="1604164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501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00745" y="1604164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39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57127" y="1584717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5">
                <a:moveTo>
                  <a:pt x="0" y="0"/>
                </a:moveTo>
                <a:lnTo>
                  <a:pt x="1718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7203" y="1775614"/>
            <a:ext cx="191770" cy="0"/>
          </a:xfrm>
          <a:custGeom>
            <a:avLst/>
            <a:gdLst/>
            <a:ahLst/>
            <a:cxnLst/>
            <a:rect l="l" t="t" r="r" b="b"/>
            <a:pathLst>
              <a:path w="191770">
                <a:moveTo>
                  <a:pt x="0" y="0"/>
                </a:moveTo>
                <a:lnTo>
                  <a:pt x="1916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344560" y="2431193"/>
            <a:ext cx="214629" cy="6350"/>
            <a:chOff x="1489440" y="2431193"/>
            <a:chExt cx="214629" cy="6350"/>
          </a:xfrm>
        </p:grpSpPr>
        <p:sp>
          <p:nvSpPr>
            <p:cNvPr id="12" name="object 12"/>
            <p:cNvSpPr/>
            <p:nvPr/>
          </p:nvSpPr>
          <p:spPr>
            <a:xfrm>
              <a:off x="1489440" y="2434368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3906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3265" y="2434368"/>
              <a:ext cx="90805" cy="0"/>
            </a:xfrm>
            <a:custGeom>
              <a:avLst/>
              <a:gdLst/>
              <a:ahLst/>
              <a:cxnLst/>
              <a:rect l="l" t="t" r="r" b="b"/>
              <a:pathLst>
                <a:path w="90805">
                  <a:moveTo>
                    <a:pt x="0" y="0"/>
                  </a:moveTo>
                  <a:lnTo>
                    <a:pt x="90487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075081" y="2712576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501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20747" y="27125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39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65159" y="2884026"/>
            <a:ext cx="379730" cy="0"/>
          </a:xfrm>
          <a:custGeom>
            <a:avLst/>
            <a:gdLst/>
            <a:ahLst/>
            <a:cxnLst/>
            <a:rect l="l" t="t" r="r" b="b"/>
            <a:pathLst>
              <a:path w="379730">
                <a:moveTo>
                  <a:pt x="0" y="0"/>
                </a:moveTo>
                <a:lnTo>
                  <a:pt x="37941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77129" y="2693130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5">
                <a:moveTo>
                  <a:pt x="0" y="0"/>
                </a:moveTo>
                <a:lnTo>
                  <a:pt x="1718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67205" y="2884026"/>
            <a:ext cx="191770" cy="0"/>
          </a:xfrm>
          <a:custGeom>
            <a:avLst/>
            <a:gdLst/>
            <a:ahLst/>
            <a:cxnLst/>
            <a:rect l="l" t="t" r="r" b="b"/>
            <a:pathLst>
              <a:path w="191769">
                <a:moveTo>
                  <a:pt x="0" y="0"/>
                </a:moveTo>
                <a:lnTo>
                  <a:pt x="1916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27443" y="3528949"/>
            <a:ext cx="584200" cy="0"/>
          </a:xfrm>
          <a:custGeom>
            <a:avLst/>
            <a:gdLst/>
            <a:ahLst/>
            <a:cxnLst/>
            <a:rect l="l" t="t" r="r" b="b"/>
            <a:pathLst>
              <a:path w="584200">
                <a:moveTo>
                  <a:pt x="0" y="0"/>
                </a:moveTo>
                <a:lnTo>
                  <a:pt x="5842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34279" y="3528949"/>
            <a:ext cx="833119" cy="0"/>
          </a:xfrm>
          <a:custGeom>
            <a:avLst/>
            <a:gdLst/>
            <a:ahLst/>
            <a:cxnLst/>
            <a:rect l="l" t="t" r="r" b="b"/>
            <a:pathLst>
              <a:path w="833119">
                <a:moveTo>
                  <a:pt x="0" y="0"/>
                </a:moveTo>
                <a:lnTo>
                  <a:pt x="8330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84024" y="3528949"/>
            <a:ext cx="867410" cy="0"/>
          </a:xfrm>
          <a:custGeom>
            <a:avLst/>
            <a:gdLst/>
            <a:ahLst/>
            <a:cxnLst/>
            <a:rect l="l" t="t" r="r" b="b"/>
            <a:pathLst>
              <a:path w="867410">
                <a:moveTo>
                  <a:pt x="0" y="0"/>
                </a:moveTo>
                <a:lnTo>
                  <a:pt x="86716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71846" y="3528949"/>
            <a:ext cx="855344" cy="0"/>
          </a:xfrm>
          <a:custGeom>
            <a:avLst/>
            <a:gdLst/>
            <a:ahLst/>
            <a:cxnLst/>
            <a:rect l="l" t="t" r="r" b="b"/>
            <a:pathLst>
              <a:path w="855345">
                <a:moveTo>
                  <a:pt x="0" y="0"/>
                </a:moveTo>
                <a:lnTo>
                  <a:pt x="854875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34726" y="6224798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>
                <a:moveTo>
                  <a:pt x="0" y="0"/>
                </a:moveTo>
                <a:lnTo>
                  <a:pt x="4699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26420" y="697664"/>
            <a:ext cx="2419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75620" y="959611"/>
            <a:ext cx="3300729" cy="14382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517650">
              <a:spcBef>
                <a:spcPts val="135"/>
              </a:spcBef>
            </a:pPr>
            <a:r>
              <a:rPr sz="850" dirty="0">
                <a:latin typeface="Arial Unicode MS"/>
                <a:cs typeface="Arial Unicode MS"/>
              </a:rPr>
              <a:t>0.0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Cambria"/>
                <a:cs typeface="Cambria"/>
              </a:rPr>
              <a:t>≤</a:t>
            </a:r>
            <a:r>
              <a:rPr sz="850" spc="40" dirty="0">
                <a:latin typeface="Cambria"/>
                <a:cs typeface="Cambria"/>
              </a:rPr>
              <a:t> </a:t>
            </a:r>
            <a:r>
              <a:rPr sz="850" i="1" dirty="0">
                <a:latin typeface="Arial"/>
                <a:cs typeface="Arial"/>
              </a:rPr>
              <a:t>δ</a:t>
            </a:r>
            <a:r>
              <a:rPr sz="850" i="1" spc="-10" dirty="0">
                <a:latin typeface="Arial"/>
                <a:cs typeface="Arial"/>
              </a:rPr>
              <a:t> </a:t>
            </a:r>
            <a:r>
              <a:rPr sz="850" dirty="0">
                <a:latin typeface="Cambria"/>
                <a:cs typeface="Cambria"/>
              </a:rPr>
              <a:t>≤</a:t>
            </a:r>
            <a:r>
              <a:rPr sz="850" spc="40" dirty="0">
                <a:latin typeface="Cambria"/>
                <a:cs typeface="Cambria"/>
              </a:rPr>
              <a:t> </a:t>
            </a:r>
            <a:r>
              <a:rPr sz="850" i="1" dirty="0">
                <a:latin typeface="Arial"/>
                <a:cs typeface="Arial"/>
              </a:rPr>
              <a:t>π</a:t>
            </a:r>
            <a:r>
              <a:rPr sz="850" i="1" spc="-10" dirty="0">
                <a:latin typeface="Arial"/>
                <a:cs typeface="Arial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,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0.0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Cambria"/>
                <a:cs typeface="Cambria"/>
              </a:rPr>
              <a:t>≤</a:t>
            </a:r>
            <a:r>
              <a:rPr sz="850" spc="40" dirty="0">
                <a:latin typeface="Cambria"/>
                <a:cs typeface="Cambria"/>
              </a:rPr>
              <a:t> </a:t>
            </a:r>
            <a:r>
              <a:rPr sz="850" i="1" dirty="0">
                <a:latin typeface="Arial"/>
                <a:cs typeface="Arial"/>
              </a:rPr>
              <a:t>σ</a:t>
            </a:r>
            <a:r>
              <a:rPr sz="850" i="1" spc="-10" dirty="0">
                <a:latin typeface="Arial"/>
                <a:cs typeface="Arial"/>
              </a:rPr>
              <a:t> </a:t>
            </a:r>
            <a:r>
              <a:rPr sz="850" dirty="0">
                <a:latin typeface="Cambria"/>
                <a:cs typeface="Cambria"/>
              </a:rPr>
              <a:t>≤</a:t>
            </a:r>
            <a:r>
              <a:rPr sz="850" spc="40" dirty="0">
                <a:latin typeface="Cambria"/>
                <a:cs typeface="Cambria"/>
              </a:rPr>
              <a:t> </a:t>
            </a:r>
            <a:r>
              <a:rPr sz="850" spc="-25" dirty="0">
                <a:latin typeface="Arial Unicode MS"/>
                <a:cs typeface="Arial Unicode MS"/>
              </a:rPr>
              <a:t>2</a:t>
            </a:r>
            <a:r>
              <a:rPr sz="850" i="1" spc="-25" dirty="0">
                <a:latin typeface="Arial"/>
                <a:cs typeface="Arial"/>
              </a:rPr>
              <a:t>π</a:t>
            </a:r>
            <a:r>
              <a:rPr sz="850" spc="-25" dirty="0">
                <a:latin typeface="Arial Unicode MS"/>
                <a:cs typeface="Arial Unicode MS"/>
              </a:rPr>
              <a:t>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15"/>
              </a:spcBef>
            </a:pPr>
            <a:endParaRPr sz="1100">
              <a:latin typeface="Arial Unicode MS"/>
              <a:cs typeface="Arial Unicode MS"/>
            </a:endParaRPr>
          </a:p>
          <a:p>
            <a:pPr marL="63500"/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corresponde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600">
              <a:latin typeface="Arial Unicode MS"/>
              <a:cs typeface="Arial Unicode MS"/>
            </a:endParaRPr>
          </a:p>
          <a:p>
            <a:pPr marL="1109345"/>
            <a:r>
              <a:rPr sz="1575" i="1" baseline="-42328" dirty="0">
                <a:latin typeface="Arial"/>
                <a:cs typeface="Arial"/>
              </a:rPr>
              <a:t>I</a:t>
            </a:r>
            <a:r>
              <a:rPr sz="1050" i="1" baseline="-63492" dirty="0">
                <a:latin typeface="Arial"/>
                <a:cs typeface="Arial"/>
              </a:rPr>
              <a:t>L</a:t>
            </a:r>
            <a:r>
              <a:rPr sz="1050" i="1" spc="-75" baseline="-63492" dirty="0">
                <a:latin typeface="Arial"/>
                <a:cs typeface="Arial"/>
              </a:rPr>
              <a:t> </a:t>
            </a:r>
            <a:r>
              <a:rPr sz="1500" baseline="-44444" dirty="0">
                <a:latin typeface="Arial Unicode MS"/>
                <a:cs typeface="Arial Unicode MS"/>
              </a:rPr>
              <a:t>=</a:t>
            </a:r>
            <a:r>
              <a:rPr sz="1500" spc="112" baseline="-44444" dirty="0">
                <a:latin typeface="Arial Unicode MS"/>
                <a:cs typeface="Arial Unicode MS"/>
              </a:rPr>
              <a:t> </a:t>
            </a:r>
            <a:r>
              <a:rPr sz="1575" i="1" baseline="5291" dirty="0">
                <a:latin typeface="Arial"/>
                <a:cs typeface="Arial"/>
              </a:rPr>
              <a:t>V</a:t>
            </a:r>
            <a:r>
              <a:rPr sz="1050" i="1" u="sng" baseline="7936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X</a:t>
            </a:r>
            <a:r>
              <a:rPr sz="1050" i="1" spc="592" baseline="7936" dirty="0">
                <a:latin typeface="Arial"/>
                <a:cs typeface="Arial"/>
              </a:rPr>
              <a:t> </a:t>
            </a:r>
            <a:r>
              <a:rPr sz="1500" spc="-30" baseline="-30555" dirty="0">
                <a:latin typeface="Arial Unicode MS"/>
                <a:cs typeface="Arial Unicode MS"/>
              </a:rPr>
              <a:t>=</a:t>
            </a:r>
            <a:r>
              <a:rPr sz="1500" spc="-97" baseline="-30555" dirty="0">
                <a:latin typeface="Arial Unicode MS"/>
                <a:cs typeface="Arial Unicode MS"/>
              </a:rPr>
              <a:t> </a:t>
            </a:r>
            <a:r>
              <a:rPr sz="1000" i="1" u="sng" spc="-7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i="1" u="sng" spc="-7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T</a:t>
            </a:r>
            <a:r>
              <a:rPr sz="650" i="1" u="sng" spc="-1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50" u="sng" spc="-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+</a:t>
            </a:r>
            <a:r>
              <a:rPr sz="1000" i="1" u="sng" spc="-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i="1" u="sng" spc="-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pq</a:t>
            </a:r>
            <a:r>
              <a:rPr sz="6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950" u="sng" spc="459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000" i="1" u="sng" spc="-5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u="sng" spc="-5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210" dirty="0">
                <a:latin typeface="Arial Unicode MS"/>
                <a:cs typeface="Arial Unicode MS"/>
              </a:rPr>
              <a:t> </a:t>
            </a:r>
            <a:r>
              <a:rPr sz="1500" i="1" u="sng" spc="-112" baseline="555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75" i="1" u="sng" spc="-112" baseline="854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T</a:t>
            </a:r>
            <a:r>
              <a:rPr sz="975" i="1" u="sng" spc="-22" baseline="854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425" u="sng" spc="-30" baseline="584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1500" i="1" u="sng" baseline="555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75" u="sng" baseline="854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975" u="sng" spc="682" baseline="854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75" spc="22" baseline="8547" dirty="0">
                <a:latin typeface="Arial Unicode MS"/>
                <a:cs typeface="Arial Unicode MS"/>
              </a:rPr>
              <a:t> </a:t>
            </a:r>
            <a:r>
              <a:rPr sz="1500" spc="-37" baseline="-30555" dirty="0">
                <a:latin typeface="Arial Unicode MS"/>
                <a:cs typeface="Arial Unicode MS"/>
              </a:rPr>
              <a:t>+</a:t>
            </a:r>
            <a:r>
              <a:rPr sz="1500" spc="-187" baseline="-30555" dirty="0">
                <a:latin typeface="Arial Unicode MS"/>
                <a:cs typeface="Arial Unicode MS"/>
              </a:rPr>
              <a:t> </a:t>
            </a:r>
            <a:r>
              <a:rPr sz="1575" i="1" baseline="13227" dirty="0">
                <a:latin typeface="Arial"/>
                <a:cs typeface="Arial"/>
              </a:rPr>
              <a:t>V</a:t>
            </a:r>
            <a:r>
              <a:rPr sz="700" i="1" dirty="0">
                <a:latin typeface="Arial"/>
                <a:cs typeface="Arial"/>
              </a:rPr>
              <a:t>pq</a:t>
            </a:r>
            <a:r>
              <a:rPr sz="700" i="1" spc="-70" dirty="0">
                <a:latin typeface="Arial"/>
                <a:cs typeface="Arial"/>
              </a:rPr>
              <a:t> </a:t>
            </a:r>
            <a:r>
              <a:rPr sz="1500" spc="-75" baseline="-30555" dirty="0">
                <a:latin typeface="Arial Unicode MS"/>
                <a:cs typeface="Arial Unicode MS"/>
              </a:rPr>
              <a:t>.</a:t>
            </a:r>
            <a:endParaRPr sz="1500" baseline="-30555">
              <a:latin typeface="Arial Unicode MS"/>
              <a:cs typeface="Arial Unicode MS"/>
            </a:endParaRPr>
          </a:p>
          <a:p>
            <a:pPr marL="1376680">
              <a:spcBef>
                <a:spcPts val="80"/>
              </a:spcBef>
              <a:tabLst>
                <a:tab pos="1938655" algn="l"/>
                <a:tab pos="2605405" algn="l"/>
                <a:tab pos="3013075" algn="l"/>
              </a:tabLst>
            </a:pPr>
            <a:r>
              <a:rPr sz="1050" i="1" spc="-25" dirty="0">
                <a:latin typeface="Arial"/>
                <a:cs typeface="Arial"/>
              </a:rPr>
              <a:t>jX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25" dirty="0">
                <a:latin typeface="Arial"/>
                <a:cs typeface="Arial"/>
              </a:rPr>
              <a:t>jX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25" dirty="0">
                <a:latin typeface="Arial"/>
                <a:cs typeface="Arial"/>
              </a:rPr>
              <a:t>jX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25" dirty="0">
                <a:latin typeface="Arial"/>
                <a:cs typeface="Arial"/>
              </a:rPr>
              <a:t>jX</a:t>
            </a:r>
            <a:endParaRPr sz="105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300">
              <a:latin typeface="Arial"/>
              <a:cs typeface="Arial"/>
            </a:endParaRPr>
          </a:p>
          <a:p>
            <a:pPr marL="63500"/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receptora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1000">
              <a:latin typeface="Arial Unicode MS"/>
              <a:cs typeface="Arial Unicode MS"/>
            </a:endParaRPr>
          </a:p>
          <a:p>
            <a:pPr marL="295275"/>
            <a:r>
              <a:rPr sz="800" i="1" spc="-30" dirty="0">
                <a:latin typeface="Arial"/>
                <a:cs typeface="Arial"/>
              </a:rPr>
              <a:t>PAG</a:t>
            </a:r>
            <a:r>
              <a:rPr sz="550" spc="-30" dirty="0">
                <a:latin typeface="Arial Unicode MS"/>
                <a:cs typeface="Arial Unicode MS"/>
              </a:rPr>
              <a:t>2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dirty="0">
                <a:latin typeface="Arial"/>
                <a:cs typeface="Arial"/>
              </a:rPr>
              <a:t>jQ</a:t>
            </a:r>
            <a:r>
              <a:rPr sz="550" dirty="0">
                <a:latin typeface="Arial Unicode MS"/>
                <a:cs typeface="Arial Unicode MS"/>
              </a:rPr>
              <a:t>2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30" dirty="0">
                <a:latin typeface="Arial"/>
                <a:cs typeface="Arial"/>
              </a:rPr>
              <a:t>V</a:t>
            </a:r>
            <a:r>
              <a:rPr sz="550" spc="-30" dirty="0">
                <a:latin typeface="Arial Unicode MS"/>
                <a:cs typeface="Arial Unicode MS"/>
              </a:rPr>
              <a:t>2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800" i="1" dirty="0">
                <a:latin typeface="Arial"/>
                <a:cs typeface="Arial"/>
              </a:rPr>
              <a:t>I</a:t>
            </a:r>
            <a:r>
              <a:rPr sz="550" i="1" dirty="0">
                <a:latin typeface="Arial"/>
                <a:cs typeface="Arial"/>
              </a:rPr>
              <a:t>L</a:t>
            </a:r>
            <a:r>
              <a:rPr sz="550" i="1" spc="-75" dirty="0">
                <a:latin typeface="Arial"/>
                <a:cs typeface="Arial"/>
              </a:rPr>
              <a:t> </a:t>
            </a:r>
            <a:r>
              <a:rPr sz="1050" spc="89" baseline="55555" dirty="0">
                <a:latin typeface="Arial Unicode MS"/>
                <a:cs typeface="Arial Unicode MS"/>
              </a:rPr>
              <a:t>*</a:t>
            </a:r>
            <a:endParaRPr sz="1050" baseline="55555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54789" y="2770484"/>
            <a:ext cx="2076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-40" dirty="0">
                <a:latin typeface="Arial Unicode MS"/>
                <a:cs typeface="Arial Unicode MS"/>
              </a:rPr>
              <a:t> </a:t>
            </a:r>
            <a:r>
              <a:rPr sz="1050" i="1" spc="-50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16343" y="2759511"/>
            <a:ext cx="7493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40" dirty="0"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17891" y="2808966"/>
            <a:ext cx="140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96089" y="2918570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96088" y="2686791"/>
            <a:ext cx="45085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50" i="1" dirty="0">
                <a:latin typeface="Arial"/>
                <a:cs typeface="Arial"/>
              </a:rPr>
              <a:t>V</a:t>
            </a:r>
            <a:r>
              <a:rPr sz="1050" i="1" spc="409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 </a:t>
            </a:r>
            <a:r>
              <a:rPr sz="1050" i="1" spc="-35" dirty="0">
                <a:latin typeface="Arial"/>
                <a:cs typeface="Arial"/>
              </a:rPr>
              <a:t>V</a:t>
            </a:r>
            <a:r>
              <a:rPr sz="700" spc="-35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88541" y="2870433"/>
            <a:ext cx="13271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jX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58496" y="2776076"/>
            <a:ext cx="1720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-4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96464" y="2870433"/>
            <a:ext cx="2070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50" dirty="0">
                <a:latin typeface="Arial"/>
                <a:cs typeface="Arial"/>
              </a:rPr>
              <a:t>jX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25091" y="2673990"/>
            <a:ext cx="26479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000" i="1" spc="-110" dirty="0">
                <a:latin typeface="Arial"/>
                <a:cs typeface="Arial"/>
              </a:rPr>
              <a:t>V</a:t>
            </a:r>
            <a:r>
              <a:rPr sz="1000" i="1" spc="-165" dirty="0">
                <a:latin typeface="Arial"/>
                <a:cs typeface="Arial"/>
              </a:rPr>
              <a:t> </a:t>
            </a:r>
            <a:r>
              <a:rPr sz="1050" i="1" spc="-225" baseline="-19841" dirty="0">
                <a:latin typeface="Arial"/>
                <a:cs typeface="Arial"/>
              </a:rPr>
              <a:t>p</a:t>
            </a:r>
            <a:r>
              <a:rPr sz="950" spc="-150" dirty="0">
                <a:latin typeface="Arial Unicode MS"/>
                <a:cs typeface="Arial Unicode MS"/>
              </a:rPr>
              <a:t>-</a:t>
            </a:r>
            <a:r>
              <a:rPr sz="1050" i="1" spc="-37" baseline="-19841" dirty="0">
                <a:latin typeface="Arial"/>
                <a:cs typeface="Arial"/>
              </a:rPr>
              <a:t>q</a:t>
            </a:r>
            <a:r>
              <a:rPr sz="650" spc="-25" dirty="0">
                <a:latin typeface="Arial Unicode MS"/>
                <a:cs typeface="Arial Unicode MS"/>
              </a:rPr>
              <a:t>*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67457" y="3434667"/>
            <a:ext cx="1466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-4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84198" y="3404385"/>
            <a:ext cx="14922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i="1" spc="-60" dirty="0"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58388" y="3331570"/>
            <a:ext cx="6604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35280" algn="l"/>
              </a:tabLst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50" i="1" spc="-35" dirty="0">
                <a:latin typeface="Arial"/>
                <a:cs typeface="Arial"/>
              </a:rPr>
              <a:t>VV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500" dirty="0">
                <a:latin typeface="Arial Unicode MS"/>
                <a:cs typeface="Arial Unicode MS"/>
              </a:rPr>
              <a:t>pecado(</a:t>
            </a:r>
            <a:r>
              <a:rPr sz="500" i="1" dirty="0">
                <a:latin typeface="Arial"/>
                <a:cs typeface="Arial"/>
              </a:rPr>
              <a:t>δ</a:t>
            </a:r>
            <a:r>
              <a:rPr sz="500" i="1" spc="65" dirty="0">
                <a:latin typeface="Arial"/>
                <a:cs typeface="Arial"/>
              </a:rPr>
              <a:t> </a:t>
            </a:r>
            <a:r>
              <a:rPr sz="500" spc="-50" dirty="0">
                <a:latin typeface="Arial Unicode MS"/>
                <a:cs typeface="Arial Unicode MS"/>
              </a:rPr>
              <a:t>)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17546" y="3317731"/>
            <a:ext cx="9271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dirty="0">
                <a:latin typeface="Arial"/>
                <a:cs typeface="Arial"/>
              </a:rPr>
              <a:t>V</a:t>
            </a:r>
            <a:r>
              <a:rPr sz="600" dirty="0">
                <a:latin typeface="Arial Unicode MS"/>
                <a:cs typeface="Arial Unicode MS"/>
              </a:rPr>
              <a:t>2</a:t>
            </a:r>
            <a:r>
              <a:rPr sz="900" i="1" dirty="0">
                <a:latin typeface="Arial"/>
                <a:cs typeface="Arial"/>
              </a:rPr>
              <a:t>V</a:t>
            </a:r>
            <a:r>
              <a:rPr sz="600" i="1" dirty="0">
                <a:latin typeface="Arial"/>
                <a:cs typeface="Arial"/>
              </a:rPr>
              <a:t>pq</a:t>
            </a:r>
            <a:r>
              <a:rPr sz="600" i="1" spc="165" dirty="0">
                <a:latin typeface="Arial"/>
                <a:cs typeface="Arial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pecado(</a:t>
            </a:r>
            <a:r>
              <a:rPr sz="550" i="1" dirty="0">
                <a:latin typeface="Arial"/>
                <a:cs typeface="Arial"/>
              </a:rPr>
              <a:t>δ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+</a:t>
            </a:r>
            <a:r>
              <a:rPr sz="550" i="1" dirty="0">
                <a:latin typeface="Arial"/>
                <a:cs typeface="Arial"/>
              </a:rPr>
              <a:t>σ</a:t>
            </a:r>
            <a:r>
              <a:rPr sz="550" i="1" spc="370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)</a:t>
            </a:r>
            <a:r>
              <a:rPr sz="1000" spc="-2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25520" y="3420950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+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89553" y="3317811"/>
            <a:ext cx="19926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75" spc="-30" baseline="-9803" dirty="0">
                <a:latin typeface="Arial Unicode MS"/>
                <a:cs typeface="Arial Unicode MS"/>
              </a:rPr>
              <a:t>-</a:t>
            </a:r>
            <a:r>
              <a:rPr sz="1275" i="1" spc="-52" baseline="-9803" dirty="0">
                <a:latin typeface="Arial"/>
                <a:cs typeface="Arial"/>
              </a:rPr>
              <a:t>V</a:t>
            </a:r>
            <a:r>
              <a:rPr sz="900" spc="-52" baseline="-13888" dirty="0">
                <a:latin typeface="Arial Unicode MS"/>
                <a:cs typeface="Arial Unicode MS"/>
              </a:rPr>
              <a:t>2</a:t>
            </a:r>
            <a:r>
              <a:rPr sz="900" spc="-135" baseline="-13888" dirty="0">
                <a:latin typeface="Arial Unicode MS"/>
                <a:cs typeface="Arial Unicode MS"/>
              </a:rPr>
              <a:t> </a:t>
            </a:r>
            <a:r>
              <a:rPr sz="1050" spc="-254" baseline="23809" dirty="0">
                <a:latin typeface="Arial Unicode MS"/>
                <a:cs typeface="Arial Unicode MS"/>
              </a:rPr>
              <a:t>2</a:t>
            </a:r>
            <a:r>
              <a:rPr sz="1275" spc="-254" baseline="-9803" dirty="0">
                <a:latin typeface="Arial Unicode MS"/>
                <a:cs typeface="Arial Unicode MS"/>
              </a:rPr>
              <a:t>-</a:t>
            </a:r>
            <a:r>
              <a:rPr sz="1275" i="1" spc="-67" baseline="-9803" dirty="0">
                <a:latin typeface="Arial"/>
                <a:cs typeface="Arial"/>
              </a:rPr>
              <a:t>V</a:t>
            </a:r>
            <a:r>
              <a:rPr sz="900" spc="-67" baseline="-13888" dirty="0">
                <a:latin typeface="Arial Unicode MS"/>
                <a:cs typeface="Arial Unicode MS"/>
              </a:rPr>
              <a:t>2</a:t>
            </a:r>
            <a:r>
              <a:rPr sz="1275" i="1" spc="-67" baseline="-9803" dirty="0">
                <a:latin typeface="Arial"/>
                <a:cs typeface="Arial"/>
              </a:rPr>
              <a:t>V</a:t>
            </a:r>
            <a:r>
              <a:rPr sz="1275" i="1" spc="15" baseline="-9803" dirty="0">
                <a:latin typeface="Arial"/>
                <a:cs typeface="Arial"/>
              </a:rPr>
              <a:t> </a:t>
            </a:r>
            <a:r>
              <a:rPr sz="1275" spc="-30" baseline="-9803" dirty="0">
                <a:latin typeface="Arial Unicode MS"/>
                <a:cs typeface="Arial Unicode MS"/>
              </a:rPr>
              <a:t>po</a:t>
            </a:r>
            <a:r>
              <a:rPr sz="1050" i="1" spc="-30" baseline="-31746" dirty="0">
                <a:latin typeface="Arial"/>
                <a:cs typeface="Arial"/>
              </a:rPr>
              <a:t>T</a:t>
            </a:r>
            <a:r>
              <a:rPr sz="1275" spc="-30" baseline="-9803" dirty="0">
                <a:latin typeface="Arial Unicode MS"/>
                <a:cs typeface="Arial Unicode MS"/>
              </a:rPr>
              <a:t>rque</a:t>
            </a:r>
            <a:r>
              <a:rPr sz="1275" i="1" spc="-30" baseline="-9803" dirty="0">
                <a:latin typeface="Arial"/>
                <a:cs typeface="Arial"/>
              </a:rPr>
              <a:t>δ</a:t>
            </a:r>
            <a:r>
              <a:rPr sz="1275" i="1" spc="15" baseline="-9803" dirty="0">
                <a:latin typeface="Arial"/>
                <a:cs typeface="Arial"/>
              </a:rPr>
              <a:t> </a:t>
            </a:r>
            <a:r>
              <a:rPr sz="1275" baseline="-9803" dirty="0">
                <a:latin typeface="Arial Unicode MS"/>
                <a:cs typeface="Arial Unicode MS"/>
              </a:rPr>
              <a:t>)</a:t>
            </a:r>
            <a:r>
              <a:rPr sz="1275" spc="382" baseline="-9803" dirty="0">
                <a:latin typeface="Arial Unicode MS"/>
                <a:cs typeface="Arial Unicode MS"/>
              </a:rPr>
              <a:t> </a:t>
            </a:r>
            <a:r>
              <a:rPr sz="1500" baseline="-44444" dirty="0">
                <a:latin typeface="Arial Unicode MS"/>
                <a:cs typeface="Arial Unicode MS"/>
              </a:rPr>
              <a:t>-</a:t>
            </a:r>
            <a:r>
              <a:rPr sz="1500" spc="232" baseline="-44444" dirty="0">
                <a:latin typeface="Arial Unicode MS"/>
                <a:cs typeface="Arial Unicode MS"/>
              </a:rPr>
              <a:t> </a:t>
            </a:r>
            <a:r>
              <a:rPr sz="750" i="1" spc="-10" dirty="0">
                <a:latin typeface="Arial"/>
                <a:cs typeface="Arial"/>
              </a:rPr>
              <a:t>V</a:t>
            </a:r>
            <a:r>
              <a:rPr sz="500" spc="-10" dirty="0">
                <a:latin typeface="Arial Unicode MS"/>
                <a:cs typeface="Arial Unicode MS"/>
              </a:rPr>
              <a:t>2</a:t>
            </a:r>
            <a:r>
              <a:rPr sz="750" i="1" spc="-10" dirty="0">
                <a:latin typeface="Arial"/>
                <a:cs typeface="Arial"/>
              </a:rPr>
              <a:t>V</a:t>
            </a:r>
            <a:r>
              <a:rPr sz="500" i="1" spc="-10" dirty="0">
                <a:latin typeface="Arial"/>
                <a:cs typeface="Arial"/>
              </a:rPr>
              <a:t>pq</a:t>
            </a:r>
            <a:r>
              <a:rPr sz="500" i="1" spc="1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porque</a:t>
            </a:r>
            <a:r>
              <a:rPr sz="750" i="1" dirty="0">
                <a:latin typeface="Arial"/>
                <a:cs typeface="Arial"/>
              </a:rPr>
              <a:t>δ</a:t>
            </a:r>
            <a:r>
              <a:rPr sz="750" i="1" spc="1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+</a:t>
            </a:r>
            <a:r>
              <a:rPr sz="750" i="1" dirty="0">
                <a:latin typeface="Arial"/>
                <a:cs typeface="Arial"/>
              </a:rPr>
              <a:t>σ</a:t>
            </a:r>
            <a:r>
              <a:rPr sz="750" i="1" spc="1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10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-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624669" y="3440049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62120" y="3515212"/>
            <a:ext cx="108204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994410" algn="l"/>
              </a:tabLst>
            </a:pPr>
            <a:r>
              <a:rPr sz="1050" i="1" spc="-50" dirty="0"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7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24669" y="3555539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71089" y="3557920"/>
            <a:ext cx="41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64283" y="3515212"/>
            <a:ext cx="9309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43280" algn="l"/>
              </a:tabLst>
            </a:pPr>
            <a:r>
              <a:rPr sz="1050" i="1" spc="-50" dirty="0"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7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65320" y="3435705"/>
            <a:ext cx="267335" cy="300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085"/>
              </a:lnSpc>
              <a:spcBef>
                <a:spcPts val="90"/>
              </a:spcBef>
            </a:pP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dirty="0">
                <a:latin typeface="Arial"/>
                <a:cs typeface="Arial"/>
              </a:rPr>
              <a:t>j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-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ts val="1085"/>
              </a:lnSpc>
            </a:pP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-3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754803" y="3857733"/>
            <a:ext cx="296799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dirty="0">
                <a:latin typeface="Arial Unicode MS"/>
                <a:cs typeface="Arial Unicode MS"/>
              </a:rPr>
              <a:t>=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i="1" spc="-20" dirty="0">
                <a:latin typeface="Arial"/>
                <a:cs typeface="Arial"/>
              </a:rPr>
              <a:t>PAG</a:t>
            </a:r>
            <a:r>
              <a:rPr sz="750" spc="-20" dirty="0">
                <a:latin typeface="Arial Unicode MS"/>
                <a:cs typeface="Arial Unicode MS"/>
              </a:rPr>
              <a:t>(</a:t>
            </a:r>
            <a:r>
              <a:rPr sz="750" i="1" spc="-20" dirty="0">
                <a:latin typeface="Arial"/>
                <a:cs typeface="Arial"/>
              </a:rPr>
              <a:t>δ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+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i="1" spc="-10" dirty="0">
                <a:latin typeface="Arial"/>
                <a:cs typeface="Arial"/>
              </a:rPr>
              <a:t>PAG</a:t>
            </a:r>
            <a:r>
              <a:rPr sz="550" i="1" spc="-10" dirty="0">
                <a:latin typeface="Arial"/>
                <a:cs typeface="Arial"/>
              </a:rPr>
              <a:t>pq </a:t>
            </a:r>
            <a:r>
              <a:rPr sz="750" dirty="0">
                <a:latin typeface="Arial Unicode MS"/>
                <a:cs typeface="Arial Unicode MS"/>
              </a:rPr>
              <a:t>(</a:t>
            </a:r>
            <a:r>
              <a:rPr sz="750" i="1" dirty="0">
                <a:latin typeface="Arial"/>
                <a:cs typeface="Arial"/>
              </a:rPr>
              <a:t>δ</a:t>
            </a:r>
            <a:r>
              <a:rPr sz="750" i="1" spc="-2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,</a:t>
            </a:r>
            <a:r>
              <a:rPr sz="750" i="1" dirty="0">
                <a:latin typeface="Arial"/>
                <a:cs typeface="Arial"/>
              </a:rPr>
              <a:t>σ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-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jQ</a:t>
            </a:r>
            <a:r>
              <a:rPr sz="750" dirty="0">
                <a:latin typeface="Arial Unicode MS"/>
                <a:cs typeface="Arial Unicode MS"/>
              </a:rPr>
              <a:t>(</a:t>
            </a:r>
            <a:r>
              <a:rPr sz="750" i="1" dirty="0">
                <a:latin typeface="Arial"/>
                <a:cs typeface="Arial"/>
              </a:rPr>
              <a:t>δ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+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jQ</a:t>
            </a:r>
            <a:r>
              <a:rPr sz="550" i="1" dirty="0">
                <a:latin typeface="Arial"/>
                <a:cs typeface="Arial"/>
              </a:rPr>
              <a:t>pq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(</a:t>
            </a:r>
            <a:r>
              <a:rPr sz="750" i="1" dirty="0">
                <a:latin typeface="Arial"/>
                <a:cs typeface="Arial"/>
              </a:rPr>
              <a:t>δ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,</a:t>
            </a:r>
            <a:r>
              <a:rPr sz="750" i="1" dirty="0">
                <a:latin typeface="Arial"/>
                <a:cs typeface="Arial"/>
              </a:rPr>
              <a:t>σ</a:t>
            </a:r>
            <a:r>
              <a:rPr sz="750" i="1" spc="-2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=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i="1" spc="-20" dirty="0">
                <a:latin typeface="Arial"/>
                <a:cs typeface="Arial"/>
              </a:rPr>
              <a:t>PAG</a:t>
            </a:r>
            <a:r>
              <a:rPr sz="750" spc="-20" dirty="0">
                <a:latin typeface="Arial Unicode MS"/>
                <a:cs typeface="Arial Unicode MS"/>
              </a:rPr>
              <a:t>(</a:t>
            </a:r>
            <a:r>
              <a:rPr sz="750" i="1" spc="-20" dirty="0">
                <a:latin typeface="Arial"/>
                <a:cs typeface="Arial"/>
              </a:rPr>
              <a:t>δ </a:t>
            </a:r>
            <a:r>
              <a:rPr sz="750" dirty="0">
                <a:latin typeface="Arial Unicode MS"/>
                <a:cs typeface="Arial Unicode MS"/>
              </a:rPr>
              <a:t>,</a:t>
            </a:r>
            <a:r>
              <a:rPr sz="750" i="1" dirty="0">
                <a:latin typeface="Arial"/>
                <a:cs typeface="Arial"/>
              </a:rPr>
              <a:t>σ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+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jQ</a:t>
            </a:r>
            <a:r>
              <a:rPr sz="750" dirty="0">
                <a:latin typeface="Arial Unicode MS"/>
                <a:cs typeface="Arial Unicode MS"/>
              </a:rPr>
              <a:t>(</a:t>
            </a:r>
            <a:r>
              <a:rPr sz="750" i="1" dirty="0">
                <a:latin typeface="Arial"/>
                <a:cs typeface="Arial"/>
              </a:rPr>
              <a:t>δ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,</a:t>
            </a:r>
            <a:r>
              <a:rPr sz="750" i="1" dirty="0">
                <a:latin typeface="Arial"/>
                <a:cs typeface="Arial"/>
              </a:rPr>
              <a:t>σ</a:t>
            </a:r>
            <a:r>
              <a:rPr sz="750" i="1" spc="-20" dirty="0">
                <a:latin typeface="Arial"/>
                <a:cs typeface="Arial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).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495042" y="3834565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(2,6)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88279" y="4380665"/>
            <a:ext cx="4135120" cy="165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8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siguiente:</a:t>
            </a:r>
            <a:endParaRPr sz="800">
              <a:latin typeface="Arial Unicode MS"/>
              <a:cs typeface="Arial Unicode MS"/>
            </a:endParaRPr>
          </a:p>
          <a:p>
            <a:pPr marL="111760" marR="43180" indent="-111760">
              <a:lnSpc>
                <a:spcPct val="133300"/>
              </a:lnSpc>
              <a:spcBef>
                <a:spcPts val="590"/>
              </a:spcBef>
              <a:buChar char="•"/>
              <a:tabLst>
                <a:tab pos="111760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dirección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asumida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corriente,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reactivater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autobús</a:t>
            </a:r>
            <a:r>
              <a:rPr sz="7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receptor;</a:t>
            </a:r>
            <a:endParaRPr sz="750">
              <a:latin typeface="Arial Unicode MS"/>
              <a:cs typeface="Arial Unicode MS"/>
            </a:endParaRPr>
          </a:p>
          <a:p>
            <a:pPr marL="115570" marR="129539" indent="-115570">
              <a:lnSpc>
                <a:spcPct val="125000"/>
              </a:lnSpc>
              <a:spcBef>
                <a:spcPts val="10"/>
              </a:spcBef>
              <a:buChar char="•"/>
              <a:tabLst>
                <a:tab pos="11557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contribuciones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adicionales</a:t>
            </a: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PA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75" i="1" spc="1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)y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r>
              <a:rPr sz="975" i="1" spc="-97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75" i="1" spc="-97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0.0</a:t>
            </a:r>
            <a:r>
              <a:rPr sz="800" spc="6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Cambria"/>
                <a:cs typeface="Cambria"/>
              </a:rPr>
              <a:t>≤</a:t>
            </a:r>
            <a:r>
              <a:rPr sz="800" spc="110" dirty="0">
                <a:latin typeface="Cambria"/>
                <a:cs typeface="Cambria"/>
              </a:rPr>
              <a:t> </a:t>
            </a:r>
            <a:r>
              <a:rPr sz="800" i="1" dirty="0">
                <a:latin typeface="Arial"/>
                <a:cs typeface="Arial"/>
              </a:rPr>
              <a:t>σ</a:t>
            </a:r>
            <a:r>
              <a:rPr sz="800" i="1" spc="65" dirty="0">
                <a:latin typeface="Arial"/>
                <a:cs typeface="Arial"/>
              </a:rPr>
              <a:t> </a:t>
            </a:r>
            <a:r>
              <a:rPr sz="800" dirty="0">
                <a:latin typeface="Cambria"/>
                <a:cs typeface="Cambria"/>
              </a:rPr>
              <a:t>≤</a:t>
            </a:r>
            <a:r>
              <a:rPr sz="800" spc="110" dirty="0">
                <a:latin typeface="Cambria"/>
                <a:cs typeface="Cambria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2</a:t>
            </a:r>
            <a:r>
              <a:rPr sz="800" i="1" dirty="0">
                <a:latin typeface="Arial"/>
                <a:cs typeface="Arial"/>
              </a:rPr>
              <a:t>π</a:t>
            </a:r>
            <a:r>
              <a:rPr sz="800" i="1" spc="65" dirty="0"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independientemente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8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0.0</a:t>
            </a:r>
            <a:r>
              <a:rPr sz="800" spc="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Cambria"/>
                <a:cs typeface="Cambria"/>
              </a:rPr>
              <a:t>≤</a:t>
            </a:r>
            <a:r>
              <a:rPr sz="800" spc="90" dirty="0">
                <a:latin typeface="Cambria"/>
                <a:cs typeface="Cambria"/>
              </a:rPr>
              <a:t> </a:t>
            </a:r>
            <a:r>
              <a:rPr sz="800" i="1" dirty="0">
                <a:latin typeface="Arial"/>
                <a:cs typeface="Arial"/>
              </a:rPr>
              <a:t>δ</a:t>
            </a:r>
            <a:r>
              <a:rPr sz="800" i="1" spc="50" dirty="0">
                <a:latin typeface="Arial"/>
                <a:cs typeface="Arial"/>
              </a:rPr>
              <a:t> </a:t>
            </a:r>
            <a:r>
              <a:rPr sz="800" dirty="0">
                <a:latin typeface="Cambria"/>
                <a:cs typeface="Cambria"/>
              </a:rPr>
              <a:t>≤</a:t>
            </a:r>
            <a:r>
              <a:rPr sz="800" spc="95" dirty="0">
                <a:latin typeface="Cambria"/>
                <a:cs typeface="Cambria"/>
              </a:rPr>
              <a:t> </a:t>
            </a:r>
            <a:r>
              <a:rPr sz="800" i="1" dirty="0">
                <a:latin typeface="Arial"/>
                <a:cs typeface="Arial"/>
              </a:rPr>
              <a:t>π</a:t>
            </a:r>
            <a:r>
              <a:rPr sz="800" i="1" spc="45" dirty="0"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±</a:t>
            </a:r>
            <a:r>
              <a:rPr sz="800" i="1" spc="-10" dirty="0">
                <a:latin typeface="Arial"/>
                <a:cs typeface="Arial"/>
              </a:rPr>
              <a:t>V</a:t>
            </a:r>
            <a:r>
              <a:rPr sz="550" spc="-10" dirty="0">
                <a:latin typeface="Arial Unicode MS"/>
                <a:cs typeface="Arial Unicode MS"/>
              </a:rPr>
              <a:t>2</a:t>
            </a:r>
            <a:r>
              <a:rPr sz="800" i="1" spc="-10" dirty="0">
                <a:latin typeface="Arial"/>
                <a:cs typeface="Arial"/>
              </a:rPr>
              <a:t>V</a:t>
            </a:r>
            <a:r>
              <a:rPr sz="550" i="1" spc="-10" dirty="0">
                <a:latin typeface="Arial"/>
                <a:cs typeface="Arial"/>
              </a:rPr>
              <a:t>pq</a:t>
            </a:r>
            <a:r>
              <a:rPr sz="550" i="1" spc="3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/</a:t>
            </a:r>
            <a:r>
              <a:rPr sz="800" i="1" dirty="0">
                <a:latin typeface="Arial"/>
                <a:cs typeface="Arial"/>
              </a:rPr>
              <a:t>X</a:t>
            </a:r>
            <a:r>
              <a:rPr sz="800" i="1" spc="45" dirty="0"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800">
              <a:latin typeface="Arial Unicode MS"/>
              <a:cs typeface="Arial Unicode MS"/>
            </a:endParaRPr>
          </a:p>
          <a:p>
            <a:pPr marL="50800" marR="53975">
              <a:lnSpc>
                <a:spcPct val="142900"/>
              </a:lnSpc>
              <a:spcBef>
                <a:spcPts val="58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consecuencia,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transferida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manera: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85"/>
              </a:spcBef>
            </a:pPr>
            <a:endParaRPr sz="850">
              <a:latin typeface="Arial Unicode MS"/>
              <a:cs typeface="Arial Unicode MS"/>
            </a:endParaRPr>
          </a:p>
          <a:p>
            <a:pPr marL="1127125">
              <a:lnSpc>
                <a:spcPts val="860"/>
              </a:lnSpc>
            </a:pPr>
            <a:r>
              <a:rPr sz="650" i="1" spc="-125" dirty="0">
                <a:latin typeface="Arial"/>
                <a:cs typeface="Arial"/>
              </a:rPr>
              <a:t>PA</a:t>
            </a:r>
            <a:r>
              <a:rPr sz="1050" spc="-187" baseline="-19841" dirty="0">
                <a:latin typeface="Arial Unicode MS"/>
                <a:cs typeface="Arial Unicode MS"/>
              </a:rPr>
              <a:t>2</a:t>
            </a:r>
            <a:r>
              <a:rPr sz="650" i="1" spc="-125" dirty="0">
                <a:latin typeface="Arial"/>
                <a:cs typeface="Arial"/>
              </a:rPr>
              <a:t>G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(</a:t>
            </a:r>
            <a:r>
              <a:rPr sz="650" i="1" dirty="0">
                <a:latin typeface="Arial"/>
                <a:cs typeface="Arial"/>
              </a:rPr>
              <a:t>δ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)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-</a:t>
            </a:r>
            <a:r>
              <a:rPr sz="650" spc="135" dirty="0">
                <a:latin typeface="Arial Unicode MS"/>
                <a:cs typeface="Arial Unicode MS"/>
              </a:rPr>
              <a:t> </a:t>
            </a:r>
            <a:r>
              <a:rPr sz="1275" i="1" u="sng" baseline="3594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00" u="sng" baseline="509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275" i="1" u="sng" baseline="3594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00" i="1" u="sng" baseline="509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pq</a:t>
            </a:r>
            <a:r>
              <a:rPr sz="900" u="sng" baseline="509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max</a:t>
            </a:r>
            <a:r>
              <a:rPr sz="900" u="sng" spc="375" baseline="509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00" spc="150" baseline="5092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Cambria"/>
                <a:cs typeface="Cambria"/>
              </a:rPr>
              <a:t>≤</a:t>
            </a:r>
            <a:r>
              <a:rPr sz="650" spc="25" dirty="0">
                <a:latin typeface="Cambria"/>
                <a:cs typeface="Cambria"/>
              </a:rPr>
              <a:t> </a:t>
            </a:r>
            <a:r>
              <a:rPr sz="650" i="1" spc="-125" dirty="0">
                <a:latin typeface="Arial"/>
                <a:cs typeface="Arial"/>
              </a:rPr>
              <a:t>PA</a:t>
            </a:r>
            <a:r>
              <a:rPr sz="1050" spc="-187" baseline="-19841" dirty="0">
                <a:latin typeface="Arial Unicode MS"/>
                <a:cs typeface="Arial Unicode MS"/>
              </a:rPr>
              <a:t>2</a:t>
            </a:r>
            <a:r>
              <a:rPr sz="650" i="1" spc="-125" dirty="0">
                <a:latin typeface="Arial"/>
                <a:cs typeface="Arial"/>
              </a:rPr>
              <a:t>G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650" dirty="0">
                <a:latin typeface="Cambria"/>
                <a:cs typeface="Cambria"/>
              </a:rPr>
              <a:t>≤</a:t>
            </a:r>
            <a:r>
              <a:rPr sz="650" spc="30" dirty="0">
                <a:latin typeface="Cambria"/>
                <a:cs typeface="Cambria"/>
              </a:rPr>
              <a:t> </a:t>
            </a:r>
            <a:r>
              <a:rPr sz="650" i="1" spc="-125" dirty="0">
                <a:latin typeface="Arial"/>
                <a:cs typeface="Arial"/>
              </a:rPr>
              <a:t>PA</a:t>
            </a:r>
            <a:r>
              <a:rPr sz="1050" spc="-187" baseline="-19841" dirty="0">
                <a:latin typeface="Arial Unicode MS"/>
                <a:cs typeface="Arial Unicode MS"/>
              </a:rPr>
              <a:t>2</a:t>
            </a:r>
            <a:r>
              <a:rPr sz="650" i="1" spc="-125" dirty="0">
                <a:latin typeface="Arial"/>
                <a:cs typeface="Arial"/>
              </a:rPr>
              <a:t>G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(</a:t>
            </a:r>
            <a:r>
              <a:rPr sz="650" i="1" dirty="0">
                <a:latin typeface="Arial"/>
                <a:cs typeface="Arial"/>
              </a:rPr>
              <a:t>δ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)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+</a:t>
            </a:r>
            <a:r>
              <a:rPr sz="650" spc="270" dirty="0">
                <a:latin typeface="Arial Unicode MS"/>
                <a:cs typeface="Arial Unicode MS"/>
              </a:rPr>
              <a:t> </a:t>
            </a:r>
            <a:r>
              <a:rPr sz="1350" i="1" u="sng" baseline="3395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00" u="sng" baseline="509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350" i="1" u="sng" baseline="3395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00" i="1" u="sng" baseline="509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pq</a:t>
            </a:r>
            <a:r>
              <a:rPr sz="900" u="sng" baseline="509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max</a:t>
            </a:r>
            <a:r>
              <a:rPr sz="900" u="sng" spc="-22" baseline="509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350" spc="-75" baseline="33950" dirty="0">
                <a:latin typeface="Arial Unicode MS"/>
                <a:cs typeface="Arial Unicode MS"/>
              </a:rPr>
              <a:t>,</a:t>
            </a:r>
            <a:endParaRPr sz="1350" baseline="33950">
              <a:latin typeface="Arial Unicode MS"/>
              <a:cs typeface="Arial Unicode MS"/>
            </a:endParaRPr>
          </a:p>
          <a:p>
            <a:pPr marL="1717039">
              <a:lnSpc>
                <a:spcPts val="1040"/>
              </a:lnSpc>
              <a:tabLst>
                <a:tab pos="2977515" algn="l"/>
              </a:tabLst>
            </a:pPr>
            <a:r>
              <a:rPr sz="1050" i="1" spc="-50" dirty="0"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5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18057" y="6008069"/>
            <a:ext cx="22606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60" dirty="0">
                <a:latin typeface="Arial"/>
                <a:cs typeface="Arial"/>
              </a:rPr>
              <a:t>V</a:t>
            </a:r>
            <a:r>
              <a:rPr sz="700" spc="-60" dirty="0">
                <a:latin typeface="Arial Unicode MS"/>
                <a:cs typeface="Arial Unicode MS"/>
              </a:rPr>
              <a:t>2</a:t>
            </a:r>
            <a:r>
              <a:rPr sz="1050" i="1" spc="-60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95275" y="6116895"/>
            <a:ext cx="3994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i="1" spc="-40" dirty="0">
                <a:latin typeface="Arial"/>
                <a:cs typeface="Arial"/>
              </a:rPr>
              <a:t>Q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(</a:t>
            </a:r>
            <a:r>
              <a:rPr sz="1000" i="1" dirty="0">
                <a:latin typeface="Arial"/>
                <a:cs typeface="Arial"/>
              </a:rPr>
              <a:t>δ</a:t>
            </a:r>
            <a:r>
              <a:rPr sz="1000" i="1" spc="-7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)</a:t>
            </a:r>
            <a:r>
              <a:rPr sz="950" spc="-4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216090" y="6080810"/>
            <a:ext cx="30607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10" dirty="0">
                <a:latin typeface="Arial"/>
                <a:cs typeface="Arial"/>
              </a:rPr>
              <a:t>pq</a:t>
            </a:r>
            <a:r>
              <a:rPr sz="700" spc="-10" dirty="0">
                <a:latin typeface="Arial Unicode MS"/>
                <a:cs typeface="Arial Unicode MS"/>
              </a:rPr>
              <a:t>max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21332" y="6054292"/>
            <a:ext cx="5048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9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pq</a:t>
            </a:r>
            <a:r>
              <a:rPr sz="6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max</a:t>
            </a:r>
            <a:r>
              <a:rPr sz="600" u="sng" spc="-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.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682444" y="6187937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526041" y="6117933"/>
            <a:ext cx="77787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50" dirty="0">
                <a:latin typeface="Cambria"/>
                <a:cs typeface="Cambria"/>
              </a:rPr>
              <a:t>≤</a:t>
            </a:r>
            <a:r>
              <a:rPr sz="950" spc="25" dirty="0">
                <a:latin typeface="Cambria"/>
                <a:cs typeface="Cambria"/>
              </a:rPr>
              <a:t> </a:t>
            </a:r>
            <a:r>
              <a:rPr sz="1000" i="1" spc="-10" dirty="0">
                <a:latin typeface="Arial"/>
                <a:cs typeface="Arial"/>
              </a:rPr>
              <a:t>Q</a:t>
            </a:r>
            <a:r>
              <a:rPr sz="650" spc="-10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Cambria"/>
                <a:cs typeface="Cambria"/>
              </a:rPr>
              <a:t>≤</a:t>
            </a:r>
            <a:r>
              <a:rPr sz="950" spc="90" dirty="0">
                <a:latin typeface="Cambria"/>
                <a:cs typeface="Cambria"/>
              </a:rPr>
              <a:t> </a:t>
            </a:r>
            <a:r>
              <a:rPr sz="900" i="1" dirty="0">
                <a:latin typeface="Arial"/>
                <a:cs typeface="Arial"/>
              </a:rPr>
              <a:t>Q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</a:t>
            </a:r>
            <a:r>
              <a:rPr sz="900" i="1" dirty="0">
                <a:latin typeface="Arial"/>
                <a:cs typeface="Arial"/>
              </a:rPr>
              <a:t>δ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)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+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83762" y="6187937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214509" y="6211269"/>
            <a:ext cx="140335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315720" algn="l"/>
              </a:tabLst>
            </a:pPr>
            <a:r>
              <a:rPr sz="1050" i="1" spc="-50" dirty="0"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spc="-7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00966" y="6473739"/>
            <a:ext cx="4259580" cy="1102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 marR="142875" indent="-635">
              <a:lnSpc>
                <a:spcPct val="124900"/>
              </a:lnSpc>
              <a:spcBef>
                <a:spcPts val="11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mostrar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regiones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130" dirty="0">
                <a:solidFill>
                  <a:srgbClr val="211F1F"/>
                </a:solidFill>
                <a:latin typeface="Arial"/>
                <a:cs typeface="Arial"/>
              </a:rPr>
              <a:t>PA</a:t>
            </a:r>
            <a:r>
              <a:rPr sz="975" spc="-19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i="1" spc="-130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i="1" spc="434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23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controlabilidad,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8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activo</a:t>
            </a:r>
            <a:r>
              <a:rPr sz="8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alcanzable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ahora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grafican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24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i="1" spc="-160" dirty="0">
                <a:solidFill>
                  <a:srgbClr val="211F1F"/>
                </a:solidFill>
                <a:latin typeface="Arial"/>
                <a:cs typeface="Arial"/>
              </a:rPr>
              <a:t>,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60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8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5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8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endParaRPr sz="850">
              <a:latin typeface="Arial Unicode MS"/>
              <a:cs typeface="Arial Unicode MS"/>
            </a:endParaRPr>
          </a:p>
          <a:p>
            <a:pPr marL="190500">
              <a:spcBef>
                <a:spcPts val="30"/>
              </a:spcBef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δ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9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30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0,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60" dirty="0">
                <a:solidFill>
                  <a:srgbClr val="211F1F"/>
                </a:solidFill>
                <a:latin typeface="Arial"/>
                <a:cs typeface="Arial"/>
              </a:rPr>
              <a:t>P,</a:t>
            </a:r>
            <a:r>
              <a:rPr sz="975" spc="-8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i="1" spc="-6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50" i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150" dirty="0">
                <a:solidFill>
                  <a:srgbClr val="211F1F"/>
                </a:solidFill>
                <a:latin typeface="Arial Unicode MS"/>
                <a:cs typeface="Arial Unicode MS"/>
              </a:rPr>
              <a:t>so</a:t>
            </a:r>
            <a:r>
              <a:rPr sz="975" spc="-22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-13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5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8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ambos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(el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origen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coordenadas).</a:t>
            </a:r>
            <a:r>
              <a:rPr sz="8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endParaRPr sz="850">
              <a:latin typeface="Arial Unicode MS"/>
              <a:cs typeface="Arial Unicode MS"/>
            </a:endParaRPr>
          </a:p>
          <a:p>
            <a:pPr marL="38100" marR="30480">
              <a:lnSpc>
                <a:spcPct val="137200"/>
              </a:lnSpc>
              <a:spcBef>
                <a:spcPts val="60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uministrado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receptor,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transmitida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30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ecuación.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(2.5)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estables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650" spc="8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650" spc="8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π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34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.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17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entregado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receptor,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curva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refleja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eje.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89284" y="3183337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>
                <a:moveTo>
                  <a:pt x="0" y="0"/>
                </a:moveTo>
                <a:lnTo>
                  <a:pt x="4699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0977" y="698825"/>
            <a:ext cx="4270375" cy="1543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0500">
              <a:spcBef>
                <a:spcPts val="90"/>
              </a:spcBef>
            </a:pP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9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δ,</a:t>
            </a:r>
            <a:r>
              <a:rPr sz="10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Eq.</a:t>
            </a:r>
            <a:r>
              <a:rPr sz="9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(2.5)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origen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9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1000" i="1" spc="-10" dirty="0">
                <a:solidFill>
                  <a:srgbClr val="211F1F"/>
                </a:solidFill>
                <a:latin typeface="Arial"/>
                <a:cs typeface="Arial"/>
              </a:rPr>
              <a:t>δ,</a:t>
            </a:r>
            <a:r>
              <a:rPr sz="10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i="1" spc="-160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r>
              <a:rPr sz="975" i="1" spc="-240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950" spc="-16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975" i="1" spc="-240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50" spc="-16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9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endParaRPr sz="950">
              <a:latin typeface="Arial Unicode MS"/>
              <a:cs typeface="Arial Unicode MS"/>
            </a:endParaRPr>
          </a:p>
          <a:p>
            <a:pPr marL="38100" marR="30480">
              <a:lnSpc>
                <a:spcPts val="1200"/>
              </a:lnSpc>
              <a:spcBef>
                <a:spcPts val="4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0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80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70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80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3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4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15" baseline="-38888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spc="-15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750" spc="300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girado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revolución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completa.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área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P,</a:t>
            </a:r>
            <a:r>
              <a:rPr sz="7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26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i="1" spc="-17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val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obtener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Observ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mos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975" i="1" spc="-89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975" i="1" spc="-89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spc="-60" dirty="0">
                <a:solidFill>
                  <a:srgbClr val="211F1F"/>
                </a:solidFill>
                <a:latin typeface="Arial Unicode MS"/>
                <a:cs typeface="Arial Unicode MS"/>
              </a:rPr>
              <a:t>inal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establecer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dirección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imponer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ninguna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emisor.</a:t>
            </a:r>
            <a:endParaRPr sz="700">
              <a:latin typeface="Arial Unicode MS"/>
              <a:cs typeface="Arial Unicode MS"/>
            </a:endParaRPr>
          </a:p>
          <a:p>
            <a:pPr marL="38100" marR="100965" indent="152400">
              <a:lnSpc>
                <a:spcPts val="12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poderes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transmitido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18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controlado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libremente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obtenidos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girar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inyectado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975" i="1" spc="-172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50" spc="-114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975" i="1" spc="-172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revolución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completa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(0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750" spc="12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750" spc="12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π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plano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centra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básica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definida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79454" y="2152114"/>
            <a:ext cx="12700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1020" y="2187659"/>
            <a:ext cx="4255770" cy="34124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 marR="30480" indent="151765">
              <a:lnSpc>
                <a:spcPct val="120800"/>
              </a:lnSpc>
              <a:spcBef>
                <a:spcPts val="120"/>
              </a:spcBef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dirty="0">
                <a:solidFill>
                  <a:srgbClr val="211F1F"/>
                </a:solidFill>
                <a:latin typeface="Cambria"/>
                <a:cs typeface="Cambria"/>
              </a:rPr>
              <a:t>≠</a:t>
            </a:r>
            <a:r>
              <a:rPr sz="750" spc="80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δ,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ρ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δ,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ρ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30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975" spc="-19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30" dirty="0">
                <a:solidFill>
                  <a:srgbClr val="211F1F"/>
                </a:solidFill>
                <a:latin typeface="Arial"/>
                <a:cs typeface="Arial"/>
              </a:rPr>
              <a:t>AG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ambio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borde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8321" y="2554145"/>
            <a:ext cx="4050665" cy="3041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spcBef>
                <a:spcPts val="1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21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4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des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cribe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centro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30" dirty="0">
                <a:solidFill>
                  <a:srgbClr val="211F1F"/>
                </a:solidFill>
                <a:latin typeface="Arial"/>
                <a:cs typeface="Arial"/>
              </a:rPr>
              <a:t>PA</a:t>
            </a:r>
            <a:r>
              <a:rPr sz="975" spc="-19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30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75" spc="-6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radio</a:t>
            </a:r>
            <a:endParaRPr sz="750">
              <a:latin typeface="Arial Unicode MS"/>
              <a:cs typeface="Arial Unicode MS"/>
            </a:endParaRPr>
          </a:p>
          <a:p>
            <a:pPr marL="50800"/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10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spc="-1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232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800" i="1" spc="-1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17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i="1" spc="-114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8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describe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ecuación: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70456" y="3022604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2519" y="3022604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7216" y="2988528"/>
            <a:ext cx="571500" cy="3657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ctr">
              <a:spcBef>
                <a:spcPts val="180"/>
              </a:spcBef>
            </a:pPr>
            <a:r>
              <a:rPr sz="1575" i="1" spc="-315" baseline="13227" dirty="0">
                <a:latin typeface="Arial"/>
                <a:cs typeface="Arial"/>
              </a:rPr>
              <a:t>V</a:t>
            </a:r>
            <a:r>
              <a:rPr sz="700" spc="-210" dirty="0">
                <a:latin typeface="Arial Unicode MS"/>
                <a:cs typeface="Arial Unicode MS"/>
              </a:rPr>
              <a:t>2</a:t>
            </a:r>
            <a:r>
              <a:rPr sz="1575" i="1" spc="-315" baseline="13227" dirty="0">
                <a:latin typeface="Arial"/>
                <a:cs typeface="Arial"/>
              </a:rPr>
              <a:t>V</a:t>
            </a:r>
            <a:r>
              <a:rPr sz="1575" i="1" spc="270" baseline="13227" dirty="0">
                <a:latin typeface="Arial"/>
                <a:cs typeface="Arial"/>
              </a:rPr>
              <a:t> </a:t>
            </a:r>
            <a:r>
              <a:rPr sz="600" i="1" dirty="0">
                <a:latin typeface="Arial"/>
                <a:cs typeface="Arial"/>
              </a:rPr>
              <a:t>pq</a:t>
            </a:r>
            <a:r>
              <a:rPr sz="600" dirty="0">
                <a:latin typeface="Arial Unicode MS"/>
                <a:cs typeface="Arial Unicode MS"/>
              </a:rPr>
              <a:t>max</a:t>
            </a:r>
            <a:r>
              <a:rPr sz="600" spc="3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.</a:t>
            </a:r>
            <a:endParaRPr sz="850">
              <a:latin typeface="Arial Unicode MS"/>
              <a:cs typeface="Arial Unicode MS"/>
            </a:endParaRPr>
          </a:p>
          <a:p>
            <a:pPr marR="19685" algn="ctr">
              <a:spcBef>
                <a:spcPts val="80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78270" y="3096315"/>
            <a:ext cx="97091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spc="-20" dirty="0">
                <a:latin typeface="Arial Unicode MS"/>
                <a:cs typeface="Arial Unicode MS"/>
              </a:rPr>
              <a:t>-</a:t>
            </a:r>
            <a:r>
              <a:rPr sz="800" i="1" spc="-10" dirty="0">
                <a:latin typeface="Arial"/>
                <a:cs typeface="Arial"/>
              </a:rPr>
              <a:t>PAG</a:t>
            </a:r>
            <a:r>
              <a:rPr sz="550" i="1" spc="-10" dirty="0">
                <a:latin typeface="Arial"/>
                <a:cs typeface="Arial"/>
              </a:rPr>
              <a:t>pq</a:t>
            </a:r>
            <a:r>
              <a:rPr sz="550" i="1" spc="-1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</a:t>
            </a:r>
            <a:r>
              <a:rPr sz="800" i="1" dirty="0">
                <a:latin typeface="Arial"/>
                <a:cs typeface="Arial"/>
              </a:rPr>
              <a:t>δ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,</a:t>
            </a:r>
            <a:r>
              <a:rPr sz="800" i="1" dirty="0">
                <a:latin typeface="Arial"/>
                <a:cs typeface="Arial"/>
              </a:rPr>
              <a:t>σ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-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i="1" spc="-45" dirty="0">
                <a:latin typeface="Arial"/>
                <a:cs typeface="Arial"/>
              </a:rPr>
              <a:t>PAG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(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23290" y="3096315"/>
            <a:ext cx="125285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dirty="0">
                <a:latin typeface="Arial"/>
                <a:cs typeface="Arial"/>
              </a:rPr>
              <a:t>δ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-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-</a:t>
            </a:r>
            <a:r>
              <a:rPr sz="800" i="1" dirty="0">
                <a:latin typeface="Arial"/>
                <a:cs typeface="Arial"/>
              </a:rPr>
              <a:t>Q</a:t>
            </a:r>
            <a:r>
              <a:rPr sz="550" i="1" dirty="0">
                <a:latin typeface="Arial"/>
                <a:cs typeface="Arial"/>
              </a:rPr>
              <a:t>pq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</a:t>
            </a:r>
            <a:r>
              <a:rPr sz="800" i="1" dirty="0">
                <a:latin typeface="Arial"/>
                <a:cs typeface="Arial"/>
              </a:rPr>
              <a:t>δ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,</a:t>
            </a:r>
            <a:r>
              <a:rPr sz="800" i="1" dirty="0">
                <a:latin typeface="Arial"/>
                <a:cs typeface="Arial"/>
              </a:rPr>
              <a:t>σ</a:t>
            </a:r>
            <a:r>
              <a:rPr sz="800" i="1" spc="-1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-</a:t>
            </a:r>
            <a:r>
              <a:rPr sz="800" i="1" dirty="0">
                <a:latin typeface="Arial"/>
                <a:cs typeface="Arial"/>
              </a:rPr>
              <a:t>Q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</a:t>
            </a:r>
            <a:r>
              <a:rPr sz="800" i="1" dirty="0">
                <a:latin typeface="Arial"/>
                <a:cs typeface="Arial"/>
              </a:rPr>
              <a:t>δ</a:t>
            </a:r>
            <a:r>
              <a:rPr sz="800" i="1" spc="-1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-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=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4310" y="3146429"/>
            <a:ext cx="12884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24280" algn="l"/>
              </a:tabLst>
            </a:pPr>
            <a:r>
              <a:rPr sz="700" spc="-50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00980" y="3420814"/>
            <a:ext cx="4203700" cy="65151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8100">
              <a:spcBef>
                <a:spcPts val="405"/>
              </a:spcBef>
            </a:pP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regiones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circulares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descritas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ecuación,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.0,</a:t>
            </a:r>
            <a:r>
              <a:rPr sz="8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850">
              <a:latin typeface="Arial"/>
              <a:cs typeface="Arial"/>
            </a:endParaRPr>
          </a:p>
          <a:p>
            <a:pPr marL="38100" marR="464184" indent="76835">
              <a:lnSpc>
                <a:spcPts val="1200"/>
              </a:lnSpc>
              <a:spcBef>
                <a:spcPts val="70"/>
              </a:spcBef>
            </a:pPr>
            <a:r>
              <a:rPr sz="750" i="1" baseline="-38888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750" spc="292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1.0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(valores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pu),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2,40</a:t>
            </a:r>
            <a:r>
              <a:rPr sz="750" spc="4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ángulos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transmisión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°,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30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°,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°.</a:t>
            </a:r>
            <a:endParaRPr sz="750">
              <a:latin typeface="Arial Unicode MS"/>
              <a:cs typeface="Arial Unicode MS"/>
            </a:endParaRPr>
          </a:p>
          <a:p>
            <a:pPr marL="190500">
              <a:spcBef>
                <a:spcPts val="16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8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°,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01264" y="4071515"/>
            <a:ext cx="400304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78613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paralizado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orígenes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97144" y="4136948"/>
            <a:ext cx="730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01063" y="4197396"/>
            <a:ext cx="426847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3465195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coordenadas.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origen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1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50" i="1" spc="20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0971" y="4311826"/>
            <a:ext cx="4307840" cy="31369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8100" marR="105410">
              <a:lnSpc>
                <a:spcPct val="124800"/>
              </a:lnSpc>
              <a:spcBef>
                <a:spcPts val="145"/>
              </a:spcBef>
              <a:tabLst>
                <a:tab pos="2676525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1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44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9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9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9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9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18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750" i="1" baseline="-38888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750" spc="89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gira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revolución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completa</a:t>
            </a:r>
            <a:r>
              <a:rPr sz="6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(0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800" spc="9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ρ</a:t>
            </a:r>
            <a:r>
              <a:rPr sz="8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800" spc="9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i="1" spc="-10" dirty="0">
                <a:solidFill>
                  <a:srgbClr val="211F1F"/>
                </a:solidFill>
                <a:latin typeface="Arial"/>
                <a:cs typeface="Arial"/>
              </a:rPr>
              <a:t>π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área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8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27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val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ores</a:t>
            </a:r>
            <a:r>
              <a:rPr sz="8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obtenibles</a:t>
            </a:r>
            <a:r>
              <a:rPr sz="8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por.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fasor</a:t>
            </a:r>
            <a:r>
              <a:rPr sz="8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Observamos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asumido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datos,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establecer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1,0)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endParaRPr sz="750">
              <a:latin typeface="Arial Unicode MS"/>
              <a:cs typeface="Arial Unicode MS"/>
            </a:endParaRPr>
          </a:p>
          <a:p>
            <a:pPr marL="38100" marR="17399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dirección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imponer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ninguna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emisores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receptores.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supuesto,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obligar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extremo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suministrar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extremo.</a:t>
            </a:r>
            <a:endParaRPr sz="750">
              <a:latin typeface="Arial Unicode MS"/>
              <a:cs typeface="Arial Unicode MS"/>
            </a:endParaRPr>
          </a:p>
          <a:p>
            <a:pPr marL="38100" marR="44450" indent="152400">
              <a:lnSpc>
                <a:spcPts val="1200"/>
              </a:lnSpc>
              <a:spcBef>
                <a:spcPts val="9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cualquier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transmitida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9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demanda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librementecontrolado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correspondientes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105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975" spc="-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105" dirty="0">
                <a:solidFill>
                  <a:srgbClr val="211F1F"/>
                </a:solidFill>
                <a:latin typeface="Arial"/>
                <a:cs typeface="Arial"/>
              </a:rPr>
              <a:t>AG</a:t>
            </a:r>
            <a:r>
              <a:rPr sz="750" i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plano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girando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fasor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inyectado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i="1" spc="-67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límite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plano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centra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definido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pot</a:t>
            </a:r>
            <a:r>
              <a:rPr sz="750" spc="-41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spc="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900" spc="-290" dirty="0">
                <a:solidFill>
                  <a:srgbClr val="211F1F"/>
                </a:solidFill>
                <a:latin typeface="Arial Unicode MS"/>
                <a:cs typeface="Arial Unicode MS"/>
              </a:rPr>
              <a:t>v</a:t>
            </a:r>
            <a:r>
              <a:rPr sz="750" spc="-11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00" spc="-44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750" spc="-2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00" spc="70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900" spc="-45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00" spc="-515" dirty="0">
                <a:solidFill>
                  <a:srgbClr val="211F1F"/>
                </a:solidFill>
                <a:latin typeface="Arial Unicode MS"/>
                <a:cs typeface="Arial Unicode MS"/>
              </a:rPr>
              <a:t>u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-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21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50" i="1" spc="-2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i="1" spc="-515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50" spc="1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00" i="1" spc="-60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975" spc="-30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900" i="1" spc="-680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750" spc="-1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27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curva</a:t>
            </a:r>
            <a:r>
              <a:rPr sz="9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9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caracteriza</a:t>
            </a:r>
            <a:r>
              <a:rPr sz="9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20" dirty="0">
                <a:solidFill>
                  <a:srgbClr val="211F1F"/>
                </a:solidFill>
                <a:latin typeface="Arial Unicode MS"/>
                <a:cs typeface="Arial Unicode MS"/>
              </a:rPr>
              <a:t>base</a:t>
            </a:r>
            <a:endParaRPr sz="900">
              <a:latin typeface="Arial Unicode MS"/>
              <a:cs typeface="Arial Unicode MS"/>
            </a:endParaRPr>
          </a:p>
          <a:p>
            <a:pPr marL="1261745">
              <a:lnSpc>
                <a:spcPts val="775"/>
              </a:lnSpc>
              <a:spcBef>
                <a:spcPts val="640"/>
              </a:spcBef>
            </a:pP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650">
              <a:latin typeface="Arial"/>
              <a:cs typeface="Arial"/>
            </a:endParaRPr>
          </a:p>
          <a:p>
            <a:pPr marL="190500">
              <a:lnSpc>
                <a:spcPts val="894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30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°,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nuevamente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circular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endParaRPr sz="750">
              <a:latin typeface="Arial Unicode MS"/>
              <a:cs typeface="Arial Unicode MS"/>
            </a:endParaRPr>
          </a:p>
          <a:p>
            <a:pPr marL="38100" marR="40005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reactivas.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límite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regional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6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75" spc="-9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sigue</a:t>
            </a:r>
            <a:r>
              <a:rPr sz="750" spc="-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siendo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círculo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ángulos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transmisión.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cierto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caso,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contribuye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incremento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transferida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reactiva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superiores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contribución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ya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proporcionada</a:t>
            </a:r>
            <a:r>
              <a:rPr sz="7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enviando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2314" y="5345913"/>
            <a:ext cx="2172868" cy="18972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8662" y="3204744"/>
            <a:ext cx="2177260" cy="158062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7239" y="958071"/>
            <a:ext cx="2232240" cy="16200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7746" y="3662105"/>
            <a:ext cx="240830" cy="1799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3921" y="3496180"/>
            <a:ext cx="240817" cy="17999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2066" y="4496508"/>
            <a:ext cx="240817" cy="17999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022889" y="4120589"/>
            <a:ext cx="64135" cy="353695"/>
          </a:xfrm>
          <a:custGeom>
            <a:avLst/>
            <a:gdLst/>
            <a:ahLst/>
            <a:cxnLst/>
            <a:rect l="l" t="t" r="r" b="b"/>
            <a:pathLst>
              <a:path w="64135" h="353695">
                <a:moveTo>
                  <a:pt x="35001" y="48018"/>
                </a:moveTo>
                <a:lnTo>
                  <a:pt x="29032" y="48018"/>
                </a:lnTo>
                <a:lnTo>
                  <a:pt x="26682" y="50368"/>
                </a:lnTo>
                <a:lnTo>
                  <a:pt x="26682" y="350837"/>
                </a:lnTo>
                <a:lnTo>
                  <a:pt x="29032" y="353186"/>
                </a:lnTo>
                <a:lnTo>
                  <a:pt x="35001" y="353186"/>
                </a:lnTo>
                <a:lnTo>
                  <a:pt x="37350" y="350837"/>
                </a:lnTo>
                <a:lnTo>
                  <a:pt x="37350" y="50368"/>
                </a:lnTo>
                <a:lnTo>
                  <a:pt x="35001" y="48018"/>
                </a:lnTo>
                <a:close/>
              </a:path>
              <a:path w="64135" h="353695">
                <a:moveTo>
                  <a:pt x="32016" y="0"/>
                </a:moveTo>
                <a:lnTo>
                  <a:pt x="0" y="64033"/>
                </a:lnTo>
                <a:lnTo>
                  <a:pt x="26682" y="64033"/>
                </a:lnTo>
                <a:lnTo>
                  <a:pt x="26682" y="50368"/>
                </a:lnTo>
                <a:lnTo>
                  <a:pt x="29032" y="48018"/>
                </a:lnTo>
                <a:lnTo>
                  <a:pt x="56026" y="48018"/>
                </a:lnTo>
                <a:lnTo>
                  <a:pt x="32016" y="0"/>
                </a:lnTo>
                <a:close/>
              </a:path>
              <a:path w="64135" h="353695">
                <a:moveTo>
                  <a:pt x="56026" y="48018"/>
                </a:moveTo>
                <a:lnTo>
                  <a:pt x="35001" y="48018"/>
                </a:lnTo>
                <a:lnTo>
                  <a:pt x="37350" y="50368"/>
                </a:lnTo>
                <a:lnTo>
                  <a:pt x="37350" y="64033"/>
                </a:lnTo>
                <a:lnTo>
                  <a:pt x="64033" y="64033"/>
                </a:lnTo>
                <a:lnTo>
                  <a:pt x="56026" y="4801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88572" y="3929605"/>
            <a:ext cx="64020" cy="19739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96002" y="4288114"/>
            <a:ext cx="160705" cy="17989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6982147" y="4176188"/>
            <a:ext cx="315595" cy="113664"/>
          </a:xfrm>
          <a:custGeom>
            <a:avLst/>
            <a:gdLst/>
            <a:ahLst/>
            <a:cxnLst/>
            <a:rect l="l" t="t" r="r" b="b"/>
            <a:pathLst>
              <a:path w="315595" h="113664">
                <a:moveTo>
                  <a:pt x="62709" y="25480"/>
                </a:moveTo>
                <a:lnTo>
                  <a:pt x="59536" y="35696"/>
                </a:lnTo>
                <a:lnTo>
                  <a:pt x="307822" y="112788"/>
                </a:lnTo>
                <a:lnTo>
                  <a:pt x="310692" y="113639"/>
                </a:lnTo>
                <a:lnTo>
                  <a:pt x="313690" y="112039"/>
                </a:lnTo>
                <a:lnTo>
                  <a:pt x="314540" y="109270"/>
                </a:lnTo>
                <a:lnTo>
                  <a:pt x="315391" y="106387"/>
                </a:lnTo>
                <a:lnTo>
                  <a:pt x="313791" y="103390"/>
                </a:lnTo>
                <a:lnTo>
                  <a:pt x="62709" y="25480"/>
                </a:lnTo>
                <a:close/>
              </a:path>
              <a:path w="315595" h="113664">
                <a:moveTo>
                  <a:pt x="70624" y="0"/>
                </a:moveTo>
                <a:lnTo>
                  <a:pt x="0" y="11633"/>
                </a:lnTo>
                <a:lnTo>
                  <a:pt x="51638" y="61125"/>
                </a:lnTo>
                <a:lnTo>
                  <a:pt x="59536" y="35696"/>
                </a:lnTo>
                <a:lnTo>
                  <a:pt x="49403" y="32550"/>
                </a:lnTo>
                <a:lnTo>
                  <a:pt x="46507" y="31686"/>
                </a:lnTo>
                <a:lnTo>
                  <a:pt x="45021" y="28714"/>
                </a:lnTo>
                <a:lnTo>
                  <a:pt x="45977" y="25480"/>
                </a:lnTo>
                <a:lnTo>
                  <a:pt x="46736" y="23050"/>
                </a:lnTo>
                <a:lnTo>
                  <a:pt x="49720" y="21450"/>
                </a:lnTo>
                <a:lnTo>
                  <a:pt x="63961" y="21450"/>
                </a:lnTo>
                <a:lnTo>
                  <a:pt x="70624" y="0"/>
                </a:lnTo>
                <a:close/>
              </a:path>
              <a:path w="315595" h="113664">
                <a:moveTo>
                  <a:pt x="49720" y="21450"/>
                </a:moveTo>
                <a:lnTo>
                  <a:pt x="46736" y="23050"/>
                </a:lnTo>
                <a:lnTo>
                  <a:pt x="45872" y="25819"/>
                </a:lnTo>
                <a:lnTo>
                  <a:pt x="45021" y="28714"/>
                </a:lnTo>
                <a:lnTo>
                  <a:pt x="46507" y="31686"/>
                </a:lnTo>
                <a:lnTo>
                  <a:pt x="49403" y="32550"/>
                </a:lnTo>
                <a:lnTo>
                  <a:pt x="59536" y="35696"/>
                </a:lnTo>
                <a:lnTo>
                  <a:pt x="62709" y="25480"/>
                </a:lnTo>
                <a:lnTo>
                  <a:pt x="49720" y="21450"/>
                </a:lnTo>
                <a:close/>
              </a:path>
              <a:path w="315595" h="113664">
                <a:moveTo>
                  <a:pt x="63961" y="21450"/>
                </a:moveTo>
                <a:lnTo>
                  <a:pt x="49720" y="21450"/>
                </a:lnTo>
                <a:lnTo>
                  <a:pt x="62709" y="25480"/>
                </a:lnTo>
                <a:lnTo>
                  <a:pt x="63961" y="2145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311024" y="3559667"/>
            <a:ext cx="362585" cy="395605"/>
            <a:chOff x="3455904" y="3559666"/>
            <a:chExt cx="362585" cy="395605"/>
          </a:xfrm>
        </p:grpSpPr>
        <p:sp>
          <p:nvSpPr>
            <p:cNvPr id="13" name="object 13"/>
            <p:cNvSpPr/>
            <p:nvPr/>
          </p:nvSpPr>
          <p:spPr>
            <a:xfrm>
              <a:off x="3460667" y="3578018"/>
              <a:ext cx="234950" cy="372745"/>
            </a:xfrm>
            <a:custGeom>
              <a:avLst/>
              <a:gdLst/>
              <a:ahLst/>
              <a:cxnLst/>
              <a:rect l="l" t="t" r="r" b="b"/>
              <a:pathLst>
                <a:path w="234950" h="372745">
                  <a:moveTo>
                    <a:pt x="234746" y="0"/>
                  </a:moveTo>
                  <a:lnTo>
                    <a:pt x="0" y="372389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94663" y="3559666"/>
              <a:ext cx="123444" cy="93052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77189" y="5801675"/>
            <a:ext cx="181914" cy="179781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691381" y="6791322"/>
            <a:ext cx="559435" cy="179705"/>
            <a:chOff x="3836261" y="6791321"/>
            <a:chExt cx="559435" cy="179705"/>
          </a:xfrm>
        </p:grpSpPr>
        <p:sp>
          <p:nvSpPr>
            <p:cNvPr id="17" name="object 17"/>
            <p:cNvSpPr/>
            <p:nvPr/>
          </p:nvSpPr>
          <p:spPr>
            <a:xfrm>
              <a:off x="3836261" y="6796109"/>
              <a:ext cx="528320" cy="0"/>
            </a:xfrm>
            <a:custGeom>
              <a:avLst/>
              <a:gdLst/>
              <a:ahLst/>
              <a:cxnLst/>
              <a:rect l="l" t="t" r="r" b="b"/>
              <a:pathLst>
                <a:path w="528320">
                  <a:moveTo>
                    <a:pt x="0" y="0"/>
                  </a:moveTo>
                  <a:lnTo>
                    <a:pt x="528167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31332" y="6791321"/>
              <a:ext cx="64033" cy="179247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499847" y="6187716"/>
            <a:ext cx="123456" cy="9304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6914913" y="6229550"/>
            <a:ext cx="357505" cy="64135"/>
          </a:xfrm>
          <a:custGeom>
            <a:avLst/>
            <a:gdLst/>
            <a:ahLst/>
            <a:cxnLst/>
            <a:rect l="l" t="t" r="r" b="b"/>
            <a:pathLst>
              <a:path w="357504" h="64135">
                <a:moveTo>
                  <a:pt x="64008" y="0"/>
                </a:moveTo>
                <a:lnTo>
                  <a:pt x="0" y="32004"/>
                </a:lnTo>
                <a:lnTo>
                  <a:pt x="64008" y="64020"/>
                </a:lnTo>
                <a:lnTo>
                  <a:pt x="64008" y="37338"/>
                </a:lnTo>
                <a:lnTo>
                  <a:pt x="50368" y="37338"/>
                </a:lnTo>
                <a:lnTo>
                  <a:pt x="48006" y="34988"/>
                </a:lnTo>
                <a:lnTo>
                  <a:pt x="48006" y="29006"/>
                </a:lnTo>
                <a:lnTo>
                  <a:pt x="50368" y="26657"/>
                </a:lnTo>
                <a:lnTo>
                  <a:pt x="64008" y="26657"/>
                </a:lnTo>
                <a:lnTo>
                  <a:pt x="64008" y="0"/>
                </a:lnTo>
                <a:close/>
              </a:path>
              <a:path w="357504" h="64135">
                <a:moveTo>
                  <a:pt x="64008" y="26657"/>
                </a:moveTo>
                <a:lnTo>
                  <a:pt x="50368" y="26657"/>
                </a:lnTo>
                <a:lnTo>
                  <a:pt x="48006" y="29006"/>
                </a:lnTo>
                <a:lnTo>
                  <a:pt x="48006" y="34988"/>
                </a:lnTo>
                <a:lnTo>
                  <a:pt x="50368" y="37338"/>
                </a:lnTo>
                <a:lnTo>
                  <a:pt x="64008" y="37338"/>
                </a:lnTo>
                <a:lnTo>
                  <a:pt x="64008" y="26657"/>
                </a:lnTo>
                <a:close/>
              </a:path>
              <a:path w="357504" h="64135">
                <a:moveTo>
                  <a:pt x="355104" y="26657"/>
                </a:moveTo>
                <a:lnTo>
                  <a:pt x="64008" y="26657"/>
                </a:lnTo>
                <a:lnTo>
                  <a:pt x="64008" y="37338"/>
                </a:lnTo>
                <a:lnTo>
                  <a:pt x="355104" y="37338"/>
                </a:lnTo>
                <a:lnTo>
                  <a:pt x="357441" y="34988"/>
                </a:lnTo>
                <a:lnTo>
                  <a:pt x="357441" y="29006"/>
                </a:lnTo>
                <a:lnTo>
                  <a:pt x="355104" y="2665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153600" y="6268805"/>
            <a:ext cx="64770" cy="9304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15916" y="6708962"/>
            <a:ext cx="64770" cy="93027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6203222" y="6954364"/>
            <a:ext cx="358140" cy="108585"/>
          </a:xfrm>
          <a:custGeom>
            <a:avLst/>
            <a:gdLst/>
            <a:ahLst/>
            <a:cxnLst/>
            <a:rect l="l" t="t" r="r" b="b"/>
            <a:pathLst>
              <a:path w="358139" h="108584">
                <a:moveTo>
                  <a:pt x="294543" y="25825"/>
                </a:moveTo>
                <a:lnTo>
                  <a:pt x="1701" y="98170"/>
                </a:lnTo>
                <a:lnTo>
                  <a:pt x="0" y="101066"/>
                </a:lnTo>
                <a:lnTo>
                  <a:pt x="635" y="103936"/>
                </a:lnTo>
                <a:lnTo>
                  <a:pt x="1384" y="106781"/>
                </a:lnTo>
                <a:lnTo>
                  <a:pt x="4267" y="108534"/>
                </a:lnTo>
                <a:lnTo>
                  <a:pt x="297083" y="36166"/>
                </a:lnTo>
                <a:lnTo>
                  <a:pt x="294543" y="25825"/>
                </a:lnTo>
                <a:close/>
              </a:path>
              <a:path w="358139" h="108584">
                <a:moveTo>
                  <a:pt x="349843" y="22605"/>
                </a:moveTo>
                <a:lnTo>
                  <a:pt x="307733" y="22605"/>
                </a:lnTo>
                <a:lnTo>
                  <a:pt x="310603" y="24333"/>
                </a:lnTo>
                <a:lnTo>
                  <a:pt x="312102" y="30086"/>
                </a:lnTo>
                <a:lnTo>
                  <a:pt x="310286" y="32969"/>
                </a:lnTo>
                <a:lnTo>
                  <a:pt x="307505" y="33591"/>
                </a:lnTo>
                <a:lnTo>
                  <a:pt x="297083" y="36166"/>
                </a:lnTo>
                <a:lnTo>
                  <a:pt x="303453" y="62102"/>
                </a:lnTo>
                <a:lnTo>
                  <a:pt x="349843" y="22605"/>
                </a:lnTo>
                <a:close/>
              </a:path>
              <a:path w="358139" h="108584">
                <a:moveTo>
                  <a:pt x="307733" y="22605"/>
                </a:moveTo>
                <a:lnTo>
                  <a:pt x="304952" y="23253"/>
                </a:lnTo>
                <a:lnTo>
                  <a:pt x="294543" y="25825"/>
                </a:lnTo>
                <a:lnTo>
                  <a:pt x="297083" y="36166"/>
                </a:lnTo>
                <a:lnTo>
                  <a:pt x="307505" y="33591"/>
                </a:lnTo>
                <a:lnTo>
                  <a:pt x="310286" y="32969"/>
                </a:lnTo>
                <a:lnTo>
                  <a:pt x="312102" y="30086"/>
                </a:lnTo>
                <a:lnTo>
                  <a:pt x="310603" y="24333"/>
                </a:lnTo>
                <a:lnTo>
                  <a:pt x="307733" y="22605"/>
                </a:lnTo>
                <a:close/>
              </a:path>
              <a:path w="358139" h="108584">
                <a:moveTo>
                  <a:pt x="288201" y="0"/>
                </a:moveTo>
                <a:lnTo>
                  <a:pt x="294543" y="25825"/>
                </a:lnTo>
                <a:lnTo>
                  <a:pt x="304952" y="23253"/>
                </a:lnTo>
                <a:lnTo>
                  <a:pt x="307733" y="22605"/>
                </a:lnTo>
                <a:lnTo>
                  <a:pt x="349843" y="22605"/>
                </a:lnTo>
                <a:lnTo>
                  <a:pt x="357987" y="15671"/>
                </a:lnTo>
                <a:lnTo>
                  <a:pt x="28820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62169" y="1963645"/>
            <a:ext cx="294640" cy="121920"/>
          </a:xfrm>
          <a:custGeom>
            <a:avLst/>
            <a:gdLst/>
            <a:ahLst/>
            <a:cxnLst/>
            <a:rect l="l" t="t" r="r" b="b"/>
            <a:pathLst>
              <a:path w="294639" h="121919">
                <a:moveTo>
                  <a:pt x="61789" y="24960"/>
                </a:moveTo>
                <a:lnTo>
                  <a:pt x="58016" y="35012"/>
                </a:lnTo>
                <a:lnTo>
                  <a:pt x="288950" y="121843"/>
                </a:lnTo>
                <a:lnTo>
                  <a:pt x="292023" y="120357"/>
                </a:lnTo>
                <a:lnTo>
                  <a:pt x="293090" y="117678"/>
                </a:lnTo>
                <a:lnTo>
                  <a:pt x="294144" y="114909"/>
                </a:lnTo>
                <a:lnTo>
                  <a:pt x="292671" y="111810"/>
                </a:lnTo>
                <a:lnTo>
                  <a:pt x="290017" y="110744"/>
                </a:lnTo>
                <a:lnTo>
                  <a:pt x="61789" y="24960"/>
                </a:lnTo>
                <a:close/>
              </a:path>
              <a:path w="294639" h="121919">
                <a:moveTo>
                  <a:pt x="71158" y="0"/>
                </a:moveTo>
                <a:lnTo>
                  <a:pt x="0" y="7454"/>
                </a:lnTo>
                <a:lnTo>
                  <a:pt x="48653" y="59956"/>
                </a:lnTo>
                <a:lnTo>
                  <a:pt x="58016" y="35012"/>
                </a:lnTo>
                <a:lnTo>
                  <a:pt x="48018" y="31254"/>
                </a:lnTo>
                <a:lnTo>
                  <a:pt x="45339" y="30187"/>
                </a:lnTo>
                <a:lnTo>
                  <a:pt x="43853" y="27101"/>
                </a:lnTo>
                <a:lnTo>
                  <a:pt x="45974" y="21551"/>
                </a:lnTo>
                <a:lnTo>
                  <a:pt x="49085" y="20154"/>
                </a:lnTo>
                <a:lnTo>
                  <a:pt x="63593" y="20154"/>
                </a:lnTo>
                <a:lnTo>
                  <a:pt x="71158" y="0"/>
                </a:lnTo>
                <a:close/>
              </a:path>
              <a:path w="294639" h="121919">
                <a:moveTo>
                  <a:pt x="49085" y="20154"/>
                </a:moveTo>
                <a:lnTo>
                  <a:pt x="45974" y="21551"/>
                </a:lnTo>
                <a:lnTo>
                  <a:pt x="43853" y="27101"/>
                </a:lnTo>
                <a:lnTo>
                  <a:pt x="45339" y="30187"/>
                </a:lnTo>
                <a:lnTo>
                  <a:pt x="48018" y="31254"/>
                </a:lnTo>
                <a:lnTo>
                  <a:pt x="58016" y="35012"/>
                </a:lnTo>
                <a:lnTo>
                  <a:pt x="61789" y="24960"/>
                </a:lnTo>
                <a:lnTo>
                  <a:pt x="51841" y="21221"/>
                </a:lnTo>
                <a:lnTo>
                  <a:pt x="49085" y="20154"/>
                </a:lnTo>
                <a:close/>
              </a:path>
              <a:path w="294639" h="121919">
                <a:moveTo>
                  <a:pt x="63593" y="20154"/>
                </a:moveTo>
                <a:lnTo>
                  <a:pt x="49085" y="20154"/>
                </a:lnTo>
                <a:lnTo>
                  <a:pt x="51841" y="21221"/>
                </a:lnTo>
                <a:lnTo>
                  <a:pt x="61789" y="24960"/>
                </a:lnTo>
                <a:lnTo>
                  <a:pt x="63593" y="2015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51702" y="1204252"/>
            <a:ext cx="445134" cy="221615"/>
          </a:xfrm>
          <a:custGeom>
            <a:avLst/>
            <a:gdLst/>
            <a:ahLst/>
            <a:cxnLst/>
            <a:rect l="l" t="t" r="r" b="b"/>
            <a:pathLst>
              <a:path w="445135" h="221615">
                <a:moveTo>
                  <a:pt x="43434" y="164210"/>
                </a:moveTo>
                <a:lnTo>
                  <a:pt x="0" y="221081"/>
                </a:lnTo>
                <a:lnTo>
                  <a:pt x="71602" y="221615"/>
                </a:lnTo>
                <a:lnTo>
                  <a:pt x="62809" y="203695"/>
                </a:lnTo>
                <a:lnTo>
                  <a:pt x="47586" y="203695"/>
                </a:lnTo>
                <a:lnTo>
                  <a:pt x="44386" y="202628"/>
                </a:lnTo>
                <a:lnTo>
                  <a:pt x="41833" y="197294"/>
                </a:lnTo>
                <a:lnTo>
                  <a:pt x="42900" y="194081"/>
                </a:lnTo>
                <a:lnTo>
                  <a:pt x="45567" y="192811"/>
                </a:lnTo>
                <a:lnTo>
                  <a:pt x="55160" y="188107"/>
                </a:lnTo>
                <a:lnTo>
                  <a:pt x="43434" y="164210"/>
                </a:lnTo>
                <a:close/>
              </a:path>
              <a:path w="445135" h="221615">
                <a:moveTo>
                  <a:pt x="55160" y="188107"/>
                </a:moveTo>
                <a:lnTo>
                  <a:pt x="45567" y="192811"/>
                </a:lnTo>
                <a:lnTo>
                  <a:pt x="42900" y="194081"/>
                </a:lnTo>
                <a:lnTo>
                  <a:pt x="41833" y="197294"/>
                </a:lnTo>
                <a:lnTo>
                  <a:pt x="44386" y="202628"/>
                </a:lnTo>
                <a:lnTo>
                  <a:pt x="47586" y="203695"/>
                </a:lnTo>
                <a:lnTo>
                  <a:pt x="50266" y="202412"/>
                </a:lnTo>
                <a:lnTo>
                  <a:pt x="59869" y="197704"/>
                </a:lnTo>
                <a:lnTo>
                  <a:pt x="55160" y="188107"/>
                </a:lnTo>
                <a:close/>
              </a:path>
              <a:path w="445135" h="221615">
                <a:moveTo>
                  <a:pt x="59869" y="197704"/>
                </a:moveTo>
                <a:lnTo>
                  <a:pt x="50266" y="202412"/>
                </a:lnTo>
                <a:lnTo>
                  <a:pt x="47586" y="203695"/>
                </a:lnTo>
                <a:lnTo>
                  <a:pt x="62809" y="203695"/>
                </a:lnTo>
                <a:lnTo>
                  <a:pt x="59869" y="197704"/>
                </a:lnTo>
                <a:close/>
              </a:path>
              <a:path w="445135" h="221615">
                <a:moveTo>
                  <a:pt x="438861" y="0"/>
                </a:moveTo>
                <a:lnTo>
                  <a:pt x="55160" y="188107"/>
                </a:lnTo>
                <a:lnTo>
                  <a:pt x="59869" y="197704"/>
                </a:lnTo>
                <a:lnTo>
                  <a:pt x="443547" y="9601"/>
                </a:lnTo>
                <a:lnTo>
                  <a:pt x="444627" y="6400"/>
                </a:lnTo>
                <a:lnTo>
                  <a:pt x="442061" y="1066"/>
                </a:lnTo>
                <a:lnTo>
                  <a:pt x="43886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586271" y="2160507"/>
            <a:ext cx="101892" cy="10189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07908" y="1518486"/>
            <a:ext cx="182143" cy="9335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109211" y="2157842"/>
            <a:ext cx="160705" cy="17989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885786" y="1112705"/>
            <a:ext cx="181394" cy="6402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770336" y="2372624"/>
            <a:ext cx="182130" cy="9335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59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6419" y="680936"/>
            <a:ext cx="1299210" cy="558486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2.40</a:t>
            </a:r>
            <a:r>
              <a:rPr sz="65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Alcanzable</a:t>
            </a: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ts val="1000"/>
              </a:lnSpc>
              <a:spcBef>
                <a:spcPts val="7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5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receptor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versus</a:t>
            </a:r>
            <a:r>
              <a:rPr sz="5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5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transmitida</a:t>
            </a:r>
            <a:r>
              <a:rPr sz="5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5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δ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5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0 °,</a:t>
            </a:r>
            <a:r>
              <a:rPr sz="5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30 °, 90</a:t>
            </a:r>
            <a:r>
              <a:rPr sz="5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43868" y="739275"/>
            <a:ext cx="24828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b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0</a:t>
            </a:r>
            <a:r>
              <a:rPr sz="650" b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211F1F"/>
                </a:solidFill>
                <a:latin typeface="Arial"/>
                <a:cs typeface="Arial"/>
              </a:rPr>
              <a:t>°</a:t>
            </a:r>
            <a:endParaRPr sz="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69614" y="770344"/>
            <a:ext cx="14986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71937" y="973984"/>
            <a:ext cx="9207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10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endParaRPr sz="8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26692" y="1058772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64945" y="1112995"/>
            <a:ext cx="8153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Región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93592" y="1422841"/>
            <a:ext cx="227329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941801" y="1469749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40804" y="1463334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78864" y="1469749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93191" y="1439599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638547" y="1428496"/>
            <a:ext cx="27876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50" spc="-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30573" y="1966577"/>
            <a:ext cx="32131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50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88951" y="2029140"/>
            <a:ext cx="2032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 0,5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88952" y="2247145"/>
            <a:ext cx="1467485" cy="2400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27075">
              <a:lnSpc>
                <a:spcPts val="885"/>
              </a:lnSpc>
              <a:spcBef>
                <a:spcPts val="130"/>
              </a:spcBef>
              <a:tabLst>
                <a:tab pos="1162685" algn="l"/>
              </a:tabLst>
            </a:pP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5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ts val="765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50831" y="2968651"/>
            <a:ext cx="29527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= 30 </a:t>
            </a:r>
            <a:r>
              <a:rPr sz="650" b="1" spc="-50" dirty="0">
                <a:solidFill>
                  <a:srgbClr val="211F1F"/>
                </a:solidFill>
                <a:latin typeface="Arial"/>
                <a:cs typeface="Arial"/>
              </a:rPr>
              <a:t>°</a:t>
            </a:r>
            <a:endParaRPr sz="6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22107" y="3055561"/>
            <a:ext cx="14986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88277" y="3349613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62343" y="3593554"/>
            <a:ext cx="26987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932834" y="3717084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49319" y="3707470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31829" y="3265297"/>
            <a:ext cx="866140" cy="57086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algn="ctr">
              <a:spcBef>
                <a:spcPts val="47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Región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endParaRPr sz="700">
              <a:latin typeface="Arial Unicode MS"/>
              <a:cs typeface="Arial Unicode MS"/>
            </a:endParaRPr>
          </a:p>
          <a:p>
            <a:pPr marL="139065">
              <a:spcBef>
                <a:spcPts val="505"/>
              </a:spcBef>
            </a:pPr>
            <a:r>
              <a:rPr sz="850" i="1" spc="10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endParaRPr sz="850">
              <a:latin typeface="Arial"/>
              <a:cs typeface="Arial"/>
            </a:endParaRPr>
          </a:p>
          <a:p>
            <a:pPr marR="3175" algn="ctr">
              <a:spcBef>
                <a:spcPts val="535"/>
              </a:spcBef>
              <a:tabLst>
                <a:tab pos="243840" algn="l"/>
              </a:tabLst>
            </a:pP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1275" spc="-37" baseline="6535" dirty="0">
                <a:solidFill>
                  <a:srgbClr val="211F1F"/>
                </a:solidFill>
                <a:latin typeface="Arial Unicode MS"/>
                <a:cs typeface="Arial Unicode MS"/>
              </a:rPr>
              <a:t>1,5</a:t>
            </a:r>
            <a:endParaRPr sz="1275" baseline="6535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573256" y="3670065"/>
            <a:ext cx="27876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50" spc="-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39630" y="4168911"/>
            <a:ext cx="2032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 0,5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99374" y="4145074"/>
            <a:ext cx="2724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5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= 30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299888" y="4191516"/>
            <a:ext cx="31750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898903" y="4462318"/>
            <a:ext cx="30797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(δ)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353660" y="4429170"/>
            <a:ext cx="31115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5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11724" y="4370094"/>
            <a:ext cx="3086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90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690201" y="4569177"/>
            <a:ext cx="1504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681253" y="5159136"/>
            <a:ext cx="14986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92791" y="5306283"/>
            <a:ext cx="31686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650" b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90</a:t>
            </a:r>
            <a:r>
              <a:rPr sz="650" b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211F1F"/>
                </a:solidFill>
                <a:latin typeface="Arial"/>
                <a:cs typeface="Arial"/>
              </a:rPr>
              <a:t>°</a:t>
            </a:r>
            <a:endParaRPr sz="6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658116" y="5496267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469841" y="5745331"/>
            <a:ext cx="24828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569423" y="5779754"/>
            <a:ext cx="27876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550" spc="-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859207" y="5840236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959300" y="5839584"/>
            <a:ext cx="178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1,5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112246" y="5771186"/>
            <a:ext cx="721995" cy="49149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99060">
              <a:spcBef>
                <a:spcPts val="640"/>
              </a:spcBef>
              <a:tabLst>
                <a:tab pos="504825" algn="l"/>
              </a:tabLst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0,5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50">
              <a:latin typeface="Arial Unicode MS"/>
              <a:cs typeface="Arial Unicode MS"/>
            </a:endParaRPr>
          </a:p>
          <a:p>
            <a:pPr marL="357505">
              <a:lnSpc>
                <a:spcPts val="925"/>
              </a:lnSpc>
              <a:spcBef>
                <a:spcPts val="605"/>
              </a:spcBef>
            </a:pP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4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50" spc="-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850">
              <a:latin typeface="Arial Unicode MS"/>
              <a:cs typeface="Arial Unicode MS"/>
            </a:endParaRPr>
          </a:p>
          <a:p>
            <a:pPr marL="50800">
              <a:lnSpc>
                <a:spcPts val="565"/>
              </a:lnSpc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(δ)</a:t>
            </a:r>
            <a:r>
              <a:rPr sz="500" spc="204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825" i="1" spc="-37" baseline="4040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825" baseline="40404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225630" y="6152675"/>
            <a:ext cx="31750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603790" y="6299769"/>
            <a:ext cx="2032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 0,5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787445" y="6604704"/>
            <a:ext cx="27495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δ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90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670398" y="6675767"/>
            <a:ext cx="1504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850" spc="-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262741" y="6718889"/>
            <a:ext cx="10413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0" dirty="0">
                <a:solidFill>
                  <a:srgbClr val="211F1F"/>
                </a:solidFill>
                <a:latin typeface="Arial"/>
                <a:cs typeface="Arial"/>
              </a:rPr>
              <a:t>σ</a:t>
            </a:r>
            <a:endParaRPr sz="10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408483" y="7026220"/>
            <a:ext cx="8153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Región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8287" y="721017"/>
            <a:ext cx="4305300" cy="677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Requisitos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211F1F"/>
                </a:solidFill>
                <a:latin typeface="Arial"/>
                <a:cs typeface="Arial"/>
              </a:rPr>
              <a:t>UPFC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000">
              <a:latin typeface="Arial"/>
              <a:cs typeface="Arial"/>
            </a:endParaRPr>
          </a:p>
          <a:p>
            <a:pPr marL="50800" marR="66040">
              <a:lnSpc>
                <a:spcPct val="142900"/>
              </a:lnSpc>
              <a:spcBef>
                <a:spcPts val="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aplicaciones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subconjuntos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estructura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utilizado,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(mejora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préstamos).</a:t>
            </a:r>
            <a:endParaRPr sz="700">
              <a:latin typeface="Arial Unicode MS"/>
              <a:cs typeface="Arial Unicode MS"/>
            </a:endParaRPr>
          </a:p>
          <a:p>
            <a:pPr marL="50800" marR="1778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implica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ejecución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simples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un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complejas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amortiguación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oscilaciones.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equivalente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2,39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ubicado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emisor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sigue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derivación.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precisamente,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refiriéndose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2,32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sz="750">
              <a:latin typeface="Arial Unicode MS"/>
              <a:cs typeface="Arial Unicode MS"/>
            </a:endParaRPr>
          </a:p>
          <a:p>
            <a:pPr marL="103505" marR="44450" indent="-103505">
              <a:lnSpc>
                <a:spcPct val="153800"/>
              </a:lnSpc>
              <a:spcBef>
                <a:spcPts val="580"/>
              </a:spcBef>
              <a:buChar char="•"/>
              <a:tabLst>
                <a:tab pos="103505" algn="l"/>
              </a:tabLst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extremo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envío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acoplamientoEl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6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demanda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común.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CA,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independientemente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transferida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CC;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adecuados,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cumplir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funciones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independiente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HV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ejecuta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6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enlace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70" dirty="0">
                <a:solidFill>
                  <a:srgbClr val="211F1F"/>
                </a:solidFill>
                <a:latin typeface="Arial Unicode MS"/>
                <a:cs typeface="Arial Unicode MS"/>
              </a:rPr>
              <a:t>CC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necesaria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garantiza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suave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convertidores.</a:t>
            </a:r>
            <a:endParaRPr sz="650">
              <a:latin typeface="Arial Unicode MS"/>
              <a:cs typeface="Arial Unicode MS"/>
            </a:endParaRPr>
          </a:p>
          <a:p>
            <a:pPr marL="103505" marR="52705" indent="-103505">
              <a:lnSpc>
                <a:spcPct val="153800"/>
              </a:lnSpc>
              <a:buChar char="•"/>
              <a:tabLst>
                <a:tab pos="103505" algn="l"/>
              </a:tabLst>
            </a:pP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DC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AC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estructurado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aceptar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externos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cuyo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ordende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prioridad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preseleccionar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deseada,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serie,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transferencia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salida.</a:t>
            </a:r>
            <a:endParaRPr sz="650">
              <a:latin typeface="Arial Unicode MS"/>
              <a:cs typeface="Arial Unicode MS"/>
            </a:endParaRPr>
          </a:p>
          <a:p>
            <a:pPr marL="107950" marR="60960" indent="-107950">
              <a:lnSpc>
                <a:spcPct val="142900"/>
              </a:lnSpc>
              <a:spcBef>
                <a:spcPts val="10"/>
              </a:spcBef>
              <a:buChar char="•"/>
              <a:tabLst>
                <a:tab pos="107950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señales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obligan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imponer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UPFC,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estableciendo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parámetros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deseados.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fase,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automáticamente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desfasador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perfecto.</a:t>
            </a:r>
            <a:endParaRPr sz="700">
              <a:latin typeface="Arial Unicode MS"/>
              <a:cs typeface="Arial Unicode MS"/>
            </a:endParaRPr>
          </a:p>
          <a:p>
            <a:pPr marL="50800" marR="79375">
              <a:lnSpc>
                <a:spcPct val="133300"/>
              </a:lnSpc>
              <a:spcBef>
                <a:spcPts val="6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2,41</a:t>
            </a:r>
            <a:r>
              <a:rPr sz="750" spc="10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síntesis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lazos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automático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combinación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adecuada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ellos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seguramente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hará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posibles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objetivos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ideas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resumen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precisión:</a:t>
            </a:r>
            <a:endParaRPr sz="750">
              <a:latin typeface="Arial Unicode MS"/>
              <a:cs typeface="Arial Unicode MS"/>
            </a:endParaRPr>
          </a:p>
          <a:p>
            <a:pPr marL="107950" marR="46990" indent="-107950">
              <a:lnSpc>
                <a:spcPct val="142900"/>
              </a:lnSpc>
              <a:spcBef>
                <a:spcPts val="590"/>
              </a:spcBef>
              <a:buChar char="•"/>
              <a:tabLst>
                <a:tab pos="107950" algn="l"/>
              </a:tabLst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intercambia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54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975" i="1" spc="-75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30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lazos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superpuestos.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refiere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inyectada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permanezca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sola.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contrario,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superpone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externo,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tomáticamente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ajuste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fijado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externamente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o,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necesario,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operand</a:t>
            </a:r>
            <a:r>
              <a:rPr sz="975" i="1" spc="-44" baseline="-29914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UPFC.</a:t>
            </a:r>
            <a:endParaRPr sz="700">
              <a:latin typeface="Arial Unicode MS"/>
              <a:cs typeface="Arial Unicode MS"/>
            </a:endParaRPr>
          </a:p>
          <a:p>
            <a:pPr marL="111760" marR="281305" indent="-111760" algn="just">
              <a:lnSpc>
                <a:spcPct val="133300"/>
              </a:lnSpc>
              <a:spcBef>
                <a:spcPts val="10"/>
              </a:spcBef>
              <a:buChar char="•"/>
              <a:tabLst>
                <a:tab pos="111760" algn="l"/>
              </a:tabLst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básicamente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inyecta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i="1" spc="-82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rivado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CC,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regular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i="1" spc="-217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975" i="1" spc="-217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spc="-14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objetivos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control: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9752" y="990271"/>
            <a:ext cx="3707886" cy="63581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26425" y="446703"/>
            <a:ext cx="25552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2.3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4175" y="2617043"/>
            <a:ext cx="92333" cy="49853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2.41</a:t>
            </a:r>
            <a:r>
              <a:rPr sz="60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Lazos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UPFC,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centrándose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extrema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versatilidad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0960" y="698703"/>
            <a:ext cx="4213225" cy="22501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9554" indent="-59690">
              <a:spcBef>
                <a:spcPts val="90"/>
              </a:spcBef>
              <a:buChar char="-"/>
              <a:tabLst>
                <a:tab pos="250190" algn="l"/>
                <a:tab pos="2044700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control: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Cambria"/>
                <a:cs typeface="Cambria"/>
              </a:rPr>
              <a:t>∠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75" i="1" spc="-12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 </a:t>
            </a:r>
            <a:r>
              <a:rPr sz="1000" i="1" spc="-4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ǀ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ǀ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p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975" baseline="-29914">
              <a:latin typeface="Arial"/>
              <a:cs typeface="Arial"/>
            </a:endParaRPr>
          </a:p>
          <a:p>
            <a:pPr marL="253365" indent="-62865">
              <a:buChar char="-"/>
              <a:tabLst>
                <a:tab pos="253365" algn="l"/>
              </a:tabLst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8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trol:</a:t>
            </a:r>
            <a:r>
              <a:rPr sz="8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5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por </a:t>
            </a:r>
            <a:r>
              <a:rPr sz="850" dirty="0">
                <a:solidFill>
                  <a:srgbClr val="211F1F"/>
                </a:solidFill>
                <a:latin typeface="Cambria"/>
                <a:cs typeface="Cambria"/>
              </a:rPr>
              <a:t>∠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50" i="1" spc="15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975" i="1" spc="-112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 </a:t>
            </a:r>
            <a:r>
              <a:rPr sz="1000" i="1" spc="-1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85" dirty="0">
                <a:solidFill>
                  <a:srgbClr val="211F1F"/>
                </a:solidFill>
                <a:latin typeface="Arial Unicode MS"/>
                <a:cs typeface="Arial Unicode MS"/>
              </a:rPr>
              <a:t>po</a:t>
            </a:r>
            <a:r>
              <a:rPr sz="975" i="1" spc="-127" baseline="-29914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950" spc="-85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ǀ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ǀ.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endParaRPr sz="975" baseline="-29914">
              <a:latin typeface="Arial"/>
              <a:cs typeface="Arial"/>
            </a:endParaRPr>
          </a:p>
          <a:p>
            <a:pPr marL="38100" marR="31115">
              <a:lnSpc>
                <a:spcPct val="133300"/>
              </a:lnSpc>
              <a:spcBef>
                <a:spcPts val="55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lazos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junto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lógica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selecciona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gestiona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intercambios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esperados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convertidor.</a:t>
            </a:r>
            <a:endParaRPr sz="750">
              <a:latin typeface="Arial Unicode MS"/>
              <a:cs typeface="Arial Unicode MS"/>
            </a:endParaRPr>
          </a:p>
          <a:p>
            <a:pPr marL="190500">
              <a:spcBef>
                <a:spcPts val="3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simple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podría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siguiente:</a:t>
            </a:r>
            <a:endParaRPr sz="750">
              <a:latin typeface="Arial Unicode MS"/>
              <a:cs typeface="Arial Unicode MS"/>
            </a:endParaRPr>
          </a:p>
          <a:p>
            <a:pPr marL="102235" indent="-64769">
              <a:spcBef>
                <a:spcPts val="850"/>
              </a:spcBef>
              <a:buChar char="•"/>
              <a:tabLst>
                <a:tab pos="102870" algn="l"/>
              </a:tabLst>
            </a:pP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control;</a:t>
            </a:r>
            <a:endParaRPr sz="800">
              <a:latin typeface="Arial Unicode MS"/>
              <a:cs typeface="Arial Unicode MS"/>
            </a:endParaRPr>
          </a:p>
          <a:p>
            <a:pPr marL="106680" indent="-69215">
              <a:spcBef>
                <a:spcPts val="190"/>
              </a:spcBef>
              <a:buChar char="•"/>
              <a:tabLst>
                <a:tab pos="107314" algn="l"/>
              </a:tabLst>
            </a:pPr>
            <a:r>
              <a:rPr sz="8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8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control.</a:t>
            </a:r>
            <a:endParaRPr sz="850">
              <a:latin typeface="Arial Unicode MS"/>
              <a:cs typeface="Arial Unicode MS"/>
            </a:endParaRPr>
          </a:p>
          <a:p>
            <a:pPr marL="38100" marR="30480" indent="-635">
              <a:lnSpc>
                <a:spcPct val="133300"/>
              </a:lnSpc>
              <a:spcBef>
                <a:spcPts val="580"/>
              </a:spcBef>
              <a:tabLst>
                <a:tab pos="1509395" algn="l"/>
              </a:tabLst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8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-127" baseline="-29914" dirty="0">
                <a:solidFill>
                  <a:srgbClr val="211F1F"/>
                </a:solidFill>
                <a:latin typeface="Arial"/>
                <a:cs typeface="Arial"/>
              </a:rPr>
              <a:t>H</a:t>
            </a:r>
            <a:r>
              <a:rPr sz="750" spc="-8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tiempo,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combinación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9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i="1" spc="-142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convertidor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manejable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750" i="1" baseline="-38888" dirty="0">
                <a:solidFill>
                  <a:srgbClr val="211F1F"/>
                </a:solidFill>
                <a:latin typeface="Arial"/>
                <a:cs typeface="Arial"/>
              </a:rPr>
              <a:t>pq</a:t>
            </a:r>
            <a:r>
              <a:rPr sz="750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750" spc="75" baseline="-38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ontrol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corresponde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(HSVC).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contro</a:t>
            </a:r>
            <a:r>
              <a:rPr sz="975" i="1" spc="-6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975" i="1" spc="-60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cantidad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dirección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UPFC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candidato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para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participar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efectiva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(SVR).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20" y="3283345"/>
            <a:ext cx="4222115" cy="391036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52425" marR="720725" lvl="1" indent="-340360">
              <a:lnSpc>
                <a:spcPts val="1400"/>
              </a:lnSpc>
              <a:spcBef>
                <a:spcPts val="220"/>
              </a:spcBef>
              <a:buSzPct val="150000"/>
              <a:buAutoNum type="arabicPeriod" startAt="4"/>
              <a:tabLst>
                <a:tab pos="353060" algn="l"/>
              </a:tabLst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Dispositivos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control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discreto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800" b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y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800" b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reactiva: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Transformadores</a:t>
            </a:r>
            <a:r>
              <a:rPr sz="8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cambio</a:t>
            </a:r>
            <a:r>
              <a:rPr sz="8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tomas</a:t>
            </a:r>
            <a:r>
              <a:rPr sz="8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800" b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carga</a:t>
            </a:r>
            <a:endParaRPr sz="800">
              <a:latin typeface="Arial"/>
              <a:cs typeface="Arial"/>
            </a:endParaRPr>
          </a:p>
          <a:p>
            <a:pPr lvl="1">
              <a:spcBef>
                <a:spcPts val="50"/>
              </a:spcBef>
              <a:buClr>
                <a:srgbClr val="211F1F"/>
              </a:buClr>
              <a:buFont typeface="Arial"/>
              <a:buAutoNum type="arabicPeriod" startAt="4"/>
            </a:pPr>
            <a:endParaRPr sz="1450">
              <a:latin typeface="Arial"/>
              <a:cs typeface="Arial"/>
            </a:endParaRPr>
          </a:p>
          <a:p>
            <a:pPr marL="319405" lvl="2" indent="-307340">
              <a:buAutoNum type="arabicPeriod"/>
              <a:tabLst>
                <a:tab pos="320040" algn="l"/>
              </a:tabLst>
            </a:pPr>
            <a:r>
              <a:rPr sz="10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Generalidades</a:t>
            </a:r>
            <a:endParaRPr sz="1000">
              <a:latin typeface="Century Gothic"/>
              <a:cs typeface="Century Gothic"/>
            </a:endParaRPr>
          </a:p>
          <a:p>
            <a:pPr>
              <a:spcBef>
                <a:spcPts val="50"/>
              </a:spcBef>
            </a:pPr>
            <a:endParaRPr sz="1200">
              <a:latin typeface="Century Gothic"/>
              <a:cs typeface="Century Gothic"/>
            </a:endParaRPr>
          </a:p>
          <a:p>
            <a:pPr marL="12700" marR="33655">
              <a:lnSpc>
                <a:spcPct val="166700"/>
              </a:lnSpc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selecciona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transformador.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variable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0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provisto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tomas,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escalonado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secundario.</a:t>
            </a:r>
            <a:endParaRPr sz="6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  <a:spcBef>
                <a:spcPts val="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eficientemente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lado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devanado(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si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es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sostenido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por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el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valor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voltaje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el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otro</a:t>
            </a:r>
            <a:r>
              <a:rPr sz="75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lado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palabras,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transformador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toma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era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equipo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introducido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anteriormente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(§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2.3);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sólo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sirve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interfaz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desacoplamiento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diferentes,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ambos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sostenidos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50">
              <a:latin typeface="Arial Unicode MS"/>
              <a:cs typeface="Arial Unicode MS"/>
            </a:endParaRPr>
          </a:p>
          <a:p>
            <a:pPr marL="12700" marR="234950" indent="152400">
              <a:lnSpc>
                <a:spcPct val="125000"/>
              </a:lnSpc>
              <a:spcBef>
                <a:spcPts val="1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cambiar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espiras,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varía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obtiene</a:t>
            </a:r>
            <a:r>
              <a:rPr sz="8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control.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constituye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forma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popular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extendida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voltaje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energía,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cuyo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éxito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simplemente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depende,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nivel,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solidez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nivel superior.</a:t>
            </a:r>
            <a:endParaRPr sz="800">
              <a:latin typeface="Arial Unicode MS"/>
              <a:cs typeface="Arial Unicode MS"/>
            </a:endParaRPr>
          </a:p>
          <a:p>
            <a:pPr marL="165100" marR="135890">
              <a:lnSpc>
                <a:spcPts val="1200"/>
              </a:lnSpc>
              <a:spcBef>
                <a:spcPts val="8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2,42</a:t>
            </a:r>
            <a:r>
              <a:rPr sz="700" spc="9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esquemático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colocado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endParaRPr sz="700">
              <a:latin typeface="Arial Unicode MS"/>
              <a:cs typeface="Arial Unicode MS"/>
            </a:endParaRPr>
          </a:p>
          <a:p>
            <a:pPr marL="12700" marR="251460" indent="152400">
              <a:lnSpc>
                <a:spcPts val="12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2,43</a:t>
            </a:r>
            <a:r>
              <a:rPr sz="700" spc="10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Γ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situado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endParaRPr sz="700">
              <a:latin typeface="Arial Unicode MS"/>
              <a:cs typeface="Arial Unicode MS"/>
            </a:endParaRPr>
          </a:p>
          <a:p>
            <a:pPr marL="12700" marR="173990" indent="152400">
              <a:lnSpc>
                <a:spcPts val="12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conexiones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idénticas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estrella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estelar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delta-delta),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siguientes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describen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modelo: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26379" y="4592512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4">
                <a:moveTo>
                  <a:pt x="0" y="0"/>
                </a:moveTo>
                <a:lnTo>
                  <a:pt x="17025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693538" y="4589337"/>
            <a:ext cx="380365" cy="6350"/>
            <a:chOff x="2838418" y="4589337"/>
            <a:chExt cx="380365" cy="6350"/>
          </a:xfrm>
        </p:grpSpPr>
        <p:sp>
          <p:nvSpPr>
            <p:cNvPr id="4" name="object 4"/>
            <p:cNvSpPr/>
            <p:nvPr/>
          </p:nvSpPr>
          <p:spPr>
            <a:xfrm>
              <a:off x="2838418" y="4592512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>
                  <a:moveTo>
                    <a:pt x="0" y="0"/>
                  </a:moveTo>
                  <a:lnTo>
                    <a:pt x="178193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0428" y="4592512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>
                  <a:moveTo>
                    <a:pt x="0" y="0"/>
                  </a:moveTo>
                  <a:lnTo>
                    <a:pt x="178193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30114" y="4592512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5">
                <a:moveTo>
                  <a:pt x="0" y="0"/>
                </a:moveTo>
                <a:lnTo>
                  <a:pt x="1718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4798" y="6007131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96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458208" y="2945801"/>
            <a:ext cx="31750" cy="551180"/>
            <a:chOff x="2603089" y="2945801"/>
            <a:chExt cx="31750" cy="551180"/>
          </a:xfrm>
        </p:grpSpPr>
        <p:sp>
          <p:nvSpPr>
            <p:cNvPr id="9" name="object 9"/>
            <p:cNvSpPr/>
            <p:nvPr/>
          </p:nvSpPr>
          <p:spPr>
            <a:xfrm>
              <a:off x="2618833" y="2968587"/>
              <a:ext cx="0" cy="528955"/>
            </a:xfrm>
            <a:custGeom>
              <a:avLst/>
              <a:gdLst/>
              <a:ahLst/>
              <a:cxnLst/>
              <a:rect l="l" t="t" r="r" b="b"/>
              <a:pathLst>
                <a:path h="528954">
                  <a:moveTo>
                    <a:pt x="0" y="0"/>
                  </a:moveTo>
                  <a:lnTo>
                    <a:pt x="0" y="52837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03089" y="2945801"/>
              <a:ext cx="31750" cy="27940"/>
            </a:xfrm>
            <a:custGeom>
              <a:avLst/>
              <a:gdLst/>
              <a:ahLst/>
              <a:cxnLst/>
              <a:rect l="l" t="t" r="r" b="b"/>
              <a:pathLst>
                <a:path w="31750" h="27939">
                  <a:moveTo>
                    <a:pt x="15824" y="0"/>
                  </a:moveTo>
                  <a:lnTo>
                    <a:pt x="0" y="27419"/>
                  </a:lnTo>
                  <a:lnTo>
                    <a:pt x="31661" y="27419"/>
                  </a:lnTo>
                  <a:lnTo>
                    <a:pt x="1582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998314" y="2979498"/>
            <a:ext cx="31750" cy="509905"/>
            <a:chOff x="4143195" y="2979497"/>
            <a:chExt cx="31750" cy="509905"/>
          </a:xfrm>
        </p:grpSpPr>
        <p:sp>
          <p:nvSpPr>
            <p:cNvPr id="12" name="object 12"/>
            <p:cNvSpPr/>
            <p:nvPr/>
          </p:nvSpPr>
          <p:spPr>
            <a:xfrm>
              <a:off x="4158944" y="3002285"/>
              <a:ext cx="0" cy="487045"/>
            </a:xfrm>
            <a:custGeom>
              <a:avLst/>
              <a:gdLst/>
              <a:ahLst/>
              <a:cxnLst/>
              <a:rect l="l" t="t" r="r" b="b"/>
              <a:pathLst>
                <a:path h="487045">
                  <a:moveTo>
                    <a:pt x="0" y="0"/>
                  </a:moveTo>
                  <a:lnTo>
                    <a:pt x="0" y="486575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43195" y="2979497"/>
              <a:ext cx="31750" cy="27940"/>
            </a:xfrm>
            <a:custGeom>
              <a:avLst/>
              <a:gdLst/>
              <a:ahLst/>
              <a:cxnLst/>
              <a:rect l="l" t="t" r="r" b="b"/>
              <a:pathLst>
                <a:path w="31750" h="27939">
                  <a:moveTo>
                    <a:pt x="15836" y="0"/>
                  </a:moveTo>
                  <a:lnTo>
                    <a:pt x="0" y="27419"/>
                  </a:lnTo>
                  <a:lnTo>
                    <a:pt x="31661" y="27419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438039" y="2985278"/>
            <a:ext cx="31750" cy="509905"/>
            <a:chOff x="4582920" y="2985277"/>
            <a:chExt cx="31750" cy="509905"/>
          </a:xfrm>
        </p:grpSpPr>
        <p:sp>
          <p:nvSpPr>
            <p:cNvPr id="15" name="object 15"/>
            <p:cNvSpPr/>
            <p:nvPr/>
          </p:nvSpPr>
          <p:spPr>
            <a:xfrm>
              <a:off x="4598668" y="3008064"/>
              <a:ext cx="0" cy="487045"/>
            </a:xfrm>
            <a:custGeom>
              <a:avLst/>
              <a:gdLst/>
              <a:ahLst/>
              <a:cxnLst/>
              <a:rect l="l" t="t" r="r" b="b"/>
              <a:pathLst>
                <a:path h="487045">
                  <a:moveTo>
                    <a:pt x="0" y="0"/>
                  </a:moveTo>
                  <a:lnTo>
                    <a:pt x="0" y="486575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82920" y="2985277"/>
              <a:ext cx="31750" cy="27940"/>
            </a:xfrm>
            <a:custGeom>
              <a:avLst/>
              <a:gdLst/>
              <a:ahLst/>
              <a:cxnLst/>
              <a:rect l="l" t="t" r="r" b="b"/>
              <a:pathLst>
                <a:path w="31750" h="27939">
                  <a:moveTo>
                    <a:pt x="15824" y="0"/>
                  </a:moveTo>
                  <a:lnTo>
                    <a:pt x="0" y="27419"/>
                  </a:lnTo>
                  <a:lnTo>
                    <a:pt x="31673" y="27419"/>
                  </a:lnTo>
                  <a:lnTo>
                    <a:pt x="1582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5760111" y="284199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93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5635555" y="3043111"/>
            <a:ext cx="231140" cy="484505"/>
            <a:chOff x="2780436" y="3043110"/>
            <a:chExt cx="231140" cy="484505"/>
          </a:xfrm>
        </p:grpSpPr>
        <p:sp>
          <p:nvSpPr>
            <p:cNvPr id="19" name="object 19"/>
            <p:cNvSpPr/>
            <p:nvPr/>
          </p:nvSpPr>
          <p:spPr>
            <a:xfrm>
              <a:off x="2904992" y="3392377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4">
                  <a:moveTo>
                    <a:pt x="0" y="0"/>
                  </a:moveTo>
                  <a:lnTo>
                    <a:pt x="0" y="134632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80436" y="3043110"/>
              <a:ext cx="231140" cy="349885"/>
            </a:xfrm>
            <a:custGeom>
              <a:avLst/>
              <a:gdLst/>
              <a:ahLst/>
              <a:cxnLst/>
              <a:rect l="l" t="t" r="r" b="b"/>
              <a:pathLst>
                <a:path w="231139" h="349885">
                  <a:moveTo>
                    <a:pt x="230670" y="0"/>
                  </a:moveTo>
                  <a:lnTo>
                    <a:pt x="0" y="0"/>
                  </a:lnTo>
                  <a:lnTo>
                    <a:pt x="0" y="349834"/>
                  </a:lnTo>
                  <a:lnTo>
                    <a:pt x="230670" y="349834"/>
                  </a:lnTo>
                  <a:lnTo>
                    <a:pt x="230670" y="0"/>
                  </a:lnTo>
                  <a:close/>
                </a:path>
              </a:pathLst>
            </a:custGeom>
            <a:solidFill>
              <a:srgbClr val="93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6067698" y="2737981"/>
            <a:ext cx="558800" cy="214629"/>
          </a:xfrm>
          <a:custGeom>
            <a:avLst/>
            <a:gdLst/>
            <a:ahLst/>
            <a:cxnLst/>
            <a:rect l="l" t="t" r="r" b="b"/>
            <a:pathLst>
              <a:path w="558800" h="214630">
                <a:moveTo>
                  <a:pt x="558241" y="0"/>
                </a:moveTo>
                <a:lnTo>
                  <a:pt x="0" y="0"/>
                </a:lnTo>
                <a:lnTo>
                  <a:pt x="0" y="214223"/>
                </a:lnTo>
                <a:lnTo>
                  <a:pt x="558241" y="214223"/>
                </a:lnTo>
                <a:lnTo>
                  <a:pt x="558241" y="0"/>
                </a:lnTo>
                <a:close/>
              </a:path>
            </a:pathLst>
          </a:custGeom>
          <a:solidFill>
            <a:srgbClr val="93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34032" y="3043111"/>
            <a:ext cx="234315" cy="354965"/>
          </a:xfrm>
          <a:custGeom>
            <a:avLst/>
            <a:gdLst/>
            <a:ahLst/>
            <a:cxnLst/>
            <a:rect l="l" t="t" r="r" b="b"/>
            <a:pathLst>
              <a:path w="234314" h="354964">
                <a:moveTo>
                  <a:pt x="233730" y="354456"/>
                </a:moveTo>
                <a:lnTo>
                  <a:pt x="0" y="354456"/>
                </a:lnTo>
                <a:lnTo>
                  <a:pt x="0" y="0"/>
                </a:lnTo>
                <a:lnTo>
                  <a:pt x="233730" y="0"/>
                </a:lnTo>
                <a:lnTo>
                  <a:pt x="233730" y="354456"/>
                </a:lnTo>
                <a:close/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5920" y="2734361"/>
            <a:ext cx="558800" cy="215900"/>
          </a:xfrm>
          <a:custGeom>
            <a:avLst/>
            <a:gdLst/>
            <a:ahLst/>
            <a:cxnLst/>
            <a:rect l="l" t="t" r="r" b="b"/>
            <a:pathLst>
              <a:path w="558800" h="215900">
                <a:moveTo>
                  <a:pt x="558698" y="215290"/>
                </a:moveTo>
                <a:lnTo>
                  <a:pt x="0" y="215290"/>
                </a:lnTo>
                <a:lnTo>
                  <a:pt x="0" y="0"/>
                </a:lnTo>
                <a:lnTo>
                  <a:pt x="558698" y="0"/>
                </a:lnTo>
                <a:lnTo>
                  <a:pt x="558698" y="215290"/>
                </a:lnTo>
                <a:close/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238793" y="2827005"/>
            <a:ext cx="158115" cy="31750"/>
            <a:chOff x="2383673" y="2827005"/>
            <a:chExt cx="158115" cy="31750"/>
          </a:xfrm>
        </p:grpSpPr>
        <p:sp>
          <p:nvSpPr>
            <p:cNvPr id="25" name="object 25"/>
            <p:cNvSpPr/>
            <p:nvPr/>
          </p:nvSpPr>
          <p:spPr>
            <a:xfrm>
              <a:off x="2383673" y="2842927"/>
              <a:ext cx="135890" cy="0"/>
            </a:xfrm>
            <a:custGeom>
              <a:avLst/>
              <a:gdLst/>
              <a:ahLst/>
              <a:cxnLst/>
              <a:rect l="l" t="t" r="r" b="b"/>
              <a:pathLst>
                <a:path w="135889">
                  <a:moveTo>
                    <a:pt x="0" y="0"/>
                  </a:moveTo>
                  <a:lnTo>
                    <a:pt x="135331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14368" y="2827005"/>
              <a:ext cx="27940" cy="31750"/>
            </a:xfrm>
            <a:custGeom>
              <a:avLst/>
              <a:gdLst/>
              <a:ahLst/>
              <a:cxnLst/>
              <a:rect l="l" t="t" r="r" b="b"/>
              <a:pathLst>
                <a:path w="27939" h="31750">
                  <a:moveTo>
                    <a:pt x="0" y="0"/>
                  </a:moveTo>
                  <a:lnTo>
                    <a:pt x="0" y="31661"/>
                  </a:lnTo>
                  <a:lnTo>
                    <a:pt x="27419" y="158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5492531" y="2842802"/>
            <a:ext cx="580390" cy="0"/>
          </a:xfrm>
          <a:custGeom>
            <a:avLst/>
            <a:gdLst/>
            <a:ahLst/>
            <a:cxnLst/>
            <a:rect l="l" t="t" r="r" b="b"/>
            <a:pathLst>
              <a:path w="580389">
                <a:moveTo>
                  <a:pt x="0" y="0"/>
                </a:moveTo>
                <a:lnTo>
                  <a:pt x="579767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92532" y="3527015"/>
            <a:ext cx="1956435" cy="0"/>
          </a:xfrm>
          <a:custGeom>
            <a:avLst/>
            <a:gdLst/>
            <a:ahLst/>
            <a:cxnLst/>
            <a:rect l="l" t="t" r="r" b="b"/>
            <a:pathLst>
              <a:path w="1956435">
                <a:moveTo>
                  <a:pt x="0" y="0"/>
                </a:moveTo>
                <a:lnTo>
                  <a:pt x="1956142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21294" y="2842802"/>
            <a:ext cx="808990" cy="0"/>
          </a:xfrm>
          <a:custGeom>
            <a:avLst/>
            <a:gdLst/>
            <a:ahLst/>
            <a:cxnLst/>
            <a:rect l="l" t="t" r="r" b="b"/>
            <a:pathLst>
              <a:path w="808989">
                <a:moveTo>
                  <a:pt x="0" y="0"/>
                </a:moveTo>
                <a:lnTo>
                  <a:pt x="808901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7520157" y="2827005"/>
            <a:ext cx="181610" cy="31750"/>
            <a:chOff x="4665038" y="2827005"/>
            <a:chExt cx="181610" cy="31750"/>
          </a:xfrm>
        </p:grpSpPr>
        <p:sp>
          <p:nvSpPr>
            <p:cNvPr id="31" name="object 31"/>
            <p:cNvSpPr/>
            <p:nvPr/>
          </p:nvSpPr>
          <p:spPr>
            <a:xfrm>
              <a:off x="4665038" y="2842927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>
                  <a:moveTo>
                    <a:pt x="0" y="0"/>
                  </a:moveTo>
                  <a:lnTo>
                    <a:pt x="158407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18810" y="2827005"/>
              <a:ext cx="27940" cy="31750"/>
            </a:xfrm>
            <a:custGeom>
              <a:avLst/>
              <a:gdLst/>
              <a:ahLst/>
              <a:cxnLst/>
              <a:rect l="l" t="t" r="r" b="b"/>
              <a:pathLst>
                <a:path w="27939" h="31750">
                  <a:moveTo>
                    <a:pt x="0" y="0"/>
                  </a:moveTo>
                  <a:lnTo>
                    <a:pt x="0" y="31661"/>
                  </a:lnTo>
                  <a:lnTo>
                    <a:pt x="27419" y="158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6628605" y="2919327"/>
            <a:ext cx="179070" cy="31750"/>
            <a:chOff x="3773486" y="2919327"/>
            <a:chExt cx="179070" cy="31750"/>
          </a:xfrm>
        </p:grpSpPr>
        <p:sp>
          <p:nvSpPr>
            <p:cNvPr id="34" name="object 34"/>
            <p:cNvSpPr/>
            <p:nvPr/>
          </p:nvSpPr>
          <p:spPr>
            <a:xfrm>
              <a:off x="3773486" y="2935249"/>
              <a:ext cx="156210" cy="0"/>
            </a:xfrm>
            <a:custGeom>
              <a:avLst/>
              <a:gdLst/>
              <a:ahLst/>
              <a:cxnLst/>
              <a:rect l="l" t="t" r="r" b="b"/>
              <a:pathLst>
                <a:path w="156210">
                  <a:moveTo>
                    <a:pt x="0" y="0"/>
                  </a:moveTo>
                  <a:lnTo>
                    <a:pt x="155714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24565" y="2919327"/>
              <a:ext cx="27940" cy="31750"/>
            </a:xfrm>
            <a:custGeom>
              <a:avLst/>
              <a:gdLst/>
              <a:ahLst/>
              <a:cxnLst/>
              <a:rect l="l" t="t" r="r" b="b"/>
              <a:pathLst>
                <a:path w="27939" h="31750">
                  <a:moveTo>
                    <a:pt x="0" y="0"/>
                  </a:moveTo>
                  <a:lnTo>
                    <a:pt x="0" y="31661"/>
                  </a:lnTo>
                  <a:lnTo>
                    <a:pt x="27419" y="158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1836" y="2802641"/>
            <a:ext cx="84797" cy="8495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11586" y="2800335"/>
            <a:ext cx="84785" cy="8493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11586" y="3478756"/>
            <a:ext cx="84785" cy="8493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31696" y="3484533"/>
            <a:ext cx="84772" cy="8495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31696" y="2800335"/>
            <a:ext cx="84772" cy="8493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71836" y="3484533"/>
            <a:ext cx="84797" cy="84950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7104815" y="2703945"/>
            <a:ext cx="170815" cy="289560"/>
            <a:chOff x="4249695" y="2703945"/>
            <a:chExt cx="170815" cy="289560"/>
          </a:xfrm>
        </p:grpSpPr>
        <p:sp>
          <p:nvSpPr>
            <p:cNvPr id="43" name="object 43"/>
            <p:cNvSpPr/>
            <p:nvPr/>
          </p:nvSpPr>
          <p:spPr>
            <a:xfrm>
              <a:off x="4254457" y="2708708"/>
              <a:ext cx="161290" cy="280035"/>
            </a:xfrm>
            <a:custGeom>
              <a:avLst/>
              <a:gdLst/>
              <a:ahLst/>
              <a:cxnLst/>
              <a:rect l="l" t="t" r="r" b="b"/>
              <a:pathLst>
                <a:path w="161289" h="280035">
                  <a:moveTo>
                    <a:pt x="140706" y="0"/>
                  </a:moveTo>
                  <a:lnTo>
                    <a:pt x="18456" y="0"/>
                  </a:lnTo>
                  <a:lnTo>
                    <a:pt x="4254" y="38339"/>
                  </a:lnTo>
                  <a:lnTo>
                    <a:pt x="0" y="64925"/>
                  </a:lnTo>
                  <a:lnTo>
                    <a:pt x="6122" y="92182"/>
                  </a:lnTo>
                  <a:lnTo>
                    <a:pt x="23053" y="132537"/>
                  </a:lnTo>
                  <a:lnTo>
                    <a:pt x="45405" y="158246"/>
                  </a:lnTo>
                  <a:lnTo>
                    <a:pt x="51895" y="182148"/>
                  </a:lnTo>
                  <a:lnTo>
                    <a:pt x="41659" y="218038"/>
                  </a:lnTo>
                  <a:lnTo>
                    <a:pt x="13833" y="279717"/>
                  </a:lnTo>
                  <a:lnTo>
                    <a:pt x="140706" y="279717"/>
                  </a:lnTo>
                  <a:lnTo>
                    <a:pt x="155844" y="230664"/>
                  </a:lnTo>
                  <a:lnTo>
                    <a:pt x="160889" y="199383"/>
                  </a:lnTo>
                  <a:lnTo>
                    <a:pt x="155844" y="172436"/>
                  </a:lnTo>
                  <a:lnTo>
                    <a:pt x="140706" y="136385"/>
                  </a:lnTo>
                  <a:lnTo>
                    <a:pt x="130326" y="88741"/>
                  </a:lnTo>
                  <a:lnTo>
                    <a:pt x="126866" y="58653"/>
                  </a:lnTo>
                  <a:lnTo>
                    <a:pt x="130326" y="33334"/>
                  </a:lnTo>
                  <a:lnTo>
                    <a:pt x="140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54457" y="2708708"/>
              <a:ext cx="161290" cy="280035"/>
            </a:xfrm>
            <a:custGeom>
              <a:avLst/>
              <a:gdLst/>
              <a:ahLst/>
              <a:cxnLst/>
              <a:rect l="l" t="t" r="r" b="b"/>
              <a:pathLst>
                <a:path w="161289" h="280035">
                  <a:moveTo>
                    <a:pt x="18456" y="0"/>
                  </a:moveTo>
                  <a:lnTo>
                    <a:pt x="140706" y="0"/>
                  </a:lnTo>
                  <a:lnTo>
                    <a:pt x="130326" y="33334"/>
                  </a:lnTo>
                  <a:lnTo>
                    <a:pt x="126866" y="58653"/>
                  </a:lnTo>
                  <a:lnTo>
                    <a:pt x="130326" y="88741"/>
                  </a:lnTo>
                  <a:lnTo>
                    <a:pt x="140706" y="136385"/>
                  </a:lnTo>
                  <a:lnTo>
                    <a:pt x="155844" y="172436"/>
                  </a:lnTo>
                  <a:lnTo>
                    <a:pt x="160889" y="199383"/>
                  </a:lnTo>
                  <a:lnTo>
                    <a:pt x="155844" y="230664"/>
                  </a:lnTo>
                  <a:lnTo>
                    <a:pt x="140706" y="279717"/>
                  </a:lnTo>
                  <a:lnTo>
                    <a:pt x="13833" y="279717"/>
                  </a:lnTo>
                  <a:lnTo>
                    <a:pt x="41659" y="218038"/>
                  </a:lnTo>
                  <a:lnTo>
                    <a:pt x="51895" y="182148"/>
                  </a:lnTo>
                  <a:lnTo>
                    <a:pt x="45405" y="158246"/>
                  </a:lnTo>
                  <a:lnTo>
                    <a:pt x="23053" y="132537"/>
                  </a:lnTo>
                  <a:lnTo>
                    <a:pt x="6122" y="92182"/>
                  </a:lnTo>
                  <a:lnTo>
                    <a:pt x="0" y="64925"/>
                  </a:lnTo>
                  <a:lnTo>
                    <a:pt x="4254" y="38339"/>
                  </a:lnTo>
                  <a:lnTo>
                    <a:pt x="18456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104815" y="3376600"/>
            <a:ext cx="170815" cy="289560"/>
            <a:chOff x="4249695" y="3376600"/>
            <a:chExt cx="170815" cy="289560"/>
          </a:xfrm>
        </p:grpSpPr>
        <p:sp>
          <p:nvSpPr>
            <p:cNvPr id="46" name="object 46"/>
            <p:cNvSpPr/>
            <p:nvPr/>
          </p:nvSpPr>
          <p:spPr>
            <a:xfrm>
              <a:off x="4254457" y="3381362"/>
              <a:ext cx="161290" cy="280035"/>
            </a:xfrm>
            <a:custGeom>
              <a:avLst/>
              <a:gdLst/>
              <a:ahLst/>
              <a:cxnLst/>
              <a:rect l="l" t="t" r="r" b="b"/>
              <a:pathLst>
                <a:path w="161289" h="280035">
                  <a:moveTo>
                    <a:pt x="140706" y="0"/>
                  </a:moveTo>
                  <a:lnTo>
                    <a:pt x="18456" y="0"/>
                  </a:lnTo>
                  <a:lnTo>
                    <a:pt x="4254" y="38346"/>
                  </a:lnTo>
                  <a:lnTo>
                    <a:pt x="0" y="64935"/>
                  </a:lnTo>
                  <a:lnTo>
                    <a:pt x="6122" y="92190"/>
                  </a:lnTo>
                  <a:lnTo>
                    <a:pt x="23053" y="132537"/>
                  </a:lnTo>
                  <a:lnTo>
                    <a:pt x="45405" y="158239"/>
                  </a:lnTo>
                  <a:lnTo>
                    <a:pt x="51895" y="182138"/>
                  </a:lnTo>
                  <a:lnTo>
                    <a:pt x="41659" y="218031"/>
                  </a:lnTo>
                  <a:lnTo>
                    <a:pt x="13833" y="279717"/>
                  </a:lnTo>
                  <a:lnTo>
                    <a:pt x="140706" y="279717"/>
                  </a:lnTo>
                  <a:lnTo>
                    <a:pt x="155844" y="230672"/>
                  </a:lnTo>
                  <a:lnTo>
                    <a:pt x="160889" y="199393"/>
                  </a:lnTo>
                  <a:lnTo>
                    <a:pt x="155844" y="172443"/>
                  </a:lnTo>
                  <a:lnTo>
                    <a:pt x="140706" y="136385"/>
                  </a:lnTo>
                  <a:lnTo>
                    <a:pt x="130326" y="88741"/>
                  </a:lnTo>
                  <a:lnTo>
                    <a:pt x="126866" y="58653"/>
                  </a:lnTo>
                  <a:lnTo>
                    <a:pt x="130326" y="33334"/>
                  </a:lnTo>
                  <a:lnTo>
                    <a:pt x="140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54457" y="3381362"/>
              <a:ext cx="161290" cy="280035"/>
            </a:xfrm>
            <a:custGeom>
              <a:avLst/>
              <a:gdLst/>
              <a:ahLst/>
              <a:cxnLst/>
              <a:rect l="l" t="t" r="r" b="b"/>
              <a:pathLst>
                <a:path w="161289" h="280035">
                  <a:moveTo>
                    <a:pt x="18456" y="0"/>
                  </a:moveTo>
                  <a:lnTo>
                    <a:pt x="140706" y="0"/>
                  </a:lnTo>
                  <a:lnTo>
                    <a:pt x="130326" y="33334"/>
                  </a:lnTo>
                  <a:lnTo>
                    <a:pt x="126866" y="58653"/>
                  </a:lnTo>
                  <a:lnTo>
                    <a:pt x="130326" y="88741"/>
                  </a:lnTo>
                  <a:lnTo>
                    <a:pt x="140706" y="136385"/>
                  </a:lnTo>
                  <a:lnTo>
                    <a:pt x="155844" y="172443"/>
                  </a:lnTo>
                  <a:lnTo>
                    <a:pt x="160889" y="199393"/>
                  </a:lnTo>
                  <a:lnTo>
                    <a:pt x="155844" y="230672"/>
                  </a:lnTo>
                  <a:lnTo>
                    <a:pt x="140706" y="279717"/>
                  </a:lnTo>
                  <a:lnTo>
                    <a:pt x="13833" y="279717"/>
                  </a:lnTo>
                  <a:lnTo>
                    <a:pt x="41659" y="218031"/>
                  </a:lnTo>
                  <a:lnTo>
                    <a:pt x="51895" y="182138"/>
                  </a:lnTo>
                  <a:lnTo>
                    <a:pt x="45405" y="158239"/>
                  </a:lnTo>
                  <a:lnTo>
                    <a:pt x="23053" y="132537"/>
                  </a:lnTo>
                  <a:lnTo>
                    <a:pt x="6122" y="92190"/>
                  </a:lnTo>
                  <a:lnTo>
                    <a:pt x="0" y="64935"/>
                  </a:lnTo>
                  <a:lnTo>
                    <a:pt x="4254" y="38346"/>
                  </a:lnTo>
                  <a:lnTo>
                    <a:pt x="18456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7252098" y="986951"/>
            <a:ext cx="499109" cy="0"/>
          </a:xfrm>
          <a:custGeom>
            <a:avLst/>
            <a:gdLst/>
            <a:ahLst/>
            <a:cxnLst/>
            <a:rect l="l" t="t" r="r" b="b"/>
            <a:pathLst>
              <a:path w="499110">
                <a:moveTo>
                  <a:pt x="0" y="0"/>
                </a:moveTo>
                <a:lnTo>
                  <a:pt x="499008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522" y="986951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49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51110" y="1306491"/>
            <a:ext cx="45085" cy="789940"/>
          </a:xfrm>
          <a:custGeom>
            <a:avLst/>
            <a:gdLst/>
            <a:ahLst/>
            <a:cxnLst/>
            <a:rect l="l" t="t" r="r" b="b"/>
            <a:pathLst>
              <a:path w="45085" h="789939">
                <a:moveTo>
                  <a:pt x="18747" y="62198"/>
                </a:moveTo>
                <a:lnTo>
                  <a:pt x="18021" y="784263"/>
                </a:lnTo>
                <a:lnTo>
                  <a:pt x="18021" y="787158"/>
                </a:lnTo>
                <a:lnTo>
                  <a:pt x="19710" y="789393"/>
                </a:lnTo>
                <a:lnTo>
                  <a:pt x="21793" y="789393"/>
                </a:lnTo>
                <a:lnTo>
                  <a:pt x="23876" y="789470"/>
                </a:lnTo>
                <a:lnTo>
                  <a:pt x="25501" y="787158"/>
                </a:lnTo>
                <a:lnTo>
                  <a:pt x="26212" y="62210"/>
                </a:lnTo>
                <a:lnTo>
                  <a:pt x="18747" y="62198"/>
                </a:lnTo>
                <a:close/>
              </a:path>
              <a:path w="45085" h="789939">
                <a:moveTo>
                  <a:pt x="39339" y="46685"/>
                </a:moveTo>
                <a:lnTo>
                  <a:pt x="24549" y="46685"/>
                </a:lnTo>
                <a:lnTo>
                  <a:pt x="26225" y="49022"/>
                </a:lnTo>
                <a:lnTo>
                  <a:pt x="26212" y="62210"/>
                </a:lnTo>
                <a:lnTo>
                  <a:pt x="44945" y="62242"/>
                </a:lnTo>
                <a:lnTo>
                  <a:pt x="39339" y="46685"/>
                </a:lnTo>
                <a:close/>
              </a:path>
              <a:path w="45085" h="789939">
                <a:moveTo>
                  <a:pt x="24549" y="46685"/>
                </a:moveTo>
                <a:lnTo>
                  <a:pt x="20447" y="46685"/>
                </a:lnTo>
                <a:lnTo>
                  <a:pt x="18757" y="49022"/>
                </a:lnTo>
                <a:lnTo>
                  <a:pt x="18747" y="62198"/>
                </a:lnTo>
                <a:lnTo>
                  <a:pt x="26212" y="62210"/>
                </a:lnTo>
                <a:lnTo>
                  <a:pt x="26225" y="49022"/>
                </a:lnTo>
                <a:lnTo>
                  <a:pt x="24549" y="46685"/>
                </a:lnTo>
                <a:close/>
              </a:path>
              <a:path w="45085" h="789939">
                <a:moveTo>
                  <a:pt x="22517" y="0"/>
                </a:moveTo>
                <a:lnTo>
                  <a:pt x="0" y="62166"/>
                </a:lnTo>
                <a:lnTo>
                  <a:pt x="18747" y="62198"/>
                </a:lnTo>
                <a:lnTo>
                  <a:pt x="18757" y="49022"/>
                </a:lnTo>
                <a:lnTo>
                  <a:pt x="20447" y="46685"/>
                </a:lnTo>
                <a:lnTo>
                  <a:pt x="39339" y="46685"/>
                </a:lnTo>
                <a:lnTo>
                  <a:pt x="2251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671426" y="1575137"/>
            <a:ext cx="48260" cy="266065"/>
          </a:xfrm>
          <a:custGeom>
            <a:avLst/>
            <a:gdLst/>
            <a:ahLst/>
            <a:cxnLst/>
            <a:rect l="l" t="t" r="r" b="b"/>
            <a:pathLst>
              <a:path w="48260" h="266064">
                <a:moveTo>
                  <a:pt x="26238" y="46685"/>
                </a:moveTo>
                <a:lnTo>
                  <a:pt x="21805" y="46685"/>
                </a:lnTo>
                <a:lnTo>
                  <a:pt x="19989" y="49021"/>
                </a:lnTo>
                <a:lnTo>
                  <a:pt x="19989" y="263309"/>
                </a:lnTo>
                <a:lnTo>
                  <a:pt x="21805" y="265569"/>
                </a:lnTo>
                <a:lnTo>
                  <a:pt x="26238" y="265569"/>
                </a:lnTo>
                <a:lnTo>
                  <a:pt x="27965" y="263309"/>
                </a:lnTo>
                <a:lnTo>
                  <a:pt x="27965" y="49021"/>
                </a:lnTo>
                <a:lnTo>
                  <a:pt x="26238" y="46685"/>
                </a:lnTo>
                <a:close/>
              </a:path>
              <a:path w="48260" h="266064">
                <a:moveTo>
                  <a:pt x="24015" y="0"/>
                </a:moveTo>
                <a:lnTo>
                  <a:pt x="0" y="62255"/>
                </a:lnTo>
                <a:lnTo>
                  <a:pt x="19989" y="62255"/>
                </a:lnTo>
                <a:lnTo>
                  <a:pt x="19989" y="49021"/>
                </a:lnTo>
                <a:lnTo>
                  <a:pt x="21805" y="46685"/>
                </a:lnTo>
                <a:lnTo>
                  <a:pt x="42025" y="46685"/>
                </a:lnTo>
                <a:lnTo>
                  <a:pt x="24015" y="0"/>
                </a:lnTo>
                <a:close/>
              </a:path>
              <a:path w="48260" h="266064">
                <a:moveTo>
                  <a:pt x="42025" y="46685"/>
                </a:moveTo>
                <a:lnTo>
                  <a:pt x="26238" y="46685"/>
                </a:lnTo>
                <a:lnTo>
                  <a:pt x="27965" y="49021"/>
                </a:lnTo>
                <a:lnTo>
                  <a:pt x="27965" y="62255"/>
                </a:lnTo>
                <a:lnTo>
                  <a:pt x="48031" y="62255"/>
                </a:lnTo>
                <a:lnTo>
                  <a:pt x="42025" y="46685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25609" y="1445107"/>
            <a:ext cx="218147" cy="526110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08883" y="1247991"/>
            <a:ext cx="243814" cy="849490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6870734" y="852020"/>
            <a:ext cx="395605" cy="271780"/>
            <a:chOff x="4015614" y="852020"/>
            <a:chExt cx="395605" cy="271780"/>
          </a:xfrm>
        </p:grpSpPr>
        <p:sp>
          <p:nvSpPr>
            <p:cNvPr id="55" name="object 55"/>
            <p:cNvSpPr/>
            <p:nvPr/>
          </p:nvSpPr>
          <p:spPr>
            <a:xfrm>
              <a:off x="4020376" y="856782"/>
              <a:ext cx="250825" cy="262255"/>
            </a:xfrm>
            <a:custGeom>
              <a:avLst/>
              <a:gdLst/>
              <a:ahLst/>
              <a:cxnLst/>
              <a:rect l="l" t="t" r="r" b="b"/>
              <a:pathLst>
                <a:path w="250825" h="262255">
                  <a:moveTo>
                    <a:pt x="125310" y="0"/>
                  </a:moveTo>
                  <a:lnTo>
                    <a:pt x="76536" y="10284"/>
                  </a:lnTo>
                  <a:lnTo>
                    <a:pt x="36704" y="38338"/>
                  </a:lnTo>
                  <a:lnTo>
                    <a:pt x="9848" y="79959"/>
                  </a:lnTo>
                  <a:lnTo>
                    <a:pt x="0" y="130949"/>
                  </a:lnTo>
                  <a:lnTo>
                    <a:pt x="9848" y="181934"/>
                  </a:lnTo>
                  <a:lnTo>
                    <a:pt x="36704" y="223556"/>
                  </a:lnTo>
                  <a:lnTo>
                    <a:pt x="76536" y="251612"/>
                  </a:lnTo>
                  <a:lnTo>
                    <a:pt x="125310" y="261899"/>
                  </a:lnTo>
                  <a:lnTo>
                    <a:pt x="174073" y="251612"/>
                  </a:lnTo>
                  <a:lnTo>
                    <a:pt x="213879" y="223556"/>
                  </a:lnTo>
                  <a:lnTo>
                    <a:pt x="240709" y="181934"/>
                  </a:lnTo>
                  <a:lnTo>
                    <a:pt x="250545" y="130949"/>
                  </a:lnTo>
                  <a:lnTo>
                    <a:pt x="240709" y="79959"/>
                  </a:lnTo>
                  <a:lnTo>
                    <a:pt x="213879" y="38338"/>
                  </a:lnTo>
                  <a:lnTo>
                    <a:pt x="174073" y="10284"/>
                  </a:lnTo>
                  <a:lnTo>
                    <a:pt x="125310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20376" y="856782"/>
              <a:ext cx="250825" cy="262255"/>
            </a:xfrm>
            <a:custGeom>
              <a:avLst/>
              <a:gdLst/>
              <a:ahLst/>
              <a:cxnLst/>
              <a:rect l="l" t="t" r="r" b="b"/>
              <a:pathLst>
                <a:path w="250825" h="262255">
                  <a:moveTo>
                    <a:pt x="125310" y="0"/>
                  </a:moveTo>
                  <a:lnTo>
                    <a:pt x="76536" y="10284"/>
                  </a:lnTo>
                  <a:lnTo>
                    <a:pt x="36704" y="38338"/>
                  </a:lnTo>
                  <a:lnTo>
                    <a:pt x="9848" y="79959"/>
                  </a:lnTo>
                  <a:lnTo>
                    <a:pt x="0" y="130949"/>
                  </a:lnTo>
                  <a:lnTo>
                    <a:pt x="9848" y="181934"/>
                  </a:lnTo>
                  <a:lnTo>
                    <a:pt x="36704" y="223556"/>
                  </a:lnTo>
                  <a:lnTo>
                    <a:pt x="76536" y="251612"/>
                  </a:lnTo>
                  <a:lnTo>
                    <a:pt x="125310" y="261899"/>
                  </a:lnTo>
                  <a:lnTo>
                    <a:pt x="174073" y="251612"/>
                  </a:lnTo>
                  <a:lnTo>
                    <a:pt x="213879" y="223556"/>
                  </a:lnTo>
                  <a:lnTo>
                    <a:pt x="240709" y="181934"/>
                  </a:lnTo>
                  <a:lnTo>
                    <a:pt x="250545" y="130949"/>
                  </a:lnTo>
                  <a:lnTo>
                    <a:pt x="240709" y="79959"/>
                  </a:lnTo>
                  <a:lnTo>
                    <a:pt x="213879" y="38338"/>
                  </a:lnTo>
                  <a:lnTo>
                    <a:pt x="174073" y="10284"/>
                  </a:lnTo>
                  <a:lnTo>
                    <a:pt x="125310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55347" y="856782"/>
              <a:ext cx="251460" cy="262255"/>
            </a:xfrm>
            <a:custGeom>
              <a:avLst/>
              <a:gdLst/>
              <a:ahLst/>
              <a:cxnLst/>
              <a:rect l="l" t="t" r="r" b="b"/>
              <a:pathLst>
                <a:path w="251460" h="262255">
                  <a:moveTo>
                    <a:pt x="125526" y="0"/>
                  </a:moveTo>
                  <a:lnTo>
                    <a:pt x="76654" y="10284"/>
                  </a:lnTo>
                  <a:lnTo>
                    <a:pt x="36755" y="38338"/>
                  </a:lnTo>
                  <a:lnTo>
                    <a:pt x="9860" y="79959"/>
                  </a:lnTo>
                  <a:lnTo>
                    <a:pt x="0" y="130949"/>
                  </a:lnTo>
                  <a:lnTo>
                    <a:pt x="9860" y="181934"/>
                  </a:lnTo>
                  <a:lnTo>
                    <a:pt x="36755" y="223556"/>
                  </a:lnTo>
                  <a:lnTo>
                    <a:pt x="76654" y="251612"/>
                  </a:lnTo>
                  <a:lnTo>
                    <a:pt x="125526" y="261899"/>
                  </a:lnTo>
                  <a:lnTo>
                    <a:pt x="174392" y="251612"/>
                  </a:lnTo>
                  <a:lnTo>
                    <a:pt x="214301" y="223556"/>
                  </a:lnTo>
                  <a:lnTo>
                    <a:pt x="241210" y="181934"/>
                  </a:lnTo>
                  <a:lnTo>
                    <a:pt x="251078" y="130949"/>
                  </a:lnTo>
                  <a:lnTo>
                    <a:pt x="241210" y="79959"/>
                  </a:lnTo>
                  <a:lnTo>
                    <a:pt x="214301" y="38338"/>
                  </a:lnTo>
                  <a:lnTo>
                    <a:pt x="174392" y="10284"/>
                  </a:lnTo>
                  <a:lnTo>
                    <a:pt x="125526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55347" y="856782"/>
              <a:ext cx="251460" cy="262255"/>
            </a:xfrm>
            <a:custGeom>
              <a:avLst/>
              <a:gdLst/>
              <a:ahLst/>
              <a:cxnLst/>
              <a:rect l="l" t="t" r="r" b="b"/>
              <a:pathLst>
                <a:path w="251460" h="262255">
                  <a:moveTo>
                    <a:pt x="125526" y="0"/>
                  </a:moveTo>
                  <a:lnTo>
                    <a:pt x="76654" y="10284"/>
                  </a:lnTo>
                  <a:lnTo>
                    <a:pt x="36755" y="38338"/>
                  </a:lnTo>
                  <a:lnTo>
                    <a:pt x="9860" y="79959"/>
                  </a:lnTo>
                  <a:lnTo>
                    <a:pt x="0" y="130949"/>
                  </a:lnTo>
                  <a:lnTo>
                    <a:pt x="9860" y="181934"/>
                  </a:lnTo>
                  <a:lnTo>
                    <a:pt x="36755" y="223556"/>
                  </a:lnTo>
                  <a:lnTo>
                    <a:pt x="76654" y="251612"/>
                  </a:lnTo>
                  <a:lnTo>
                    <a:pt x="125526" y="261899"/>
                  </a:lnTo>
                  <a:lnTo>
                    <a:pt x="174392" y="251612"/>
                  </a:lnTo>
                  <a:lnTo>
                    <a:pt x="214301" y="223556"/>
                  </a:lnTo>
                  <a:lnTo>
                    <a:pt x="241210" y="181934"/>
                  </a:lnTo>
                  <a:lnTo>
                    <a:pt x="251078" y="130949"/>
                  </a:lnTo>
                  <a:lnTo>
                    <a:pt x="241210" y="79959"/>
                  </a:lnTo>
                  <a:lnTo>
                    <a:pt x="214301" y="38338"/>
                  </a:lnTo>
                  <a:lnTo>
                    <a:pt x="174392" y="10284"/>
                  </a:lnTo>
                  <a:lnTo>
                    <a:pt x="125526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9" name="object 5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46510" y="1897165"/>
            <a:ext cx="80683" cy="83654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69039" y="1401320"/>
            <a:ext cx="80670" cy="83667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13441" y="2112458"/>
            <a:ext cx="81229" cy="72602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13441" y="1178251"/>
            <a:ext cx="81191" cy="83172"/>
          </a:xfrm>
          <a:prstGeom prst="rect">
            <a:avLst/>
          </a:prstGeom>
        </p:spPr>
      </p:pic>
      <p:grpSp>
        <p:nvGrpSpPr>
          <p:cNvPr id="63" name="object 63"/>
          <p:cNvGrpSpPr/>
          <p:nvPr/>
        </p:nvGrpSpPr>
        <p:grpSpPr>
          <a:xfrm>
            <a:off x="6575733" y="1766965"/>
            <a:ext cx="81915" cy="83820"/>
            <a:chOff x="3720613" y="1766965"/>
            <a:chExt cx="81915" cy="83820"/>
          </a:xfrm>
        </p:grpSpPr>
        <p:sp>
          <p:nvSpPr>
            <p:cNvPr id="64" name="object 64"/>
            <p:cNvSpPr/>
            <p:nvPr/>
          </p:nvSpPr>
          <p:spPr>
            <a:xfrm>
              <a:off x="3725376" y="1771727"/>
              <a:ext cx="72390" cy="74295"/>
            </a:xfrm>
            <a:custGeom>
              <a:avLst/>
              <a:gdLst/>
              <a:ahLst/>
              <a:cxnLst/>
              <a:rect l="l" t="t" r="r" b="b"/>
              <a:pathLst>
                <a:path w="72389" h="74294">
                  <a:moveTo>
                    <a:pt x="36106" y="0"/>
                  </a:moveTo>
                  <a:lnTo>
                    <a:pt x="22052" y="2917"/>
                  </a:lnTo>
                  <a:lnTo>
                    <a:pt x="10575" y="10868"/>
                  </a:lnTo>
                  <a:lnTo>
                    <a:pt x="2837" y="22652"/>
                  </a:lnTo>
                  <a:lnTo>
                    <a:pt x="0" y="37071"/>
                  </a:lnTo>
                  <a:lnTo>
                    <a:pt x="2837" y="51509"/>
                  </a:lnTo>
                  <a:lnTo>
                    <a:pt x="10575" y="63301"/>
                  </a:lnTo>
                  <a:lnTo>
                    <a:pt x="22052" y="71252"/>
                  </a:lnTo>
                  <a:lnTo>
                    <a:pt x="36106" y="74168"/>
                  </a:lnTo>
                  <a:lnTo>
                    <a:pt x="50152" y="71252"/>
                  </a:lnTo>
                  <a:lnTo>
                    <a:pt x="61625" y="63301"/>
                  </a:lnTo>
                  <a:lnTo>
                    <a:pt x="69362" y="51509"/>
                  </a:lnTo>
                  <a:lnTo>
                    <a:pt x="72199" y="37071"/>
                  </a:lnTo>
                  <a:lnTo>
                    <a:pt x="69362" y="22652"/>
                  </a:lnTo>
                  <a:lnTo>
                    <a:pt x="61625" y="10868"/>
                  </a:lnTo>
                  <a:lnTo>
                    <a:pt x="50152" y="2917"/>
                  </a:lnTo>
                  <a:lnTo>
                    <a:pt x="36106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25376" y="1771727"/>
              <a:ext cx="72390" cy="74295"/>
            </a:xfrm>
            <a:custGeom>
              <a:avLst/>
              <a:gdLst/>
              <a:ahLst/>
              <a:cxnLst/>
              <a:rect l="l" t="t" r="r" b="b"/>
              <a:pathLst>
                <a:path w="72389" h="74294">
                  <a:moveTo>
                    <a:pt x="36106" y="0"/>
                  </a:moveTo>
                  <a:lnTo>
                    <a:pt x="22052" y="2917"/>
                  </a:lnTo>
                  <a:lnTo>
                    <a:pt x="10575" y="10868"/>
                  </a:lnTo>
                  <a:lnTo>
                    <a:pt x="2837" y="22652"/>
                  </a:lnTo>
                  <a:lnTo>
                    <a:pt x="0" y="37071"/>
                  </a:lnTo>
                  <a:lnTo>
                    <a:pt x="2837" y="51509"/>
                  </a:lnTo>
                  <a:lnTo>
                    <a:pt x="10575" y="63301"/>
                  </a:lnTo>
                  <a:lnTo>
                    <a:pt x="22052" y="71252"/>
                  </a:lnTo>
                  <a:lnTo>
                    <a:pt x="36106" y="74168"/>
                  </a:lnTo>
                  <a:lnTo>
                    <a:pt x="50152" y="71252"/>
                  </a:lnTo>
                  <a:lnTo>
                    <a:pt x="61625" y="63301"/>
                  </a:lnTo>
                  <a:lnTo>
                    <a:pt x="69362" y="51509"/>
                  </a:lnTo>
                  <a:lnTo>
                    <a:pt x="72199" y="37071"/>
                  </a:lnTo>
                  <a:lnTo>
                    <a:pt x="69362" y="22652"/>
                  </a:lnTo>
                  <a:lnTo>
                    <a:pt x="61625" y="10868"/>
                  </a:lnTo>
                  <a:lnTo>
                    <a:pt x="50152" y="2917"/>
                  </a:lnTo>
                  <a:lnTo>
                    <a:pt x="36106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6575733" y="1636252"/>
            <a:ext cx="81915" cy="83820"/>
            <a:chOff x="3720613" y="1636252"/>
            <a:chExt cx="81915" cy="83820"/>
          </a:xfrm>
        </p:grpSpPr>
        <p:sp>
          <p:nvSpPr>
            <p:cNvPr id="67" name="object 67"/>
            <p:cNvSpPr/>
            <p:nvPr/>
          </p:nvSpPr>
          <p:spPr>
            <a:xfrm>
              <a:off x="3725376" y="1641014"/>
              <a:ext cx="72390" cy="74295"/>
            </a:xfrm>
            <a:custGeom>
              <a:avLst/>
              <a:gdLst/>
              <a:ahLst/>
              <a:cxnLst/>
              <a:rect l="l" t="t" r="r" b="b"/>
              <a:pathLst>
                <a:path w="72389" h="74294">
                  <a:moveTo>
                    <a:pt x="36106" y="0"/>
                  </a:moveTo>
                  <a:lnTo>
                    <a:pt x="22052" y="2915"/>
                  </a:lnTo>
                  <a:lnTo>
                    <a:pt x="10575" y="10863"/>
                  </a:lnTo>
                  <a:lnTo>
                    <a:pt x="2837" y="22647"/>
                  </a:lnTo>
                  <a:lnTo>
                    <a:pt x="0" y="37071"/>
                  </a:lnTo>
                  <a:lnTo>
                    <a:pt x="2837" y="51520"/>
                  </a:lnTo>
                  <a:lnTo>
                    <a:pt x="10575" y="63311"/>
                  </a:lnTo>
                  <a:lnTo>
                    <a:pt x="22052" y="71255"/>
                  </a:lnTo>
                  <a:lnTo>
                    <a:pt x="36106" y="74168"/>
                  </a:lnTo>
                  <a:lnTo>
                    <a:pt x="50152" y="71255"/>
                  </a:lnTo>
                  <a:lnTo>
                    <a:pt x="61625" y="63311"/>
                  </a:lnTo>
                  <a:lnTo>
                    <a:pt x="69362" y="51520"/>
                  </a:lnTo>
                  <a:lnTo>
                    <a:pt x="72199" y="37071"/>
                  </a:lnTo>
                  <a:lnTo>
                    <a:pt x="69362" y="22647"/>
                  </a:lnTo>
                  <a:lnTo>
                    <a:pt x="61625" y="10863"/>
                  </a:lnTo>
                  <a:lnTo>
                    <a:pt x="50152" y="2915"/>
                  </a:lnTo>
                  <a:lnTo>
                    <a:pt x="36106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25376" y="1641014"/>
              <a:ext cx="72390" cy="74295"/>
            </a:xfrm>
            <a:custGeom>
              <a:avLst/>
              <a:gdLst/>
              <a:ahLst/>
              <a:cxnLst/>
              <a:rect l="l" t="t" r="r" b="b"/>
              <a:pathLst>
                <a:path w="72389" h="74294">
                  <a:moveTo>
                    <a:pt x="36106" y="0"/>
                  </a:moveTo>
                  <a:lnTo>
                    <a:pt x="22052" y="2915"/>
                  </a:lnTo>
                  <a:lnTo>
                    <a:pt x="10575" y="10863"/>
                  </a:lnTo>
                  <a:lnTo>
                    <a:pt x="2837" y="22647"/>
                  </a:lnTo>
                  <a:lnTo>
                    <a:pt x="0" y="37071"/>
                  </a:lnTo>
                  <a:lnTo>
                    <a:pt x="2837" y="51520"/>
                  </a:lnTo>
                  <a:lnTo>
                    <a:pt x="10575" y="63311"/>
                  </a:lnTo>
                  <a:lnTo>
                    <a:pt x="22052" y="71255"/>
                  </a:lnTo>
                  <a:lnTo>
                    <a:pt x="36106" y="74168"/>
                  </a:lnTo>
                  <a:lnTo>
                    <a:pt x="50152" y="71255"/>
                  </a:lnTo>
                  <a:lnTo>
                    <a:pt x="61625" y="63311"/>
                  </a:lnTo>
                  <a:lnTo>
                    <a:pt x="69362" y="51520"/>
                  </a:lnTo>
                  <a:lnTo>
                    <a:pt x="72199" y="37071"/>
                  </a:lnTo>
                  <a:lnTo>
                    <a:pt x="69362" y="22647"/>
                  </a:lnTo>
                  <a:lnTo>
                    <a:pt x="61625" y="10863"/>
                  </a:lnTo>
                  <a:lnTo>
                    <a:pt x="50152" y="2915"/>
                  </a:lnTo>
                  <a:lnTo>
                    <a:pt x="36106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75732" y="1505034"/>
            <a:ext cx="81724" cy="83159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575733" y="1221283"/>
            <a:ext cx="341089" cy="83197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6657907" y="1689745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79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57907" y="182152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79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206585" y="1445435"/>
            <a:ext cx="374650" cy="0"/>
          </a:xfrm>
          <a:custGeom>
            <a:avLst/>
            <a:gdLst/>
            <a:ahLst/>
            <a:cxnLst/>
            <a:rect l="l" t="t" r="r" b="b"/>
            <a:pathLst>
              <a:path w="374650">
                <a:moveTo>
                  <a:pt x="0" y="0"/>
                </a:moveTo>
                <a:lnTo>
                  <a:pt x="37451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228582" y="1944481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0" y="0"/>
                </a:moveTo>
                <a:lnTo>
                  <a:pt x="32324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80503" y="2164903"/>
            <a:ext cx="814069" cy="0"/>
          </a:xfrm>
          <a:custGeom>
            <a:avLst/>
            <a:gdLst/>
            <a:ahLst/>
            <a:cxnLst/>
            <a:rect l="l" t="t" r="r" b="b"/>
            <a:pathLst>
              <a:path w="814070">
                <a:moveTo>
                  <a:pt x="0" y="0"/>
                </a:moveTo>
                <a:lnTo>
                  <a:pt x="81384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6083175" y="1201332"/>
            <a:ext cx="497840" cy="363220"/>
            <a:chOff x="3228056" y="1201332"/>
            <a:chExt cx="497840" cy="363220"/>
          </a:xfrm>
        </p:grpSpPr>
        <p:sp>
          <p:nvSpPr>
            <p:cNvPr id="77" name="object 77"/>
            <p:cNvSpPr/>
            <p:nvPr/>
          </p:nvSpPr>
          <p:spPr>
            <a:xfrm>
              <a:off x="3228056" y="1206355"/>
              <a:ext cx="208915" cy="327025"/>
            </a:xfrm>
            <a:custGeom>
              <a:avLst/>
              <a:gdLst/>
              <a:ahLst/>
              <a:cxnLst/>
              <a:rect l="l" t="t" r="r" b="b"/>
              <a:pathLst>
                <a:path w="208914" h="327025">
                  <a:moveTo>
                    <a:pt x="0" y="0"/>
                  </a:moveTo>
                  <a:lnTo>
                    <a:pt x="208419" y="0"/>
                  </a:lnTo>
                </a:path>
                <a:path w="208914" h="327025">
                  <a:moveTo>
                    <a:pt x="208419" y="0"/>
                  </a:moveTo>
                  <a:lnTo>
                    <a:pt x="208419" y="326770"/>
                  </a:lnTo>
                </a:path>
              </a:pathLst>
            </a:custGeom>
            <a:ln w="1004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39306" y="1502002"/>
              <a:ext cx="286385" cy="62865"/>
            </a:xfrm>
            <a:custGeom>
              <a:avLst/>
              <a:gdLst/>
              <a:ahLst/>
              <a:cxnLst/>
              <a:rect l="l" t="t" r="r" b="b"/>
              <a:pathLst>
                <a:path w="286385" h="62865">
                  <a:moveTo>
                    <a:pt x="228892" y="0"/>
                  </a:moveTo>
                  <a:lnTo>
                    <a:pt x="228892" y="62255"/>
                  </a:lnTo>
                  <a:lnTo>
                    <a:pt x="276816" y="36296"/>
                  </a:lnTo>
                  <a:lnTo>
                    <a:pt x="238442" y="36296"/>
                  </a:lnTo>
                  <a:lnTo>
                    <a:pt x="238442" y="25920"/>
                  </a:lnTo>
                  <a:lnTo>
                    <a:pt x="276746" y="25920"/>
                  </a:lnTo>
                  <a:lnTo>
                    <a:pt x="228892" y="0"/>
                  </a:lnTo>
                  <a:close/>
                </a:path>
                <a:path w="286385" h="62865">
                  <a:moveTo>
                    <a:pt x="228892" y="25920"/>
                  </a:moveTo>
                  <a:lnTo>
                    <a:pt x="0" y="25920"/>
                  </a:lnTo>
                  <a:lnTo>
                    <a:pt x="0" y="36296"/>
                  </a:lnTo>
                  <a:lnTo>
                    <a:pt x="228892" y="36296"/>
                  </a:lnTo>
                  <a:lnTo>
                    <a:pt x="228892" y="25920"/>
                  </a:lnTo>
                  <a:close/>
                </a:path>
                <a:path w="286385" h="62865">
                  <a:moveTo>
                    <a:pt x="276746" y="25920"/>
                  </a:moveTo>
                  <a:lnTo>
                    <a:pt x="238442" y="25920"/>
                  </a:lnTo>
                  <a:lnTo>
                    <a:pt x="238442" y="36296"/>
                  </a:lnTo>
                  <a:lnTo>
                    <a:pt x="276816" y="36296"/>
                  </a:lnTo>
                  <a:lnTo>
                    <a:pt x="286359" y="31127"/>
                  </a:lnTo>
                  <a:lnTo>
                    <a:pt x="276746" y="2592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/>
          <p:nvPr/>
        </p:nvSpPr>
        <p:spPr>
          <a:xfrm>
            <a:off x="6894338" y="2033655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241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805917" y="752993"/>
            <a:ext cx="403225" cy="421640"/>
          </a:xfrm>
          <a:custGeom>
            <a:avLst/>
            <a:gdLst/>
            <a:ahLst/>
            <a:cxnLst/>
            <a:rect l="l" t="t" r="r" b="b"/>
            <a:pathLst>
              <a:path w="403225" h="421640">
                <a:moveTo>
                  <a:pt x="355844" y="41668"/>
                </a:moveTo>
                <a:lnTo>
                  <a:pt x="0" y="413994"/>
                </a:lnTo>
                <a:lnTo>
                  <a:pt x="76" y="417334"/>
                </a:lnTo>
                <a:lnTo>
                  <a:pt x="4318" y="421233"/>
                </a:lnTo>
                <a:lnTo>
                  <a:pt x="7620" y="421144"/>
                </a:lnTo>
                <a:lnTo>
                  <a:pt x="9588" y="419049"/>
                </a:lnTo>
                <a:lnTo>
                  <a:pt x="363432" y="48789"/>
                </a:lnTo>
                <a:lnTo>
                  <a:pt x="355844" y="41668"/>
                </a:lnTo>
                <a:close/>
              </a:path>
              <a:path w="403225" h="421640">
                <a:moveTo>
                  <a:pt x="393012" y="31978"/>
                </a:moveTo>
                <a:lnTo>
                  <a:pt x="368287" y="31978"/>
                </a:lnTo>
                <a:lnTo>
                  <a:pt x="372516" y="35864"/>
                </a:lnTo>
                <a:lnTo>
                  <a:pt x="372592" y="39204"/>
                </a:lnTo>
                <a:lnTo>
                  <a:pt x="363432" y="48789"/>
                </a:lnTo>
                <a:lnTo>
                  <a:pt x="382409" y="66598"/>
                </a:lnTo>
                <a:lnTo>
                  <a:pt x="393012" y="31978"/>
                </a:lnTo>
                <a:close/>
              </a:path>
              <a:path w="403225" h="421640">
                <a:moveTo>
                  <a:pt x="368287" y="31978"/>
                </a:moveTo>
                <a:lnTo>
                  <a:pt x="364985" y="32054"/>
                </a:lnTo>
                <a:lnTo>
                  <a:pt x="363029" y="34150"/>
                </a:lnTo>
                <a:lnTo>
                  <a:pt x="355844" y="41668"/>
                </a:lnTo>
                <a:lnTo>
                  <a:pt x="363432" y="48789"/>
                </a:lnTo>
                <a:lnTo>
                  <a:pt x="372592" y="39204"/>
                </a:lnTo>
                <a:lnTo>
                  <a:pt x="372516" y="35864"/>
                </a:lnTo>
                <a:lnTo>
                  <a:pt x="368287" y="31978"/>
                </a:lnTo>
                <a:close/>
              </a:path>
              <a:path w="403225" h="421640">
                <a:moveTo>
                  <a:pt x="402805" y="0"/>
                </a:moveTo>
                <a:lnTo>
                  <a:pt x="336816" y="23812"/>
                </a:lnTo>
                <a:lnTo>
                  <a:pt x="355844" y="41668"/>
                </a:lnTo>
                <a:lnTo>
                  <a:pt x="363029" y="34150"/>
                </a:lnTo>
                <a:lnTo>
                  <a:pt x="364985" y="32054"/>
                </a:lnTo>
                <a:lnTo>
                  <a:pt x="368287" y="31978"/>
                </a:lnTo>
                <a:lnTo>
                  <a:pt x="393012" y="31978"/>
                </a:lnTo>
                <a:lnTo>
                  <a:pt x="402805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652691" y="1549695"/>
            <a:ext cx="166370" cy="1270"/>
          </a:xfrm>
          <a:custGeom>
            <a:avLst/>
            <a:gdLst/>
            <a:ahLst/>
            <a:cxnLst/>
            <a:rect l="l" t="t" r="r" b="b"/>
            <a:pathLst>
              <a:path w="166370" h="1269">
                <a:moveTo>
                  <a:pt x="0" y="0"/>
                </a:moveTo>
                <a:lnTo>
                  <a:pt x="165785" y="105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63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526410" y="684093"/>
            <a:ext cx="1315085" cy="42832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2.42</a:t>
            </a:r>
            <a:r>
              <a:rPr sz="700" b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única</a:t>
            </a:r>
            <a:endParaRPr sz="700">
              <a:latin typeface="Arial Unicode MS"/>
              <a:cs typeface="Arial Unicode MS"/>
            </a:endParaRPr>
          </a:p>
          <a:p>
            <a:pPr marL="12700" marR="5080">
              <a:lnSpc>
                <a:spcPts val="1000"/>
              </a:lnSpc>
              <a:spcBef>
                <a:spcPts val="60"/>
              </a:spcBef>
            </a:pP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79065" y="1637054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493729" y="1582831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526410" y="2580956"/>
            <a:ext cx="1111885" cy="66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2.43</a:t>
            </a:r>
            <a:r>
              <a:rPr sz="5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Monofásico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Γcircuito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5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5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bobinas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efecto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bobinado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visto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997544" y="40376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u="sng" spc="1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984845" y="4292555"/>
            <a:ext cx="15557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997420" y="4159459"/>
            <a:ext cx="59118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dirty="0">
                <a:latin typeface="Arial"/>
                <a:cs typeface="Arial"/>
              </a:rPr>
              <a:t>V</a:t>
            </a:r>
            <a:r>
              <a:rPr sz="450" dirty="0">
                <a:latin typeface="Arial Unicode MS"/>
                <a:cs typeface="Arial Unicode MS"/>
              </a:rPr>
              <a:t>2p </a:t>
            </a:r>
            <a:r>
              <a:rPr sz="650" dirty="0">
                <a:latin typeface="Arial Unicode MS"/>
                <a:cs typeface="Arial Unicode MS"/>
              </a:rPr>
              <a:t>=</a:t>
            </a:r>
            <a:r>
              <a:rPr sz="650" spc="5" dirty="0">
                <a:latin typeface="Arial Unicode MS"/>
                <a:cs typeface="Arial Unicode MS"/>
              </a:rPr>
              <a:t> </a:t>
            </a:r>
            <a:r>
              <a:rPr sz="650" i="1" dirty="0">
                <a:latin typeface="Arial"/>
                <a:cs typeface="Arial"/>
              </a:rPr>
              <a:t>Nevada</a:t>
            </a:r>
            <a:r>
              <a:rPr sz="450" dirty="0">
                <a:latin typeface="Arial Unicode MS"/>
                <a:cs typeface="Arial Unicode MS"/>
              </a:rPr>
              <a:t>2 </a:t>
            </a:r>
            <a:r>
              <a:rPr sz="650" spc="-50" dirty="0">
                <a:latin typeface="Arial Unicode MS"/>
                <a:cs typeface="Arial Unicode MS"/>
              </a:rPr>
              <a:t>,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676870" y="4152620"/>
            <a:ext cx="25527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dirty="0">
                <a:latin typeface="Arial"/>
                <a:cs typeface="Arial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2p</a:t>
            </a:r>
            <a:r>
              <a:rPr sz="650" spc="7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=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088477" y="4113051"/>
            <a:ext cx="18669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I</a:t>
            </a:r>
            <a:r>
              <a:rPr sz="1050" spc="-37" baseline="-19841" dirty="0">
                <a:latin typeface="Arial Unicode MS"/>
                <a:cs typeface="Arial Unicode MS"/>
              </a:rPr>
              <a:t>2</a:t>
            </a:r>
            <a:r>
              <a:rPr sz="1000" spc="-25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10939" y="4408690"/>
            <a:ext cx="19221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6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4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2p</a:t>
            </a:r>
            <a:r>
              <a:rPr sz="450" u="sng" spc="-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6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=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i="1" dirty="0">
                <a:latin typeface="Arial"/>
                <a:cs typeface="Arial"/>
              </a:rPr>
              <a:t>norte</a:t>
            </a:r>
            <a:r>
              <a:rPr sz="600" i="1" spc="270" dirty="0">
                <a:latin typeface="Arial"/>
                <a:cs typeface="Arial"/>
              </a:rPr>
              <a:t> </a:t>
            </a:r>
            <a:r>
              <a:rPr sz="1575" i="1" baseline="-7936" dirty="0">
                <a:latin typeface="Arial"/>
                <a:cs typeface="Arial"/>
              </a:rPr>
              <a:t>V</a:t>
            </a:r>
            <a:r>
              <a:rPr sz="1050" baseline="-11904" dirty="0">
                <a:latin typeface="Arial Unicode MS"/>
                <a:cs typeface="Arial Unicode MS"/>
              </a:rPr>
              <a:t>n2</a:t>
            </a:r>
            <a:r>
              <a:rPr sz="1050" spc="217" baseline="-11904" dirty="0">
                <a:latin typeface="Arial Unicode MS"/>
                <a:cs typeface="Arial Unicode MS"/>
              </a:rPr>
              <a:t> </a:t>
            </a:r>
            <a:r>
              <a:rPr sz="1575" i="1" baseline="5291" dirty="0">
                <a:latin typeface="Arial"/>
                <a:cs typeface="Arial"/>
              </a:rPr>
              <a:t>V</a:t>
            </a:r>
            <a:r>
              <a:rPr sz="1050" baseline="7936" dirty="0">
                <a:latin typeface="Arial Unicode MS"/>
                <a:cs typeface="Arial Unicode MS"/>
              </a:rPr>
              <a:t>2</a:t>
            </a:r>
            <a:r>
              <a:rPr sz="1050" spc="330" baseline="7936" dirty="0">
                <a:latin typeface="Arial Unicode MS"/>
                <a:cs typeface="Arial Unicode MS"/>
              </a:rPr>
              <a:t> </a:t>
            </a:r>
            <a:r>
              <a:rPr sz="1500" baseline="-30555" dirty="0">
                <a:latin typeface="Arial Unicode MS"/>
                <a:cs typeface="Arial Unicode MS"/>
              </a:rPr>
              <a:t>,</a:t>
            </a:r>
            <a:r>
              <a:rPr sz="1500" spc="300" baseline="-30555" dirty="0">
                <a:latin typeface="Arial Unicode MS"/>
                <a:cs typeface="Arial Unicode MS"/>
              </a:rPr>
              <a:t>  </a:t>
            </a:r>
            <a:r>
              <a:rPr sz="1575" i="1" baseline="13227" dirty="0">
                <a:latin typeface="Arial"/>
                <a:cs typeface="Arial"/>
              </a:rPr>
              <a:t>I</a:t>
            </a:r>
            <a:r>
              <a:rPr sz="700" dirty="0">
                <a:latin typeface="Arial Unicode MS"/>
                <a:cs typeface="Arial Unicode MS"/>
              </a:rPr>
              <a:t>2p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1500" baseline="-30555" dirty="0">
                <a:latin typeface="Arial Unicode MS"/>
                <a:cs typeface="Arial Unicode MS"/>
              </a:rPr>
              <a:t>=</a:t>
            </a:r>
            <a:r>
              <a:rPr sz="1500" spc="284" baseline="-30555" dirty="0">
                <a:latin typeface="Arial Unicode MS"/>
                <a:cs typeface="Arial Unicode MS"/>
              </a:rPr>
              <a:t> </a:t>
            </a:r>
            <a:r>
              <a:rPr sz="1500" u="sng" baseline="555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500" u="sng" spc="-7" baseline="555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75" i="1" u="sng" baseline="52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I</a:t>
            </a:r>
            <a:r>
              <a:rPr sz="1575" i="1" u="sng" spc="-104" baseline="52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050" u="sng" baseline="-11904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n2</a:t>
            </a:r>
            <a:r>
              <a:rPr sz="1050" u="sng" spc="457" baseline="-11904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75" i="1" u="sng" spc="75" baseline="52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I</a:t>
            </a:r>
            <a:r>
              <a:rPr sz="1050" u="sng" spc="75" baseline="-11904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050" spc="315" baseline="-11904" dirty="0">
                <a:latin typeface="Arial Unicode MS"/>
                <a:cs typeface="Arial Unicode MS"/>
              </a:rPr>
              <a:t> </a:t>
            </a:r>
            <a:r>
              <a:rPr sz="1500" spc="-75" baseline="-30555" dirty="0">
                <a:latin typeface="Arial Unicode MS"/>
                <a:cs typeface="Arial Unicode MS"/>
              </a:rPr>
              <a:t>.</a:t>
            </a:r>
            <a:endParaRPr sz="1500" baseline="-30555">
              <a:latin typeface="Arial Unicode MS"/>
              <a:cs typeface="Arial Unicode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194939" y="4558477"/>
            <a:ext cx="15557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286387" y="4530196"/>
            <a:ext cx="2908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nom</a:t>
            </a:r>
            <a:r>
              <a:rPr sz="650" spc="110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=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569588" y="4428159"/>
            <a:ext cx="61722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n1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1500" baseline="-22222" dirty="0">
                <a:latin typeface="Arial Unicode MS"/>
                <a:cs typeface="Arial Unicode MS"/>
              </a:rPr>
              <a:t>=</a:t>
            </a:r>
            <a:r>
              <a:rPr sz="1500" spc="135" baseline="-22222" dirty="0">
                <a:latin typeface="Arial Unicode MS"/>
                <a:cs typeface="Arial Unicode MS"/>
              </a:rPr>
              <a:t> </a:t>
            </a:r>
            <a:r>
              <a:rPr sz="1575" i="1" baseline="13227" dirty="0">
                <a:latin typeface="Arial"/>
                <a:cs typeface="Arial"/>
              </a:rPr>
              <a:t>I</a:t>
            </a:r>
            <a:r>
              <a:rPr sz="700" dirty="0">
                <a:latin typeface="Arial Unicode MS"/>
                <a:cs typeface="Arial Unicode MS"/>
              </a:rPr>
              <a:t>n2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1500" spc="-75" baseline="-22222" dirty="0">
                <a:latin typeface="Arial Unicode MS"/>
                <a:cs typeface="Arial Unicode MS"/>
              </a:rPr>
              <a:t>,</a:t>
            </a:r>
            <a:endParaRPr sz="1500" baseline="-22222">
              <a:latin typeface="Arial Unicode MS"/>
              <a:cs typeface="Arial Unicode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591814" y="4611916"/>
            <a:ext cx="236791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49250" algn="l"/>
                <a:tab pos="661035" algn="l"/>
                <a:tab pos="1100455" algn="l"/>
                <a:tab pos="1653539" algn="l"/>
                <a:tab pos="1963420" algn="l"/>
              </a:tabLst>
            </a:pP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n2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50" i="1" spc="-25" dirty="0">
                <a:latin typeface="Arial"/>
                <a:cs typeface="Arial"/>
              </a:rPr>
              <a:t>I</a:t>
            </a:r>
            <a:r>
              <a:rPr sz="700" spc="-25" dirty="0">
                <a:latin typeface="Arial Unicode MS"/>
                <a:cs typeface="Arial Unicode MS"/>
              </a:rPr>
              <a:t>n1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n1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900" i="1" dirty="0">
                <a:latin typeface="Arial"/>
                <a:cs typeface="Arial"/>
              </a:rPr>
              <a:t>V</a:t>
            </a:r>
            <a:r>
              <a:rPr sz="650" dirty="0">
                <a:latin typeface="Arial Unicode MS"/>
                <a:cs typeface="Arial Unicode MS"/>
              </a:rPr>
              <a:t>n1</a:t>
            </a:r>
            <a:r>
              <a:rPr sz="650" spc="-40" dirty="0">
                <a:latin typeface="Arial Unicode MS"/>
                <a:cs typeface="Arial Unicode MS"/>
              </a:rPr>
              <a:t> </a:t>
            </a:r>
            <a:r>
              <a:rPr sz="900" i="1" spc="-25" dirty="0">
                <a:latin typeface="Arial"/>
                <a:cs typeface="Arial"/>
              </a:rPr>
              <a:t>V</a:t>
            </a:r>
            <a:r>
              <a:rPr sz="650" spc="-25" dirty="0">
                <a:latin typeface="Arial Unicode MS"/>
                <a:cs typeface="Arial Unicode MS"/>
              </a:rPr>
              <a:t>n2</a:t>
            </a:r>
            <a:r>
              <a:rPr sz="650" dirty="0">
                <a:latin typeface="Arial Unicode MS"/>
                <a:cs typeface="Arial Unicode MS"/>
              </a:rPr>
              <a:t>	</a:t>
            </a:r>
            <a:r>
              <a:rPr sz="1050" i="1" spc="-25" dirty="0">
                <a:latin typeface="Arial"/>
                <a:cs typeface="Arial"/>
              </a:rPr>
              <a:t>I</a:t>
            </a:r>
            <a:r>
              <a:rPr sz="700" spc="-25" dirty="0">
                <a:latin typeface="Arial Unicode MS"/>
                <a:cs typeface="Arial Unicode MS"/>
              </a:rPr>
              <a:t>n1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00" i="1" dirty="0">
                <a:latin typeface="Arial"/>
                <a:cs typeface="Arial"/>
              </a:rPr>
              <a:t>NI</a:t>
            </a:r>
            <a:r>
              <a:rPr sz="650" dirty="0">
                <a:latin typeface="Arial Unicode MS"/>
                <a:cs typeface="Arial Unicode MS"/>
              </a:rPr>
              <a:t>n1</a:t>
            </a:r>
            <a:r>
              <a:rPr sz="650" spc="65" dirty="0">
                <a:latin typeface="Arial Unicode MS"/>
                <a:cs typeface="Arial Unicode MS"/>
              </a:rPr>
              <a:t> </a:t>
            </a:r>
            <a:r>
              <a:rPr sz="1000" i="1" spc="-25" dirty="0">
                <a:latin typeface="Arial"/>
                <a:cs typeface="Arial"/>
              </a:rPr>
              <a:t>I</a:t>
            </a:r>
            <a:r>
              <a:rPr sz="650" spc="-25" dirty="0">
                <a:latin typeface="Arial Unicode MS"/>
                <a:cs typeface="Arial Unicode MS"/>
              </a:rPr>
              <a:t>n2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500972" y="4874388"/>
            <a:ext cx="4290695" cy="822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 marR="30480" indent="-635">
              <a:lnSpc>
                <a:spcPct val="120800"/>
              </a:lnSpc>
              <a:spcBef>
                <a:spcPts val="125"/>
              </a:spcBef>
            </a:pP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suele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5" dirty="0">
                <a:solidFill>
                  <a:srgbClr val="211F1F"/>
                </a:solidFill>
                <a:latin typeface="Arial Unicode MS"/>
                <a:cs typeface="Arial Unicode MS"/>
              </a:rPr>
              <a:t>volta</a:t>
            </a:r>
            <a:r>
              <a:rPr sz="975" spc="-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spc="-105" dirty="0">
                <a:solidFill>
                  <a:srgbClr val="211F1F"/>
                </a:solidFill>
                <a:latin typeface="Arial Unicode MS"/>
                <a:cs typeface="Arial Unicode MS"/>
              </a:rPr>
              <a:t>j</a:t>
            </a:r>
            <a:r>
              <a:rPr sz="975" spc="-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-10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spc="-1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spc="-10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1000" spc="-10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nominales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representados</a:t>
            </a:r>
            <a:r>
              <a:rPr sz="7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750">
              <a:latin typeface="Arial"/>
              <a:cs typeface="Arial"/>
            </a:endParaRPr>
          </a:p>
          <a:p>
            <a:pPr marL="115570">
              <a:spcBef>
                <a:spcPts val="250"/>
              </a:spcBef>
            </a:pP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n1</a:t>
            </a:r>
            <a:r>
              <a:rPr sz="975" spc="2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re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pectivamente;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corrientes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nominales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endParaRPr sz="800">
              <a:latin typeface="Arial Unicode MS"/>
              <a:cs typeface="Arial Unicode MS"/>
            </a:endParaRPr>
          </a:p>
          <a:p>
            <a:pPr marL="38100">
              <a:spcBef>
                <a:spcPts val="4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6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dados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600" i="1" spc="229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n1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10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9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n2</a:t>
            </a:r>
            <a:endParaRPr sz="975" baseline="-29914">
              <a:latin typeface="Arial Unicode MS"/>
              <a:cs typeface="Arial Unicode MS"/>
            </a:endParaRPr>
          </a:p>
          <a:p>
            <a:pPr marL="190500"/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pu,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6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muestra,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junto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1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2p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10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950" spc="2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2p</a:t>
            </a:r>
            <a:endParaRPr sz="975" baseline="-29914">
              <a:latin typeface="Arial Unicode MS"/>
              <a:cs typeface="Arial Unicode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060127" y="5892181"/>
            <a:ext cx="15557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306710" y="581821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Arial Unicode MS"/>
                <a:cs typeface="Arial Unicode MS"/>
              </a:rPr>
              <a:t>1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735134" y="5973080"/>
            <a:ext cx="21399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dirty="0">
                <a:latin typeface="Arial"/>
                <a:cs typeface="Arial"/>
              </a:rPr>
              <a:t>metro</a:t>
            </a:r>
            <a:r>
              <a:rPr sz="400" i="1" spc="110" dirty="0">
                <a:latin typeface="Arial"/>
                <a:cs typeface="Arial"/>
              </a:rPr>
              <a:t> </a:t>
            </a:r>
            <a:r>
              <a:rPr sz="400" spc="-50" dirty="0">
                <a:latin typeface="Arial Unicode MS"/>
                <a:cs typeface="Arial Unicode MS"/>
              </a:rPr>
              <a:t>=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264914" y="5847516"/>
            <a:ext cx="1200785" cy="3149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1000" dirty="0">
                <a:latin typeface="Arial Unicode MS"/>
                <a:cs typeface="Arial Unicode MS"/>
              </a:rPr>
              <a:t>,</a:t>
            </a:r>
            <a:r>
              <a:rPr sz="1000" spc="459" dirty="0">
                <a:latin typeface="Arial Unicode MS"/>
                <a:cs typeface="Arial Unicode MS"/>
              </a:rPr>
              <a:t> </a:t>
            </a:r>
            <a:r>
              <a:rPr sz="850" i="1" dirty="0">
                <a:latin typeface="Arial"/>
                <a:cs typeface="Arial"/>
              </a:rPr>
              <a:t>v</a:t>
            </a:r>
            <a:r>
              <a:rPr sz="600" dirty="0">
                <a:latin typeface="Arial Unicode MS"/>
                <a:cs typeface="Arial Unicode MS"/>
              </a:rPr>
              <a:t>2p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i="1" dirty="0">
                <a:latin typeface="Arial"/>
                <a:cs typeface="Arial"/>
              </a:rPr>
              <a:t>mv</a:t>
            </a:r>
            <a:r>
              <a:rPr sz="600" dirty="0">
                <a:latin typeface="Arial Unicode MS"/>
                <a:cs typeface="Arial Unicode MS"/>
              </a:rPr>
              <a:t>2 </a:t>
            </a:r>
            <a:r>
              <a:rPr sz="850" dirty="0">
                <a:latin typeface="Arial Unicode MS"/>
                <a:cs typeface="Arial Unicode MS"/>
              </a:rPr>
              <a:t>,</a:t>
            </a:r>
            <a:r>
              <a:rPr sz="850" spc="265" dirty="0">
                <a:latin typeface="Arial Unicode MS"/>
                <a:cs typeface="Arial Unicode MS"/>
              </a:rPr>
              <a:t> 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2p </a:t>
            </a:r>
            <a:r>
              <a:rPr sz="950" dirty="0">
                <a:latin typeface="Arial Unicode MS"/>
                <a:cs typeface="Arial Unicode MS"/>
              </a:rPr>
              <a:t>= </a:t>
            </a:r>
            <a:r>
              <a:rPr sz="1000" i="1" strike="sngStrike" dirty="0">
                <a:latin typeface="Arial"/>
                <a:cs typeface="Arial"/>
              </a:rPr>
              <a:t>I</a:t>
            </a:r>
            <a:r>
              <a:rPr sz="650" strike="sngStrike" dirty="0">
                <a:latin typeface="Arial Unicode MS"/>
                <a:cs typeface="Arial Unicode MS"/>
              </a:rPr>
              <a:t>2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 marR="5080" algn="r">
              <a:spcBef>
                <a:spcPts val="190"/>
              </a:spcBef>
            </a:pPr>
            <a:r>
              <a:rPr sz="400" i="1" spc="-10" dirty="0">
                <a:latin typeface="Arial"/>
                <a:cs typeface="Arial"/>
              </a:rPr>
              <a:t>metro</a:t>
            </a:r>
            <a:endParaRPr sz="4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975988" y="6099467"/>
            <a:ext cx="25400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spc="-10" dirty="0">
                <a:latin typeface="Arial"/>
                <a:cs typeface="Arial"/>
              </a:rPr>
              <a:t>norte</a:t>
            </a:r>
            <a:r>
              <a:rPr sz="300" spc="-10" dirty="0">
                <a:latin typeface="Arial Unicode MS"/>
                <a:cs typeface="Arial Unicode MS"/>
              </a:rPr>
              <a:t>nom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526420" y="6511913"/>
            <a:ext cx="4211955" cy="12617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2.4.2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Dependencia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del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voltaje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salida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la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relación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dirty="0">
                <a:solidFill>
                  <a:srgbClr val="211F1F"/>
                </a:solidFill>
                <a:latin typeface="Century Gothic"/>
                <a:cs typeface="Century Gothic"/>
              </a:rPr>
              <a:t>vueltas</a:t>
            </a:r>
            <a:r>
              <a:rPr sz="750" b="1" i="1" spc="1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750" b="1" i="1" spc="2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7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corriente</a:t>
            </a:r>
            <a:endParaRPr sz="750">
              <a:latin typeface="Century Gothic"/>
              <a:cs typeface="Century Gothic"/>
            </a:endParaRPr>
          </a:p>
          <a:p>
            <a:pPr>
              <a:spcBef>
                <a:spcPts val="60"/>
              </a:spcBef>
            </a:pPr>
            <a:endParaRPr sz="1250">
              <a:latin typeface="Century Gothic"/>
              <a:cs typeface="Century Gothic"/>
            </a:endParaRPr>
          </a:p>
          <a:p>
            <a:pPr marL="12700" marR="48895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determinar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consideramos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configuración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simple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suministrada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reductor.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  <a:spcBef>
                <a:spcPts val="10"/>
              </a:spcBef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2,44</a:t>
            </a:r>
            <a:r>
              <a:rPr sz="750" spc="7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obtiene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incluyendo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origen.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3453" y="2661451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415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98573" y="4443429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76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726876" y="4222370"/>
            <a:ext cx="1297940" cy="224790"/>
            <a:chOff x="2871757" y="4222370"/>
            <a:chExt cx="1297940" cy="224790"/>
          </a:xfrm>
        </p:grpSpPr>
        <p:sp>
          <p:nvSpPr>
            <p:cNvPr id="5" name="object 5"/>
            <p:cNvSpPr/>
            <p:nvPr/>
          </p:nvSpPr>
          <p:spPr>
            <a:xfrm>
              <a:off x="3102340" y="4351351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10718"/>
                  </a:moveTo>
                  <a:lnTo>
                    <a:pt x="12700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15040" y="4351354"/>
              <a:ext cx="31115" cy="76835"/>
            </a:xfrm>
            <a:custGeom>
              <a:avLst/>
              <a:gdLst/>
              <a:ahLst/>
              <a:cxnLst/>
              <a:rect l="l" t="t" r="r" b="b"/>
              <a:pathLst>
                <a:path w="31114" h="76835">
                  <a:moveTo>
                    <a:pt x="0" y="0"/>
                  </a:moveTo>
                  <a:lnTo>
                    <a:pt x="30962" y="76593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45996" y="4225539"/>
              <a:ext cx="34290" cy="202565"/>
            </a:xfrm>
            <a:custGeom>
              <a:avLst/>
              <a:gdLst/>
              <a:ahLst/>
              <a:cxnLst/>
              <a:rect l="l" t="t" r="r" b="b"/>
              <a:pathLst>
                <a:path w="34289" h="202564">
                  <a:moveTo>
                    <a:pt x="0" y="202412"/>
                  </a:moveTo>
                  <a:lnTo>
                    <a:pt x="3373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9732" y="4225545"/>
              <a:ext cx="980440" cy="0"/>
            </a:xfrm>
            <a:custGeom>
              <a:avLst/>
              <a:gdLst/>
              <a:ahLst/>
              <a:cxnLst/>
              <a:rect l="l" t="t" r="r" b="b"/>
              <a:pathLst>
                <a:path w="980439">
                  <a:moveTo>
                    <a:pt x="0" y="0"/>
                  </a:moveTo>
                  <a:lnTo>
                    <a:pt x="97988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01150" y="4222370"/>
              <a:ext cx="1058545" cy="205740"/>
            </a:xfrm>
            <a:custGeom>
              <a:avLst/>
              <a:gdLst/>
              <a:ahLst/>
              <a:cxnLst/>
              <a:rect l="l" t="t" r="r" b="b"/>
              <a:pathLst>
                <a:path w="1058545" h="205739">
                  <a:moveTo>
                    <a:pt x="1058468" y="0"/>
                  </a:moveTo>
                  <a:lnTo>
                    <a:pt x="76200" y="0"/>
                  </a:lnTo>
                  <a:lnTo>
                    <a:pt x="44843" y="186537"/>
                  </a:lnTo>
                  <a:lnTo>
                    <a:pt x="17462" y="123431"/>
                  </a:lnTo>
                  <a:lnTo>
                    <a:pt x="0" y="138112"/>
                  </a:lnTo>
                  <a:lnTo>
                    <a:pt x="2781" y="141287"/>
                  </a:lnTo>
                  <a:lnTo>
                    <a:pt x="10718" y="134543"/>
                  </a:lnTo>
                  <a:lnTo>
                    <a:pt x="41668" y="205587"/>
                  </a:lnTo>
                  <a:lnTo>
                    <a:pt x="48018" y="205587"/>
                  </a:lnTo>
                  <a:lnTo>
                    <a:pt x="81356" y="6350"/>
                  </a:lnTo>
                  <a:lnTo>
                    <a:pt x="1058468" y="6350"/>
                  </a:lnTo>
                  <a:lnTo>
                    <a:pt x="1058468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71757" y="4443429"/>
              <a:ext cx="1297940" cy="0"/>
            </a:xfrm>
            <a:custGeom>
              <a:avLst/>
              <a:gdLst/>
              <a:ahLst/>
              <a:cxnLst/>
              <a:rect l="l" t="t" r="r" b="b"/>
              <a:pathLst>
                <a:path w="1297939">
                  <a:moveTo>
                    <a:pt x="0" y="0"/>
                  </a:moveTo>
                  <a:lnTo>
                    <a:pt x="1297787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735084" y="4689889"/>
            <a:ext cx="1297940" cy="224790"/>
            <a:chOff x="1879965" y="4689889"/>
            <a:chExt cx="1297940" cy="224790"/>
          </a:xfrm>
        </p:grpSpPr>
        <p:sp>
          <p:nvSpPr>
            <p:cNvPr id="12" name="object 12"/>
            <p:cNvSpPr/>
            <p:nvPr/>
          </p:nvSpPr>
          <p:spPr>
            <a:xfrm>
              <a:off x="2110550" y="4818870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10718"/>
                  </a:moveTo>
                  <a:lnTo>
                    <a:pt x="12700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23250" y="4818872"/>
              <a:ext cx="31115" cy="76835"/>
            </a:xfrm>
            <a:custGeom>
              <a:avLst/>
              <a:gdLst/>
              <a:ahLst/>
              <a:cxnLst/>
              <a:rect l="l" t="t" r="r" b="b"/>
              <a:pathLst>
                <a:path w="31114" h="76835">
                  <a:moveTo>
                    <a:pt x="0" y="0"/>
                  </a:moveTo>
                  <a:lnTo>
                    <a:pt x="30962" y="76593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54207" y="4693057"/>
              <a:ext cx="34290" cy="202565"/>
            </a:xfrm>
            <a:custGeom>
              <a:avLst/>
              <a:gdLst/>
              <a:ahLst/>
              <a:cxnLst/>
              <a:rect l="l" t="t" r="r" b="b"/>
              <a:pathLst>
                <a:path w="34289" h="202564">
                  <a:moveTo>
                    <a:pt x="0" y="202412"/>
                  </a:moveTo>
                  <a:lnTo>
                    <a:pt x="3373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87940" y="4693064"/>
              <a:ext cx="980440" cy="0"/>
            </a:xfrm>
            <a:custGeom>
              <a:avLst/>
              <a:gdLst/>
              <a:ahLst/>
              <a:cxnLst/>
              <a:rect l="l" t="t" r="r" b="b"/>
              <a:pathLst>
                <a:path w="980439">
                  <a:moveTo>
                    <a:pt x="0" y="0"/>
                  </a:moveTo>
                  <a:lnTo>
                    <a:pt x="97988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09359" y="4689889"/>
              <a:ext cx="1058545" cy="205740"/>
            </a:xfrm>
            <a:custGeom>
              <a:avLst/>
              <a:gdLst/>
              <a:ahLst/>
              <a:cxnLst/>
              <a:rect l="l" t="t" r="r" b="b"/>
              <a:pathLst>
                <a:path w="1058545" h="205739">
                  <a:moveTo>
                    <a:pt x="1058468" y="0"/>
                  </a:moveTo>
                  <a:lnTo>
                    <a:pt x="76200" y="0"/>
                  </a:lnTo>
                  <a:lnTo>
                    <a:pt x="44843" y="186537"/>
                  </a:lnTo>
                  <a:lnTo>
                    <a:pt x="17462" y="123431"/>
                  </a:lnTo>
                  <a:lnTo>
                    <a:pt x="0" y="138112"/>
                  </a:lnTo>
                  <a:lnTo>
                    <a:pt x="2781" y="141287"/>
                  </a:lnTo>
                  <a:lnTo>
                    <a:pt x="10718" y="134543"/>
                  </a:lnTo>
                  <a:lnTo>
                    <a:pt x="41668" y="205587"/>
                  </a:lnTo>
                  <a:lnTo>
                    <a:pt x="48018" y="205587"/>
                  </a:lnTo>
                  <a:lnTo>
                    <a:pt x="81356" y="6350"/>
                  </a:lnTo>
                  <a:lnTo>
                    <a:pt x="1058468" y="6350"/>
                  </a:lnTo>
                  <a:lnTo>
                    <a:pt x="1058468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79965" y="4910947"/>
              <a:ext cx="1297940" cy="0"/>
            </a:xfrm>
            <a:custGeom>
              <a:avLst/>
              <a:gdLst/>
              <a:ahLst/>
              <a:cxnLst/>
              <a:rect l="l" t="t" r="r" b="b"/>
              <a:pathLst>
                <a:path w="1297939">
                  <a:moveTo>
                    <a:pt x="0" y="0"/>
                  </a:moveTo>
                  <a:lnTo>
                    <a:pt x="1297787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1181" y="825882"/>
            <a:ext cx="876452" cy="939495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677631" y="965308"/>
            <a:ext cx="0" cy="365760"/>
          </a:xfrm>
          <a:custGeom>
            <a:avLst/>
            <a:gdLst/>
            <a:ahLst/>
            <a:cxnLst/>
            <a:rect l="l" t="t" r="r" b="b"/>
            <a:pathLst>
              <a:path h="365759">
                <a:moveTo>
                  <a:pt x="0" y="0"/>
                </a:moveTo>
                <a:lnTo>
                  <a:pt x="0" y="365391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13080" y="963174"/>
            <a:ext cx="495934" cy="0"/>
          </a:xfrm>
          <a:custGeom>
            <a:avLst/>
            <a:gdLst/>
            <a:ahLst/>
            <a:cxnLst/>
            <a:rect l="l" t="t" r="r" b="b"/>
            <a:pathLst>
              <a:path w="495935">
                <a:moveTo>
                  <a:pt x="0" y="0"/>
                </a:moveTo>
                <a:lnTo>
                  <a:pt x="495857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6173" y="963174"/>
            <a:ext cx="325120" cy="0"/>
          </a:xfrm>
          <a:custGeom>
            <a:avLst/>
            <a:gdLst/>
            <a:ahLst/>
            <a:cxnLst/>
            <a:rect l="l" t="t" r="r" b="b"/>
            <a:pathLst>
              <a:path w="325119">
                <a:moveTo>
                  <a:pt x="0" y="0"/>
                </a:moveTo>
                <a:lnTo>
                  <a:pt x="324956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3949762" y="823024"/>
            <a:ext cx="2770505" cy="945515"/>
            <a:chOff x="1094642" y="823023"/>
            <a:chExt cx="2770505" cy="945515"/>
          </a:xfrm>
        </p:grpSpPr>
        <p:sp>
          <p:nvSpPr>
            <p:cNvPr id="23" name="object 23"/>
            <p:cNvSpPr/>
            <p:nvPr/>
          </p:nvSpPr>
          <p:spPr>
            <a:xfrm>
              <a:off x="2983483" y="823023"/>
              <a:ext cx="881380" cy="945515"/>
            </a:xfrm>
            <a:custGeom>
              <a:avLst/>
              <a:gdLst/>
              <a:ahLst/>
              <a:cxnLst/>
              <a:rect l="l" t="t" r="r" b="b"/>
              <a:pathLst>
                <a:path w="881379" h="945514">
                  <a:moveTo>
                    <a:pt x="877163" y="3874"/>
                  </a:moveTo>
                  <a:lnTo>
                    <a:pt x="873251" y="3874"/>
                  </a:lnTo>
                  <a:lnTo>
                    <a:pt x="873251" y="33909"/>
                  </a:lnTo>
                  <a:lnTo>
                    <a:pt x="881049" y="33909"/>
                  </a:lnTo>
                  <a:lnTo>
                    <a:pt x="881049" y="7734"/>
                  </a:lnTo>
                  <a:lnTo>
                    <a:pt x="877163" y="7734"/>
                  </a:lnTo>
                  <a:lnTo>
                    <a:pt x="877163" y="3874"/>
                  </a:lnTo>
                  <a:close/>
                </a:path>
                <a:path w="881379" h="945514">
                  <a:moveTo>
                    <a:pt x="877163" y="0"/>
                  </a:moveTo>
                  <a:lnTo>
                    <a:pt x="845934" y="0"/>
                  </a:lnTo>
                  <a:lnTo>
                    <a:pt x="845934" y="7734"/>
                  </a:lnTo>
                  <a:lnTo>
                    <a:pt x="873251" y="7734"/>
                  </a:lnTo>
                  <a:lnTo>
                    <a:pt x="873251" y="3874"/>
                  </a:lnTo>
                  <a:lnTo>
                    <a:pt x="877163" y="3874"/>
                  </a:lnTo>
                  <a:lnTo>
                    <a:pt x="877163" y="0"/>
                  </a:lnTo>
                  <a:close/>
                </a:path>
                <a:path w="881379" h="945514">
                  <a:moveTo>
                    <a:pt x="881049" y="3874"/>
                  </a:moveTo>
                  <a:lnTo>
                    <a:pt x="877163" y="3874"/>
                  </a:lnTo>
                  <a:lnTo>
                    <a:pt x="877163" y="7734"/>
                  </a:lnTo>
                  <a:lnTo>
                    <a:pt x="881049" y="7734"/>
                  </a:lnTo>
                  <a:lnTo>
                    <a:pt x="881049" y="3874"/>
                  </a:lnTo>
                  <a:close/>
                </a:path>
                <a:path w="881379" h="945514">
                  <a:moveTo>
                    <a:pt x="881049" y="57125"/>
                  </a:moveTo>
                  <a:lnTo>
                    <a:pt x="873251" y="57125"/>
                  </a:lnTo>
                  <a:lnTo>
                    <a:pt x="873251" y="88087"/>
                  </a:lnTo>
                  <a:lnTo>
                    <a:pt x="881049" y="88087"/>
                  </a:lnTo>
                  <a:lnTo>
                    <a:pt x="881049" y="57125"/>
                  </a:lnTo>
                  <a:close/>
                </a:path>
                <a:path w="881379" h="945514">
                  <a:moveTo>
                    <a:pt x="881049" y="111303"/>
                  </a:moveTo>
                  <a:lnTo>
                    <a:pt x="873251" y="111303"/>
                  </a:lnTo>
                  <a:lnTo>
                    <a:pt x="873251" y="142265"/>
                  </a:lnTo>
                  <a:lnTo>
                    <a:pt x="881049" y="142265"/>
                  </a:lnTo>
                  <a:lnTo>
                    <a:pt x="881049" y="111303"/>
                  </a:lnTo>
                  <a:close/>
                </a:path>
                <a:path w="881379" h="945514">
                  <a:moveTo>
                    <a:pt x="881049" y="165481"/>
                  </a:moveTo>
                  <a:lnTo>
                    <a:pt x="873251" y="165481"/>
                  </a:lnTo>
                  <a:lnTo>
                    <a:pt x="873251" y="196443"/>
                  </a:lnTo>
                  <a:lnTo>
                    <a:pt x="881049" y="196443"/>
                  </a:lnTo>
                  <a:lnTo>
                    <a:pt x="881049" y="165481"/>
                  </a:lnTo>
                  <a:close/>
                </a:path>
                <a:path w="881379" h="945514">
                  <a:moveTo>
                    <a:pt x="881049" y="219659"/>
                  </a:moveTo>
                  <a:lnTo>
                    <a:pt x="873251" y="219659"/>
                  </a:lnTo>
                  <a:lnTo>
                    <a:pt x="873251" y="250621"/>
                  </a:lnTo>
                  <a:lnTo>
                    <a:pt x="881049" y="250621"/>
                  </a:lnTo>
                  <a:lnTo>
                    <a:pt x="881049" y="219659"/>
                  </a:lnTo>
                  <a:close/>
                </a:path>
                <a:path w="881379" h="945514">
                  <a:moveTo>
                    <a:pt x="881049" y="273837"/>
                  </a:moveTo>
                  <a:lnTo>
                    <a:pt x="873251" y="273837"/>
                  </a:lnTo>
                  <a:lnTo>
                    <a:pt x="873251" y="304800"/>
                  </a:lnTo>
                  <a:lnTo>
                    <a:pt x="881049" y="304800"/>
                  </a:lnTo>
                  <a:lnTo>
                    <a:pt x="881049" y="273837"/>
                  </a:lnTo>
                  <a:close/>
                </a:path>
                <a:path w="881379" h="945514">
                  <a:moveTo>
                    <a:pt x="881049" y="328028"/>
                  </a:moveTo>
                  <a:lnTo>
                    <a:pt x="873251" y="328028"/>
                  </a:lnTo>
                  <a:lnTo>
                    <a:pt x="873251" y="358991"/>
                  </a:lnTo>
                  <a:lnTo>
                    <a:pt x="881049" y="358991"/>
                  </a:lnTo>
                  <a:lnTo>
                    <a:pt x="881049" y="328028"/>
                  </a:lnTo>
                  <a:close/>
                </a:path>
                <a:path w="881379" h="945514">
                  <a:moveTo>
                    <a:pt x="881049" y="382206"/>
                  </a:moveTo>
                  <a:lnTo>
                    <a:pt x="873251" y="382206"/>
                  </a:lnTo>
                  <a:lnTo>
                    <a:pt x="873251" y="413169"/>
                  </a:lnTo>
                  <a:lnTo>
                    <a:pt x="881049" y="413169"/>
                  </a:lnTo>
                  <a:lnTo>
                    <a:pt x="881049" y="382206"/>
                  </a:lnTo>
                  <a:close/>
                </a:path>
                <a:path w="881379" h="945514">
                  <a:moveTo>
                    <a:pt x="881049" y="436384"/>
                  </a:moveTo>
                  <a:lnTo>
                    <a:pt x="873251" y="436384"/>
                  </a:lnTo>
                  <a:lnTo>
                    <a:pt x="873251" y="467360"/>
                  </a:lnTo>
                  <a:lnTo>
                    <a:pt x="881049" y="467360"/>
                  </a:lnTo>
                  <a:lnTo>
                    <a:pt x="881049" y="436384"/>
                  </a:lnTo>
                  <a:close/>
                </a:path>
                <a:path w="881379" h="945514">
                  <a:moveTo>
                    <a:pt x="881049" y="490562"/>
                  </a:moveTo>
                  <a:lnTo>
                    <a:pt x="873251" y="490562"/>
                  </a:lnTo>
                  <a:lnTo>
                    <a:pt x="873251" y="521525"/>
                  </a:lnTo>
                  <a:lnTo>
                    <a:pt x="881049" y="521525"/>
                  </a:lnTo>
                  <a:lnTo>
                    <a:pt x="881049" y="490562"/>
                  </a:lnTo>
                  <a:close/>
                </a:path>
                <a:path w="881379" h="945514">
                  <a:moveTo>
                    <a:pt x="881049" y="544754"/>
                  </a:moveTo>
                  <a:lnTo>
                    <a:pt x="873251" y="544754"/>
                  </a:lnTo>
                  <a:lnTo>
                    <a:pt x="873251" y="575729"/>
                  </a:lnTo>
                  <a:lnTo>
                    <a:pt x="881049" y="575729"/>
                  </a:lnTo>
                  <a:lnTo>
                    <a:pt x="881049" y="544754"/>
                  </a:lnTo>
                  <a:close/>
                </a:path>
                <a:path w="881379" h="945514">
                  <a:moveTo>
                    <a:pt x="881049" y="598932"/>
                  </a:moveTo>
                  <a:lnTo>
                    <a:pt x="873251" y="598932"/>
                  </a:lnTo>
                  <a:lnTo>
                    <a:pt x="873251" y="629894"/>
                  </a:lnTo>
                  <a:lnTo>
                    <a:pt x="881049" y="629894"/>
                  </a:lnTo>
                  <a:lnTo>
                    <a:pt x="881049" y="598932"/>
                  </a:lnTo>
                  <a:close/>
                </a:path>
                <a:path w="881379" h="945514">
                  <a:moveTo>
                    <a:pt x="881049" y="653110"/>
                  </a:moveTo>
                  <a:lnTo>
                    <a:pt x="873251" y="653110"/>
                  </a:lnTo>
                  <a:lnTo>
                    <a:pt x="873251" y="684073"/>
                  </a:lnTo>
                  <a:lnTo>
                    <a:pt x="881049" y="684073"/>
                  </a:lnTo>
                  <a:lnTo>
                    <a:pt x="881049" y="653110"/>
                  </a:lnTo>
                  <a:close/>
                </a:path>
                <a:path w="881379" h="945514">
                  <a:moveTo>
                    <a:pt x="881049" y="707288"/>
                  </a:moveTo>
                  <a:lnTo>
                    <a:pt x="873251" y="707288"/>
                  </a:lnTo>
                  <a:lnTo>
                    <a:pt x="873251" y="738251"/>
                  </a:lnTo>
                  <a:lnTo>
                    <a:pt x="881049" y="738251"/>
                  </a:lnTo>
                  <a:lnTo>
                    <a:pt x="881049" y="707288"/>
                  </a:lnTo>
                  <a:close/>
                </a:path>
                <a:path w="881379" h="945514">
                  <a:moveTo>
                    <a:pt x="881049" y="761454"/>
                  </a:moveTo>
                  <a:lnTo>
                    <a:pt x="873251" y="761454"/>
                  </a:lnTo>
                  <a:lnTo>
                    <a:pt x="873251" y="792416"/>
                  </a:lnTo>
                  <a:lnTo>
                    <a:pt x="881049" y="792416"/>
                  </a:lnTo>
                  <a:lnTo>
                    <a:pt x="881049" y="761454"/>
                  </a:lnTo>
                  <a:close/>
                </a:path>
                <a:path w="881379" h="945514">
                  <a:moveTo>
                    <a:pt x="881049" y="815657"/>
                  </a:moveTo>
                  <a:lnTo>
                    <a:pt x="873251" y="815657"/>
                  </a:lnTo>
                  <a:lnTo>
                    <a:pt x="873251" y="846620"/>
                  </a:lnTo>
                  <a:lnTo>
                    <a:pt x="881049" y="846620"/>
                  </a:lnTo>
                  <a:lnTo>
                    <a:pt x="881049" y="815657"/>
                  </a:lnTo>
                  <a:close/>
                </a:path>
                <a:path w="881379" h="945514">
                  <a:moveTo>
                    <a:pt x="881049" y="869835"/>
                  </a:moveTo>
                  <a:lnTo>
                    <a:pt x="873251" y="869835"/>
                  </a:lnTo>
                  <a:lnTo>
                    <a:pt x="873251" y="900798"/>
                  </a:lnTo>
                  <a:lnTo>
                    <a:pt x="881049" y="900798"/>
                  </a:lnTo>
                  <a:lnTo>
                    <a:pt x="881049" y="869835"/>
                  </a:lnTo>
                  <a:close/>
                </a:path>
                <a:path w="881379" h="945514">
                  <a:moveTo>
                    <a:pt x="873251" y="937171"/>
                  </a:moveTo>
                  <a:lnTo>
                    <a:pt x="863092" y="937171"/>
                  </a:lnTo>
                  <a:lnTo>
                    <a:pt x="863092" y="944905"/>
                  </a:lnTo>
                  <a:lnTo>
                    <a:pt x="881049" y="944905"/>
                  </a:lnTo>
                  <a:lnTo>
                    <a:pt x="881049" y="941044"/>
                  </a:lnTo>
                  <a:lnTo>
                    <a:pt x="873251" y="941044"/>
                  </a:lnTo>
                  <a:lnTo>
                    <a:pt x="873251" y="937171"/>
                  </a:lnTo>
                  <a:close/>
                </a:path>
                <a:path w="881379" h="945514">
                  <a:moveTo>
                    <a:pt x="881049" y="924001"/>
                  </a:moveTo>
                  <a:lnTo>
                    <a:pt x="873251" y="924001"/>
                  </a:lnTo>
                  <a:lnTo>
                    <a:pt x="873251" y="941044"/>
                  </a:lnTo>
                  <a:lnTo>
                    <a:pt x="877163" y="937171"/>
                  </a:lnTo>
                  <a:lnTo>
                    <a:pt x="881049" y="937171"/>
                  </a:lnTo>
                  <a:lnTo>
                    <a:pt x="881049" y="924001"/>
                  </a:lnTo>
                  <a:close/>
                </a:path>
                <a:path w="881379" h="945514">
                  <a:moveTo>
                    <a:pt x="881049" y="937171"/>
                  </a:moveTo>
                  <a:lnTo>
                    <a:pt x="877163" y="937171"/>
                  </a:lnTo>
                  <a:lnTo>
                    <a:pt x="873251" y="941044"/>
                  </a:lnTo>
                  <a:lnTo>
                    <a:pt x="881049" y="941044"/>
                  </a:lnTo>
                  <a:lnTo>
                    <a:pt x="881049" y="937171"/>
                  </a:lnTo>
                  <a:close/>
                </a:path>
                <a:path w="881379" h="945514">
                  <a:moveTo>
                    <a:pt x="839686" y="937171"/>
                  </a:moveTo>
                  <a:lnTo>
                    <a:pt x="808469" y="937171"/>
                  </a:lnTo>
                  <a:lnTo>
                    <a:pt x="808469" y="944892"/>
                  </a:lnTo>
                  <a:lnTo>
                    <a:pt x="839686" y="944892"/>
                  </a:lnTo>
                  <a:lnTo>
                    <a:pt x="839686" y="937171"/>
                  </a:lnTo>
                  <a:close/>
                </a:path>
                <a:path w="881379" h="945514">
                  <a:moveTo>
                    <a:pt x="785063" y="937171"/>
                  </a:moveTo>
                  <a:lnTo>
                    <a:pt x="753846" y="937171"/>
                  </a:lnTo>
                  <a:lnTo>
                    <a:pt x="753846" y="944892"/>
                  </a:lnTo>
                  <a:lnTo>
                    <a:pt x="785063" y="944892"/>
                  </a:lnTo>
                  <a:lnTo>
                    <a:pt x="785063" y="937171"/>
                  </a:lnTo>
                  <a:close/>
                </a:path>
                <a:path w="881379" h="945514">
                  <a:moveTo>
                    <a:pt x="730415" y="937171"/>
                  </a:moveTo>
                  <a:lnTo>
                    <a:pt x="699185" y="937171"/>
                  </a:lnTo>
                  <a:lnTo>
                    <a:pt x="699185" y="944892"/>
                  </a:lnTo>
                  <a:lnTo>
                    <a:pt x="730415" y="944892"/>
                  </a:lnTo>
                  <a:lnTo>
                    <a:pt x="730415" y="937171"/>
                  </a:lnTo>
                  <a:close/>
                </a:path>
                <a:path w="881379" h="945514">
                  <a:moveTo>
                    <a:pt x="675767" y="937171"/>
                  </a:moveTo>
                  <a:lnTo>
                    <a:pt x="644550" y="937171"/>
                  </a:lnTo>
                  <a:lnTo>
                    <a:pt x="644550" y="944892"/>
                  </a:lnTo>
                  <a:lnTo>
                    <a:pt x="675767" y="944892"/>
                  </a:lnTo>
                  <a:lnTo>
                    <a:pt x="675767" y="937171"/>
                  </a:lnTo>
                  <a:close/>
                </a:path>
                <a:path w="881379" h="945514">
                  <a:moveTo>
                    <a:pt x="621131" y="937171"/>
                  </a:moveTo>
                  <a:lnTo>
                    <a:pt x="589914" y="937171"/>
                  </a:lnTo>
                  <a:lnTo>
                    <a:pt x="589914" y="944892"/>
                  </a:lnTo>
                  <a:lnTo>
                    <a:pt x="621131" y="944892"/>
                  </a:lnTo>
                  <a:lnTo>
                    <a:pt x="621131" y="937171"/>
                  </a:lnTo>
                  <a:close/>
                </a:path>
                <a:path w="881379" h="945514">
                  <a:moveTo>
                    <a:pt x="566521" y="937171"/>
                  </a:moveTo>
                  <a:lnTo>
                    <a:pt x="535305" y="937171"/>
                  </a:lnTo>
                  <a:lnTo>
                    <a:pt x="535305" y="944892"/>
                  </a:lnTo>
                  <a:lnTo>
                    <a:pt x="566521" y="944892"/>
                  </a:lnTo>
                  <a:lnTo>
                    <a:pt x="566521" y="937171"/>
                  </a:lnTo>
                  <a:close/>
                </a:path>
                <a:path w="881379" h="945514">
                  <a:moveTo>
                    <a:pt x="511873" y="937171"/>
                  </a:moveTo>
                  <a:lnTo>
                    <a:pt x="480644" y="937171"/>
                  </a:lnTo>
                  <a:lnTo>
                    <a:pt x="480644" y="944892"/>
                  </a:lnTo>
                  <a:lnTo>
                    <a:pt x="511873" y="944892"/>
                  </a:lnTo>
                  <a:lnTo>
                    <a:pt x="511873" y="937171"/>
                  </a:lnTo>
                  <a:close/>
                </a:path>
                <a:path w="881379" h="945514">
                  <a:moveTo>
                    <a:pt x="457225" y="937171"/>
                  </a:moveTo>
                  <a:lnTo>
                    <a:pt x="425996" y="937171"/>
                  </a:lnTo>
                  <a:lnTo>
                    <a:pt x="425996" y="944892"/>
                  </a:lnTo>
                  <a:lnTo>
                    <a:pt x="457225" y="944892"/>
                  </a:lnTo>
                  <a:lnTo>
                    <a:pt x="457225" y="937171"/>
                  </a:lnTo>
                  <a:close/>
                </a:path>
                <a:path w="881379" h="945514">
                  <a:moveTo>
                    <a:pt x="402590" y="937171"/>
                  </a:moveTo>
                  <a:lnTo>
                    <a:pt x="371360" y="937171"/>
                  </a:lnTo>
                  <a:lnTo>
                    <a:pt x="371360" y="944892"/>
                  </a:lnTo>
                  <a:lnTo>
                    <a:pt x="402590" y="944892"/>
                  </a:lnTo>
                  <a:lnTo>
                    <a:pt x="402590" y="937171"/>
                  </a:lnTo>
                  <a:close/>
                </a:path>
                <a:path w="881379" h="945514">
                  <a:moveTo>
                    <a:pt x="347979" y="937171"/>
                  </a:moveTo>
                  <a:lnTo>
                    <a:pt x="316750" y="937171"/>
                  </a:lnTo>
                  <a:lnTo>
                    <a:pt x="316750" y="944892"/>
                  </a:lnTo>
                  <a:lnTo>
                    <a:pt x="347979" y="944892"/>
                  </a:lnTo>
                  <a:lnTo>
                    <a:pt x="347979" y="937171"/>
                  </a:lnTo>
                  <a:close/>
                </a:path>
                <a:path w="881379" h="945514">
                  <a:moveTo>
                    <a:pt x="293319" y="937171"/>
                  </a:moveTo>
                  <a:lnTo>
                    <a:pt x="262102" y="937171"/>
                  </a:lnTo>
                  <a:lnTo>
                    <a:pt x="262102" y="944892"/>
                  </a:lnTo>
                  <a:lnTo>
                    <a:pt x="293319" y="944892"/>
                  </a:lnTo>
                  <a:lnTo>
                    <a:pt x="293319" y="937171"/>
                  </a:lnTo>
                  <a:close/>
                </a:path>
                <a:path w="881379" h="945514">
                  <a:moveTo>
                    <a:pt x="238683" y="937171"/>
                  </a:moveTo>
                  <a:lnTo>
                    <a:pt x="207467" y="937171"/>
                  </a:lnTo>
                  <a:lnTo>
                    <a:pt x="207467" y="944892"/>
                  </a:lnTo>
                  <a:lnTo>
                    <a:pt x="238683" y="944892"/>
                  </a:lnTo>
                  <a:lnTo>
                    <a:pt x="238683" y="937171"/>
                  </a:lnTo>
                  <a:close/>
                </a:path>
                <a:path w="881379" h="945514">
                  <a:moveTo>
                    <a:pt x="184035" y="937171"/>
                  </a:moveTo>
                  <a:lnTo>
                    <a:pt x="152831" y="937171"/>
                  </a:lnTo>
                  <a:lnTo>
                    <a:pt x="152831" y="944892"/>
                  </a:lnTo>
                  <a:lnTo>
                    <a:pt x="184035" y="944892"/>
                  </a:lnTo>
                  <a:lnTo>
                    <a:pt x="184035" y="937171"/>
                  </a:lnTo>
                  <a:close/>
                </a:path>
                <a:path w="881379" h="945514">
                  <a:moveTo>
                    <a:pt x="129425" y="937171"/>
                  </a:moveTo>
                  <a:lnTo>
                    <a:pt x="98209" y="937171"/>
                  </a:lnTo>
                  <a:lnTo>
                    <a:pt x="98209" y="944892"/>
                  </a:lnTo>
                  <a:lnTo>
                    <a:pt x="129425" y="944892"/>
                  </a:lnTo>
                  <a:lnTo>
                    <a:pt x="129425" y="937171"/>
                  </a:lnTo>
                  <a:close/>
                </a:path>
                <a:path w="881379" h="945514">
                  <a:moveTo>
                    <a:pt x="74777" y="937171"/>
                  </a:moveTo>
                  <a:lnTo>
                    <a:pt x="43548" y="937171"/>
                  </a:lnTo>
                  <a:lnTo>
                    <a:pt x="43548" y="944892"/>
                  </a:lnTo>
                  <a:lnTo>
                    <a:pt x="74777" y="944892"/>
                  </a:lnTo>
                  <a:lnTo>
                    <a:pt x="74777" y="937171"/>
                  </a:lnTo>
                  <a:close/>
                </a:path>
                <a:path w="881379" h="945514">
                  <a:moveTo>
                    <a:pt x="7797" y="926008"/>
                  </a:moveTo>
                  <a:lnTo>
                    <a:pt x="0" y="926008"/>
                  </a:lnTo>
                  <a:lnTo>
                    <a:pt x="0" y="944905"/>
                  </a:lnTo>
                  <a:lnTo>
                    <a:pt x="20142" y="944905"/>
                  </a:lnTo>
                  <a:lnTo>
                    <a:pt x="20142" y="941044"/>
                  </a:lnTo>
                  <a:lnTo>
                    <a:pt x="7797" y="941044"/>
                  </a:lnTo>
                  <a:lnTo>
                    <a:pt x="3911" y="937171"/>
                  </a:lnTo>
                  <a:lnTo>
                    <a:pt x="7797" y="937171"/>
                  </a:lnTo>
                  <a:lnTo>
                    <a:pt x="7797" y="926008"/>
                  </a:lnTo>
                  <a:close/>
                </a:path>
                <a:path w="881379" h="945514">
                  <a:moveTo>
                    <a:pt x="7797" y="937171"/>
                  </a:moveTo>
                  <a:lnTo>
                    <a:pt x="3911" y="937171"/>
                  </a:lnTo>
                  <a:lnTo>
                    <a:pt x="7797" y="941044"/>
                  </a:lnTo>
                  <a:lnTo>
                    <a:pt x="7797" y="937171"/>
                  </a:lnTo>
                  <a:close/>
                </a:path>
                <a:path w="881379" h="945514">
                  <a:moveTo>
                    <a:pt x="20142" y="937171"/>
                  </a:moveTo>
                  <a:lnTo>
                    <a:pt x="7797" y="937171"/>
                  </a:lnTo>
                  <a:lnTo>
                    <a:pt x="7797" y="941044"/>
                  </a:lnTo>
                  <a:lnTo>
                    <a:pt x="20142" y="941044"/>
                  </a:lnTo>
                  <a:lnTo>
                    <a:pt x="20142" y="937171"/>
                  </a:lnTo>
                  <a:close/>
                </a:path>
                <a:path w="881379" h="945514">
                  <a:moveTo>
                    <a:pt x="7797" y="871830"/>
                  </a:moveTo>
                  <a:lnTo>
                    <a:pt x="0" y="871830"/>
                  </a:lnTo>
                  <a:lnTo>
                    <a:pt x="0" y="902792"/>
                  </a:lnTo>
                  <a:lnTo>
                    <a:pt x="7797" y="902792"/>
                  </a:lnTo>
                  <a:lnTo>
                    <a:pt x="7797" y="871830"/>
                  </a:lnTo>
                  <a:close/>
                </a:path>
                <a:path w="881379" h="945514">
                  <a:moveTo>
                    <a:pt x="7797" y="817638"/>
                  </a:moveTo>
                  <a:lnTo>
                    <a:pt x="0" y="817638"/>
                  </a:lnTo>
                  <a:lnTo>
                    <a:pt x="0" y="848613"/>
                  </a:lnTo>
                  <a:lnTo>
                    <a:pt x="7797" y="848613"/>
                  </a:lnTo>
                  <a:lnTo>
                    <a:pt x="7797" y="817638"/>
                  </a:lnTo>
                  <a:close/>
                </a:path>
                <a:path w="881379" h="945514">
                  <a:moveTo>
                    <a:pt x="7797" y="763460"/>
                  </a:moveTo>
                  <a:lnTo>
                    <a:pt x="0" y="763460"/>
                  </a:lnTo>
                  <a:lnTo>
                    <a:pt x="0" y="794423"/>
                  </a:lnTo>
                  <a:lnTo>
                    <a:pt x="7797" y="794423"/>
                  </a:lnTo>
                  <a:lnTo>
                    <a:pt x="7797" y="763460"/>
                  </a:lnTo>
                  <a:close/>
                </a:path>
                <a:path w="881379" h="945514">
                  <a:moveTo>
                    <a:pt x="7797" y="709282"/>
                  </a:moveTo>
                  <a:lnTo>
                    <a:pt x="0" y="709282"/>
                  </a:lnTo>
                  <a:lnTo>
                    <a:pt x="0" y="740245"/>
                  </a:lnTo>
                  <a:lnTo>
                    <a:pt x="7797" y="740245"/>
                  </a:lnTo>
                  <a:lnTo>
                    <a:pt x="7797" y="709282"/>
                  </a:lnTo>
                  <a:close/>
                </a:path>
                <a:path w="881379" h="945514">
                  <a:moveTo>
                    <a:pt x="7797" y="655117"/>
                  </a:moveTo>
                  <a:lnTo>
                    <a:pt x="0" y="655117"/>
                  </a:lnTo>
                  <a:lnTo>
                    <a:pt x="0" y="686079"/>
                  </a:lnTo>
                  <a:lnTo>
                    <a:pt x="7797" y="686079"/>
                  </a:lnTo>
                  <a:lnTo>
                    <a:pt x="7797" y="655117"/>
                  </a:lnTo>
                  <a:close/>
                </a:path>
                <a:path w="881379" h="945514">
                  <a:moveTo>
                    <a:pt x="7797" y="600939"/>
                  </a:moveTo>
                  <a:lnTo>
                    <a:pt x="0" y="600939"/>
                  </a:lnTo>
                  <a:lnTo>
                    <a:pt x="0" y="631901"/>
                  </a:lnTo>
                  <a:lnTo>
                    <a:pt x="7797" y="631901"/>
                  </a:lnTo>
                  <a:lnTo>
                    <a:pt x="7797" y="600939"/>
                  </a:lnTo>
                  <a:close/>
                </a:path>
                <a:path w="881379" h="945514">
                  <a:moveTo>
                    <a:pt x="7797" y="546747"/>
                  </a:moveTo>
                  <a:lnTo>
                    <a:pt x="0" y="546747"/>
                  </a:lnTo>
                  <a:lnTo>
                    <a:pt x="0" y="577710"/>
                  </a:lnTo>
                  <a:lnTo>
                    <a:pt x="7797" y="577710"/>
                  </a:lnTo>
                  <a:lnTo>
                    <a:pt x="7797" y="546747"/>
                  </a:lnTo>
                  <a:close/>
                </a:path>
                <a:path w="881379" h="945514">
                  <a:moveTo>
                    <a:pt x="7797" y="492569"/>
                  </a:moveTo>
                  <a:lnTo>
                    <a:pt x="0" y="492569"/>
                  </a:lnTo>
                  <a:lnTo>
                    <a:pt x="0" y="523532"/>
                  </a:lnTo>
                  <a:lnTo>
                    <a:pt x="7797" y="523532"/>
                  </a:lnTo>
                  <a:lnTo>
                    <a:pt x="7797" y="492569"/>
                  </a:lnTo>
                  <a:close/>
                </a:path>
                <a:path w="881379" h="945514">
                  <a:moveTo>
                    <a:pt x="7797" y="438378"/>
                  </a:moveTo>
                  <a:lnTo>
                    <a:pt x="0" y="438378"/>
                  </a:lnTo>
                  <a:lnTo>
                    <a:pt x="0" y="469354"/>
                  </a:lnTo>
                  <a:lnTo>
                    <a:pt x="7797" y="469354"/>
                  </a:lnTo>
                  <a:lnTo>
                    <a:pt x="7797" y="438378"/>
                  </a:lnTo>
                  <a:close/>
                </a:path>
                <a:path w="881379" h="945514">
                  <a:moveTo>
                    <a:pt x="7797" y="384213"/>
                  </a:moveTo>
                  <a:lnTo>
                    <a:pt x="0" y="384213"/>
                  </a:lnTo>
                  <a:lnTo>
                    <a:pt x="0" y="415176"/>
                  </a:lnTo>
                  <a:lnTo>
                    <a:pt x="7797" y="415176"/>
                  </a:lnTo>
                  <a:lnTo>
                    <a:pt x="7797" y="384213"/>
                  </a:lnTo>
                  <a:close/>
                </a:path>
                <a:path w="881379" h="945514">
                  <a:moveTo>
                    <a:pt x="7797" y="330035"/>
                  </a:moveTo>
                  <a:lnTo>
                    <a:pt x="0" y="330035"/>
                  </a:lnTo>
                  <a:lnTo>
                    <a:pt x="0" y="360998"/>
                  </a:lnTo>
                  <a:lnTo>
                    <a:pt x="7797" y="360998"/>
                  </a:lnTo>
                  <a:lnTo>
                    <a:pt x="7797" y="330035"/>
                  </a:lnTo>
                  <a:close/>
                </a:path>
                <a:path w="881379" h="945514">
                  <a:moveTo>
                    <a:pt x="7797" y="275857"/>
                  </a:moveTo>
                  <a:lnTo>
                    <a:pt x="0" y="275857"/>
                  </a:lnTo>
                  <a:lnTo>
                    <a:pt x="0" y="306819"/>
                  </a:lnTo>
                  <a:lnTo>
                    <a:pt x="7797" y="306819"/>
                  </a:lnTo>
                  <a:lnTo>
                    <a:pt x="7797" y="275857"/>
                  </a:lnTo>
                  <a:close/>
                </a:path>
                <a:path w="881379" h="945514">
                  <a:moveTo>
                    <a:pt x="7797" y="221679"/>
                  </a:moveTo>
                  <a:lnTo>
                    <a:pt x="0" y="221679"/>
                  </a:lnTo>
                  <a:lnTo>
                    <a:pt x="0" y="252641"/>
                  </a:lnTo>
                  <a:lnTo>
                    <a:pt x="7797" y="252641"/>
                  </a:lnTo>
                  <a:lnTo>
                    <a:pt x="7797" y="221679"/>
                  </a:lnTo>
                  <a:close/>
                </a:path>
                <a:path w="881379" h="945514">
                  <a:moveTo>
                    <a:pt x="7797" y="167487"/>
                  </a:moveTo>
                  <a:lnTo>
                    <a:pt x="0" y="167487"/>
                  </a:lnTo>
                  <a:lnTo>
                    <a:pt x="0" y="198450"/>
                  </a:lnTo>
                  <a:lnTo>
                    <a:pt x="7797" y="198450"/>
                  </a:lnTo>
                  <a:lnTo>
                    <a:pt x="7797" y="167487"/>
                  </a:lnTo>
                  <a:close/>
                </a:path>
                <a:path w="881379" h="945514">
                  <a:moveTo>
                    <a:pt x="7797" y="113309"/>
                  </a:moveTo>
                  <a:lnTo>
                    <a:pt x="0" y="113309"/>
                  </a:lnTo>
                  <a:lnTo>
                    <a:pt x="0" y="144272"/>
                  </a:lnTo>
                  <a:lnTo>
                    <a:pt x="7797" y="144272"/>
                  </a:lnTo>
                  <a:lnTo>
                    <a:pt x="7797" y="113309"/>
                  </a:lnTo>
                  <a:close/>
                </a:path>
                <a:path w="881379" h="945514">
                  <a:moveTo>
                    <a:pt x="7797" y="59131"/>
                  </a:moveTo>
                  <a:lnTo>
                    <a:pt x="0" y="59131"/>
                  </a:lnTo>
                  <a:lnTo>
                    <a:pt x="0" y="90094"/>
                  </a:lnTo>
                  <a:lnTo>
                    <a:pt x="7797" y="90094"/>
                  </a:lnTo>
                  <a:lnTo>
                    <a:pt x="7797" y="59131"/>
                  </a:lnTo>
                  <a:close/>
                </a:path>
                <a:path w="881379" h="945514">
                  <a:moveTo>
                    <a:pt x="7797" y="4953"/>
                  </a:moveTo>
                  <a:lnTo>
                    <a:pt x="0" y="4953"/>
                  </a:lnTo>
                  <a:lnTo>
                    <a:pt x="0" y="35916"/>
                  </a:lnTo>
                  <a:lnTo>
                    <a:pt x="7797" y="35916"/>
                  </a:lnTo>
                  <a:lnTo>
                    <a:pt x="7797" y="4953"/>
                  </a:lnTo>
                  <a:close/>
                </a:path>
                <a:path w="881379" h="945514">
                  <a:moveTo>
                    <a:pt x="57594" y="0"/>
                  </a:moveTo>
                  <a:lnTo>
                    <a:pt x="26377" y="0"/>
                  </a:lnTo>
                  <a:lnTo>
                    <a:pt x="26377" y="7734"/>
                  </a:lnTo>
                  <a:lnTo>
                    <a:pt x="57594" y="7734"/>
                  </a:lnTo>
                  <a:lnTo>
                    <a:pt x="57594" y="0"/>
                  </a:lnTo>
                  <a:close/>
                </a:path>
                <a:path w="881379" h="945514">
                  <a:moveTo>
                    <a:pt x="112229" y="0"/>
                  </a:moveTo>
                  <a:lnTo>
                    <a:pt x="81026" y="0"/>
                  </a:lnTo>
                  <a:lnTo>
                    <a:pt x="81026" y="7734"/>
                  </a:lnTo>
                  <a:lnTo>
                    <a:pt x="112229" y="7734"/>
                  </a:lnTo>
                  <a:lnTo>
                    <a:pt x="112229" y="0"/>
                  </a:lnTo>
                  <a:close/>
                </a:path>
                <a:path w="881379" h="945514">
                  <a:moveTo>
                    <a:pt x="166878" y="0"/>
                  </a:moveTo>
                  <a:lnTo>
                    <a:pt x="135661" y="0"/>
                  </a:lnTo>
                  <a:lnTo>
                    <a:pt x="135661" y="7734"/>
                  </a:lnTo>
                  <a:lnTo>
                    <a:pt x="166878" y="7734"/>
                  </a:lnTo>
                  <a:lnTo>
                    <a:pt x="166878" y="0"/>
                  </a:lnTo>
                  <a:close/>
                </a:path>
                <a:path w="881379" h="945514">
                  <a:moveTo>
                    <a:pt x="221538" y="0"/>
                  </a:moveTo>
                  <a:lnTo>
                    <a:pt x="190309" y="0"/>
                  </a:lnTo>
                  <a:lnTo>
                    <a:pt x="190309" y="7734"/>
                  </a:lnTo>
                  <a:lnTo>
                    <a:pt x="221538" y="7734"/>
                  </a:lnTo>
                  <a:lnTo>
                    <a:pt x="221538" y="0"/>
                  </a:lnTo>
                  <a:close/>
                </a:path>
                <a:path w="881379" h="945514">
                  <a:moveTo>
                    <a:pt x="276148" y="0"/>
                  </a:moveTo>
                  <a:lnTo>
                    <a:pt x="244919" y="0"/>
                  </a:lnTo>
                  <a:lnTo>
                    <a:pt x="244919" y="7734"/>
                  </a:lnTo>
                  <a:lnTo>
                    <a:pt x="276148" y="7734"/>
                  </a:lnTo>
                  <a:lnTo>
                    <a:pt x="276148" y="0"/>
                  </a:lnTo>
                  <a:close/>
                </a:path>
                <a:path w="881379" h="945514">
                  <a:moveTo>
                    <a:pt x="330784" y="0"/>
                  </a:moveTo>
                  <a:lnTo>
                    <a:pt x="299554" y="0"/>
                  </a:lnTo>
                  <a:lnTo>
                    <a:pt x="299554" y="7734"/>
                  </a:lnTo>
                  <a:lnTo>
                    <a:pt x="330784" y="7734"/>
                  </a:lnTo>
                  <a:lnTo>
                    <a:pt x="330784" y="0"/>
                  </a:lnTo>
                  <a:close/>
                </a:path>
                <a:path w="881379" h="945514">
                  <a:moveTo>
                    <a:pt x="385419" y="0"/>
                  </a:moveTo>
                  <a:lnTo>
                    <a:pt x="354203" y="0"/>
                  </a:lnTo>
                  <a:lnTo>
                    <a:pt x="354203" y="7734"/>
                  </a:lnTo>
                  <a:lnTo>
                    <a:pt x="385419" y="7734"/>
                  </a:lnTo>
                  <a:lnTo>
                    <a:pt x="385419" y="0"/>
                  </a:lnTo>
                  <a:close/>
                </a:path>
                <a:path w="881379" h="945514">
                  <a:moveTo>
                    <a:pt x="440080" y="0"/>
                  </a:moveTo>
                  <a:lnTo>
                    <a:pt x="408863" y="0"/>
                  </a:lnTo>
                  <a:lnTo>
                    <a:pt x="408863" y="7734"/>
                  </a:lnTo>
                  <a:lnTo>
                    <a:pt x="440080" y="7734"/>
                  </a:lnTo>
                  <a:lnTo>
                    <a:pt x="440080" y="0"/>
                  </a:lnTo>
                  <a:close/>
                </a:path>
                <a:path w="881379" h="945514">
                  <a:moveTo>
                    <a:pt x="494690" y="0"/>
                  </a:moveTo>
                  <a:lnTo>
                    <a:pt x="463473" y="0"/>
                  </a:lnTo>
                  <a:lnTo>
                    <a:pt x="463473" y="7734"/>
                  </a:lnTo>
                  <a:lnTo>
                    <a:pt x="494690" y="7734"/>
                  </a:lnTo>
                  <a:lnTo>
                    <a:pt x="494690" y="0"/>
                  </a:lnTo>
                  <a:close/>
                </a:path>
                <a:path w="881379" h="945514">
                  <a:moveTo>
                    <a:pt x="549325" y="0"/>
                  </a:moveTo>
                  <a:lnTo>
                    <a:pt x="518109" y="0"/>
                  </a:lnTo>
                  <a:lnTo>
                    <a:pt x="518109" y="7734"/>
                  </a:lnTo>
                  <a:lnTo>
                    <a:pt x="549325" y="7734"/>
                  </a:lnTo>
                  <a:lnTo>
                    <a:pt x="549325" y="0"/>
                  </a:lnTo>
                  <a:close/>
                </a:path>
                <a:path w="881379" h="945514">
                  <a:moveTo>
                    <a:pt x="603973" y="0"/>
                  </a:moveTo>
                  <a:lnTo>
                    <a:pt x="572744" y="0"/>
                  </a:lnTo>
                  <a:lnTo>
                    <a:pt x="572744" y="7734"/>
                  </a:lnTo>
                  <a:lnTo>
                    <a:pt x="603973" y="7734"/>
                  </a:lnTo>
                  <a:lnTo>
                    <a:pt x="603973" y="0"/>
                  </a:lnTo>
                  <a:close/>
                </a:path>
                <a:path w="881379" h="945514">
                  <a:moveTo>
                    <a:pt x="658622" y="0"/>
                  </a:moveTo>
                  <a:lnTo>
                    <a:pt x="627392" y="0"/>
                  </a:lnTo>
                  <a:lnTo>
                    <a:pt x="627392" y="7734"/>
                  </a:lnTo>
                  <a:lnTo>
                    <a:pt x="658622" y="7734"/>
                  </a:lnTo>
                  <a:lnTo>
                    <a:pt x="658622" y="0"/>
                  </a:lnTo>
                  <a:close/>
                </a:path>
                <a:path w="881379" h="945514">
                  <a:moveTo>
                    <a:pt x="713231" y="0"/>
                  </a:moveTo>
                  <a:lnTo>
                    <a:pt x="682015" y="0"/>
                  </a:lnTo>
                  <a:lnTo>
                    <a:pt x="682015" y="7734"/>
                  </a:lnTo>
                  <a:lnTo>
                    <a:pt x="713231" y="7734"/>
                  </a:lnTo>
                  <a:lnTo>
                    <a:pt x="713231" y="0"/>
                  </a:lnTo>
                  <a:close/>
                </a:path>
                <a:path w="881379" h="945514">
                  <a:moveTo>
                    <a:pt x="767867" y="0"/>
                  </a:moveTo>
                  <a:lnTo>
                    <a:pt x="736650" y="0"/>
                  </a:lnTo>
                  <a:lnTo>
                    <a:pt x="736650" y="7734"/>
                  </a:lnTo>
                  <a:lnTo>
                    <a:pt x="767867" y="7734"/>
                  </a:lnTo>
                  <a:lnTo>
                    <a:pt x="767867" y="0"/>
                  </a:lnTo>
                  <a:close/>
                </a:path>
                <a:path w="881379" h="945514">
                  <a:moveTo>
                    <a:pt x="822515" y="0"/>
                  </a:moveTo>
                  <a:lnTo>
                    <a:pt x="791298" y="0"/>
                  </a:lnTo>
                  <a:lnTo>
                    <a:pt x="791298" y="7734"/>
                  </a:lnTo>
                  <a:lnTo>
                    <a:pt x="822515" y="7734"/>
                  </a:lnTo>
                  <a:lnTo>
                    <a:pt x="82251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40599" y="1600915"/>
              <a:ext cx="2017395" cy="0"/>
            </a:xfrm>
            <a:custGeom>
              <a:avLst/>
              <a:gdLst/>
              <a:ahLst/>
              <a:cxnLst/>
              <a:rect l="l" t="t" r="r" b="b"/>
              <a:pathLst>
                <a:path w="2017395">
                  <a:moveTo>
                    <a:pt x="0" y="0"/>
                  </a:moveTo>
                  <a:lnTo>
                    <a:pt x="2016848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7358" y="928553"/>
              <a:ext cx="83820" cy="81280"/>
            </a:xfrm>
            <a:custGeom>
              <a:avLst/>
              <a:gdLst/>
              <a:ahLst/>
              <a:cxnLst/>
              <a:rect l="l" t="t" r="r" b="b"/>
              <a:pathLst>
                <a:path w="83819" h="81280">
                  <a:moveTo>
                    <a:pt x="41643" y="0"/>
                  </a:moveTo>
                  <a:lnTo>
                    <a:pt x="25433" y="3185"/>
                  </a:lnTo>
                  <a:lnTo>
                    <a:pt x="12196" y="11871"/>
                  </a:lnTo>
                  <a:lnTo>
                    <a:pt x="3272" y="24753"/>
                  </a:lnTo>
                  <a:lnTo>
                    <a:pt x="0" y="40525"/>
                  </a:lnTo>
                  <a:lnTo>
                    <a:pt x="3272" y="56285"/>
                  </a:lnTo>
                  <a:lnTo>
                    <a:pt x="12196" y="69149"/>
                  </a:lnTo>
                  <a:lnTo>
                    <a:pt x="25433" y="77821"/>
                  </a:lnTo>
                  <a:lnTo>
                    <a:pt x="41643" y="81000"/>
                  </a:lnTo>
                  <a:lnTo>
                    <a:pt x="57839" y="77821"/>
                  </a:lnTo>
                  <a:lnTo>
                    <a:pt x="71059" y="69149"/>
                  </a:lnTo>
                  <a:lnTo>
                    <a:pt x="79969" y="56285"/>
                  </a:lnTo>
                  <a:lnTo>
                    <a:pt x="83235" y="40525"/>
                  </a:lnTo>
                  <a:lnTo>
                    <a:pt x="79969" y="24753"/>
                  </a:lnTo>
                  <a:lnTo>
                    <a:pt x="71059" y="11871"/>
                  </a:lnTo>
                  <a:lnTo>
                    <a:pt x="57839" y="3185"/>
                  </a:lnTo>
                  <a:lnTo>
                    <a:pt x="41643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57358" y="928553"/>
              <a:ext cx="83820" cy="81280"/>
            </a:xfrm>
            <a:custGeom>
              <a:avLst/>
              <a:gdLst/>
              <a:ahLst/>
              <a:cxnLst/>
              <a:rect l="l" t="t" r="r" b="b"/>
              <a:pathLst>
                <a:path w="83819" h="81280">
                  <a:moveTo>
                    <a:pt x="41643" y="0"/>
                  </a:moveTo>
                  <a:lnTo>
                    <a:pt x="25433" y="3185"/>
                  </a:lnTo>
                  <a:lnTo>
                    <a:pt x="12196" y="11871"/>
                  </a:lnTo>
                  <a:lnTo>
                    <a:pt x="3272" y="24753"/>
                  </a:lnTo>
                  <a:lnTo>
                    <a:pt x="0" y="40525"/>
                  </a:lnTo>
                  <a:lnTo>
                    <a:pt x="3272" y="56285"/>
                  </a:lnTo>
                  <a:lnTo>
                    <a:pt x="12196" y="69149"/>
                  </a:lnTo>
                  <a:lnTo>
                    <a:pt x="25433" y="77821"/>
                  </a:lnTo>
                  <a:lnTo>
                    <a:pt x="41643" y="81000"/>
                  </a:lnTo>
                  <a:lnTo>
                    <a:pt x="57839" y="77821"/>
                  </a:lnTo>
                  <a:lnTo>
                    <a:pt x="71059" y="69149"/>
                  </a:lnTo>
                  <a:lnTo>
                    <a:pt x="79969" y="56285"/>
                  </a:lnTo>
                  <a:lnTo>
                    <a:pt x="83235" y="40525"/>
                  </a:lnTo>
                  <a:lnTo>
                    <a:pt x="79969" y="24753"/>
                  </a:lnTo>
                  <a:lnTo>
                    <a:pt x="71059" y="11871"/>
                  </a:lnTo>
                  <a:lnTo>
                    <a:pt x="57839" y="3185"/>
                  </a:lnTo>
                  <a:lnTo>
                    <a:pt x="41643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2596" y="1575007"/>
              <a:ext cx="92760" cy="9103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94638" y="941158"/>
              <a:ext cx="113664" cy="130810"/>
            </a:xfrm>
            <a:custGeom>
              <a:avLst/>
              <a:gdLst/>
              <a:ahLst/>
              <a:cxnLst/>
              <a:rect l="l" t="t" r="r" b="b"/>
              <a:pathLst>
                <a:path w="113665" h="130809">
                  <a:moveTo>
                    <a:pt x="62712" y="20688"/>
                  </a:moveTo>
                  <a:lnTo>
                    <a:pt x="0" y="0"/>
                  </a:lnTo>
                  <a:lnTo>
                    <a:pt x="584" y="42227"/>
                  </a:lnTo>
                  <a:lnTo>
                    <a:pt x="62712" y="20688"/>
                  </a:lnTo>
                  <a:close/>
                </a:path>
                <a:path w="113665" h="130809">
                  <a:moveTo>
                    <a:pt x="113601" y="130365"/>
                  </a:moveTo>
                  <a:lnTo>
                    <a:pt x="93091" y="68402"/>
                  </a:lnTo>
                  <a:lnTo>
                    <a:pt x="72517" y="130327"/>
                  </a:lnTo>
                  <a:lnTo>
                    <a:pt x="113601" y="13036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4080" y="923834"/>
              <a:ext cx="92811" cy="904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4732" y="1575007"/>
              <a:ext cx="92786" cy="91033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7201378" y="949029"/>
            <a:ext cx="62865" cy="62230"/>
          </a:xfrm>
          <a:custGeom>
            <a:avLst/>
            <a:gdLst/>
            <a:ahLst/>
            <a:cxnLst/>
            <a:rect l="l" t="t" r="r" b="b"/>
            <a:pathLst>
              <a:path w="62864" h="62230">
                <a:moveTo>
                  <a:pt x="787" y="0"/>
                </a:moveTo>
                <a:lnTo>
                  <a:pt x="0" y="61912"/>
                </a:lnTo>
                <a:lnTo>
                  <a:pt x="62763" y="31737"/>
                </a:lnTo>
                <a:lnTo>
                  <a:pt x="78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47505" y="1043144"/>
            <a:ext cx="45085" cy="62230"/>
          </a:xfrm>
          <a:custGeom>
            <a:avLst/>
            <a:gdLst/>
            <a:ahLst/>
            <a:cxnLst/>
            <a:rect l="l" t="t" r="r" b="b"/>
            <a:pathLst>
              <a:path w="45085" h="62230">
                <a:moveTo>
                  <a:pt x="22453" y="0"/>
                </a:moveTo>
                <a:lnTo>
                  <a:pt x="0" y="61925"/>
                </a:lnTo>
                <a:lnTo>
                  <a:pt x="44919" y="61925"/>
                </a:lnTo>
                <a:lnTo>
                  <a:pt x="2245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96352" y="808543"/>
            <a:ext cx="62865" cy="50165"/>
          </a:xfrm>
          <a:custGeom>
            <a:avLst/>
            <a:gdLst/>
            <a:ahLst/>
            <a:cxnLst/>
            <a:rect l="l" t="t" r="r" b="b"/>
            <a:pathLst>
              <a:path w="62864" h="50165">
                <a:moveTo>
                  <a:pt x="139" y="0"/>
                </a:moveTo>
                <a:lnTo>
                  <a:pt x="0" y="49847"/>
                </a:lnTo>
                <a:lnTo>
                  <a:pt x="62496" y="24980"/>
                </a:lnTo>
                <a:lnTo>
                  <a:pt x="13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90701" y="1259342"/>
            <a:ext cx="42545" cy="62230"/>
          </a:xfrm>
          <a:custGeom>
            <a:avLst/>
            <a:gdLst/>
            <a:ahLst/>
            <a:cxnLst/>
            <a:rect l="l" t="t" r="r" b="b"/>
            <a:pathLst>
              <a:path w="42544" h="62230">
                <a:moveTo>
                  <a:pt x="21018" y="0"/>
                </a:moveTo>
                <a:lnTo>
                  <a:pt x="0" y="61912"/>
                </a:lnTo>
                <a:lnTo>
                  <a:pt x="42049" y="61912"/>
                </a:lnTo>
                <a:lnTo>
                  <a:pt x="21018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09179" y="1300120"/>
            <a:ext cx="62865" cy="62230"/>
          </a:xfrm>
          <a:custGeom>
            <a:avLst/>
            <a:gdLst/>
            <a:ahLst/>
            <a:cxnLst/>
            <a:rect l="l" t="t" r="r" b="b"/>
            <a:pathLst>
              <a:path w="62864" h="62230">
                <a:moveTo>
                  <a:pt x="0" y="0"/>
                </a:moveTo>
                <a:lnTo>
                  <a:pt x="0" y="61912"/>
                </a:lnTo>
                <a:lnTo>
                  <a:pt x="62445" y="30962"/>
                </a:lnTo>
                <a:lnTo>
                  <a:pt x="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92744" y="1612833"/>
            <a:ext cx="948055" cy="0"/>
          </a:xfrm>
          <a:custGeom>
            <a:avLst/>
            <a:gdLst/>
            <a:ahLst/>
            <a:cxnLst/>
            <a:rect l="l" t="t" r="r" b="b"/>
            <a:pathLst>
              <a:path w="948054">
                <a:moveTo>
                  <a:pt x="0" y="0"/>
                </a:moveTo>
                <a:lnTo>
                  <a:pt x="947902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10890" y="1164359"/>
            <a:ext cx="62865" cy="62230"/>
          </a:xfrm>
          <a:custGeom>
            <a:avLst/>
            <a:gdLst/>
            <a:ahLst/>
            <a:cxnLst/>
            <a:rect l="l" t="t" r="r" b="b"/>
            <a:pathLst>
              <a:path w="62864" h="62230">
                <a:moveTo>
                  <a:pt x="62420" y="0"/>
                </a:moveTo>
                <a:lnTo>
                  <a:pt x="0" y="0"/>
                </a:lnTo>
                <a:lnTo>
                  <a:pt x="31216" y="61912"/>
                </a:lnTo>
                <a:lnTo>
                  <a:pt x="6242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35883" y="1540058"/>
            <a:ext cx="0" cy="73025"/>
          </a:xfrm>
          <a:custGeom>
            <a:avLst/>
            <a:gdLst/>
            <a:ahLst/>
            <a:cxnLst/>
            <a:rect l="l" t="t" r="r" b="b"/>
            <a:pathLst>
              <a:path h="73025">
                <a:moveTo>
                  <a:pt x="0" y="0"/>
                </a:moveTo>
                <a:lnTo>
                  <a:pt x="0" y="72771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41972" y="1512165"/>
            <a:ext cx="0" cy="75565"/>
          </a:xfrm>
          <a:custGeom>
            <a:avLst/>
            <a:gdLst/>
            <a:ahLst/>
            <a:cxnLst/>
            <a:rect l="l" t="t" r="r" b="b"/>
            <a:pathLst>
              <a:path h="75565">
                <a:moveTo>
                  <a:pt x="0" y="0"/>
                </a:moveTo>
                <a:lnTo>
                  <a:pt x="0" y="7514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41972" y="976847"/>
            <a:ext cx="0" cy="191770"/>
          </a:xfrm>
          <a:custGeom>
            <a:avLst/>
            <a:gdLst/>
            <a:ahLst/>
            <a:cxnLst/>
            <a:rect l="l" t="t" r="r" b="b"/>
            <a:pathLst>
              <a:path h="191769">
                <a:moveTo>
                  <a:pt x="0" y="0"/>
                </a:moveTo>
                <a:lnTo>
                  <a:pt x="0" y="19114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42824" y="1067691"/>
            <a:ext cx="0" cy="512445"/>
          </a:xfrm>
          <a:custGeom>
            <a:avLst/>
            <a:gdLst/>
            <a:ahLst/>
            <a:cxnLst/>
            <a:rect l="l" t="t" r="r" b="b"/>
            <a:pathLst>
              <a:path h="512444">
                <a:moveTo>
                  <a:pt x="0" y="0"/>
                </a:moveTo>
                <a:lnTo>
                  <a:pt x="0" y="51207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4254355" y="1163232"/>
            <a:ext cx="165735" cy="353695"/>
            <a:chOff x="1399235" y="1163231"/>
            <a:chExt cx="165735" cy="353695"/>
          </a:xfrm>
        </p:grpSpPr>
        <p:sp>
          <p:nvSpPr>
            <p:cNvPr id="43" name="object 43"/>
            <p:cNvSpPr/>
            <p:nvPr/>
          </p:nvSpPr>
          <p:spPr>
            <a:xfrm>
              <a:off x="1403997" y="1167994"/>
              <a:ext cx="156210" cy="344170"/>
            </a:xfrm>
            <a:custGeom>
              <a:avLst/>
              <a:gdLst/>
              <a:ahLst/>
              <a:cxnLst/>
              <a:rect l="l" t="t" r="r" b="b"/>
              <a:pathLst>
                <a:path w="156209" h="344169">
                  <a:moveTo>
                    <a:pt x="155587" y="0"/>
                  </a:moveTo>
                  <a:lnTo>
                    <a:pt x="0" y="0"/>
                  </a:lnTo>
                  <a:lnTo>
                    <a:pt x="0" y="344170"/>
                  </a:lnTo>
                  <a:lnTo>
                    <a:pt x="155587" y="344170"/>
                  </a:lnTo>
                  <a:lnTo>
                    <a:pt x="155587" y="0"/>
                  </a:lnTo>
                  <a:close/>
                </a:path>
              </a:pathLst>
            </a:custGeom>
            <a:solidFill>
              <a:srgbClr val="8CB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03997" y="1167994"/>
              <a:ext cx="156210" cy="344170"/>
            </a:xfrm>
            <a:custGeom>
              <a:avLst/>
              <a:gdLst/>
              <a:ahLst/>
              <a:cxnLst/>
              <a:rect l="l" t="t" r="r" b="b"/>
              <a:pathLst>
                <a:path w="156209" h="344169">
                  <a:moveTo>
                    <a:pt x="0" y="344170"/>
                  </a:moveTo>
                  <a:lnTo>
                    <a:pt x="155587" y="344170"/>
                  </a:lnTo>
                  <a:lnTo>
                    <a:pt x="155587" y="0"/>
                  </a:lnTo>
                  <a:lnTo>
                    <a:pt x="0" y="0"/>
                  </a:lnTo>
                  <a:lnTo>
                    <a:pt x="0" y="34417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4724808" y="1147800"/>
            <a:ext cx="62865" cy="52069"/>
          </a:xfrm>
          <a:custGeom>
            <a:avLst/>
            <a:gdLst/>
            <a:ahLst/>
            <a:cxnLst/>
            <a:rect l="l" t="t" r="r" b="b"/>
            <a:pathLst>
              <a:path w="62864" h="52069">
                <a:moveTo>
                  <a:pt x="62445" y="0"/>
                </a:moveTo>
                <a:lnTo>
                  <a:pt x="0" y="25831"/>
                </a:lnTo>
                <a:lnTo>
                  <a:pt x="62445" y="51676"/>
                </a:lnTo>
                <a:lnTo>
                  <a:pt x="62445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30016" y="1571362"/>
            <a:ext cx="92722" cy="91109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6485189" y="1013149"/>
            <a:ext cx="537845" cy="90170"/>
            <a:chOff x="3630069" y="1013149"/>
            <a:chExt cx="537845" cy="90170"/>
          </a:xfrm>
        </p:grpSpPr>
        <p:sp>
          <p:nvSpPr>
            <p:cNvPr id="48" name="object 48"/>
            <p:cNvSpPr/>
            <p:nvPr/>
          </p:nvSpPr>
          <p:spPr>
            <a:xfrm>
              <a:off x="3630069" y="1047783"/>
              <a:ext cx="509905" cy="0"/>
            </a:xfrm>
            <a:custGeom>
              <a:avLst/>
              <a:gdLst/>
              <a:ahLst/>
              <a:cxnLst/>
              <a:rect l="l" t="t" r="r" b="b"/>
              <a:pathLst>
                <a:path w="509904">
                  <a:moveTo>
                    <a:pt x="0" y="0"/>
                  </a:moveTo>
                  <a:lnTo>
                    <a:pt x="50938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74897" y="1013149"/>
              <a:ext cx="92722" cy="90030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4785865" y="1173636"/>
            <a:ext cx="331470" cy="0"/>
          </a:xfrm>
          <a:custGeom>
            <a:avLst/>
            <a:gdLst/>
            <a:ahLst/>
            <a:cxnLst/>
            <a:rect l="l" t="t" r="r" b="b"/>
            <a:pathLst>
              <a:path w="331469">
                <a:moveTo>
                  <a:pt x="0" y="0"/>
                </a:moveTo>
                <a:lnTo>
                  <a:pt x="330936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13053" y="1075732"/>
            <a:ext cx="435609" cy="0"/>
          </a:xfrm>
          <a:custGeom>
            <a:avLst/>
            <a:gdLst/>
            <a:ahLst/>
            <a:cxnLst/>
            <a:rect l="l" t="t" r="r" b="b"/>
            <a:pathLst>
              <a:path w="435610">
                <a:moveTo>
                  <a:pt x="0" y="0"/>
                </a:moveTo>
                <a:lnTo>
                  <a:pt x="435241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92896" y="979987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445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42095" y="1075732"/>
            <a:ext cx="0" cy="102870"/>
          </a:xfrm>
          <a:custGeom>
            <a:avLst/>
            <a:gdLst/>
            <a:ahLst/>
            <a:cxnLst/>
            <a:rect l="l" t="t" r="r" b="b"/>
            <a:pathLst>
              <a:path h="102869">
                <a:moveTo>
                  <a:pt x="0" y="0"/>
                </a:moveTo>
                <a:lnTo>
                  <a:pt x="0" y="10266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69961" y="1098415"/>
            <a:ext cx="0" cy="520065"/>
          </a:xfrm>
          <a:custGeom>
            <a:avLst/>
            <a:gdLst/>
            <a:ahLst/>
            <a:cxnLst/>
            <a:rect l="l" t="t" r="r" b="b"/>
            <a:pathLst>
              <a:path h="520065">
                <a:moveTo>
                  <a:pt x="0" y="0"/>
                </a:moveTo>
                <a:lnTo>
                  <a:pt x="0" y="51950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417907" y="833467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4">
                <a:moveTo>
                  <a:pt x="0" y="0"/>
                </a:moveTo>
                <a:lnTo>
                  <a:pt x="182943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88737" y="962270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>
                <a:moveTo>
                  <a:pt x="0" y="0"/>
                </a:moveTo>
                <a:lnTo>
                  <a:pt x="182702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81736" y="1331078"/>
            <a:ext cx="237490" cy="0"/>
          </a:xfrm>
          <a:custGeom>
            <a:avLst/>
            <a:gdLst/>
            <a:ahLst/>
            <a:cxnLst/>
            <a:rect l="l" t="t" r="r" b="b"/>
            <a:pathLst>
              <a:path w="237489">
                <a:moveTo>
                  <a:pt x="0" y="0"/>
                </a:moveTo>
                <a:lnTo>
                  <a:pt x="236943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11721" y="1318429"/>
            <a:ext cx="0" cy="243204"/>
          </a:xfrm>
          <a:custGeom>
            <a:avLst/>
            <a:gdLst/>
            <a:ahLst/>
            <a:cxnLst/>
            <a:rect l="l" t="t" r="r" b="b"/>
            <a:pathLst>
              <a:path h="243205">
                <a:moveTo>
                  <a:pt x="0" y="0"/>
                </a:moveTo>
                <a:lnTo>
                  <a:pt x="0" y="243078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350018" y="444851"/>
            <a:ext cx="228028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22619" y="711497"/>
            <a:ext cx="104139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08938" y="832626"/>
            <a:ext cx="787400" cy="157735"/>
          </a:xfrm>
          <a:prstGeom prst="rect">
            <a:avLst/>
          </a:prstGeom>
          <a:solidFill>
            <a:srgbClr val="A9CFD3"/>
          </a:solidFill>
          <a:ln w="9525">
            <a:solidFill>
              <a:srgbClr val="221F1F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137795">
              <a:spcBef>
                <a:spcPts val="210"/>
              </a:spcBef>
            </a:pP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850" i="1" spc="-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850" i="1" spc="-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9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850" i="1" spc="-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endParaRPr sz="8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956956" y="921362"/>
            <a:ext cx="15430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norte</a:t>
            </a:r>
            <a:r>
              <a:rPr sz="200" spc="-1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390141" y="902175"/>
            <a:ext cx="15430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norte</a:t>
            </a:r>
            <a:r>
              <a:rPr sz="20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825458" y="825477"/>
            <a:ext cx="423545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3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3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jQ</a:t>
            </a:r>
            <a:r>
              <a:rPr sz="3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832045" y="1159786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840442" y="1187693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endParaRPr sz="5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24991" y="1186400"/>
            <a:ext cx="1771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2p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98509" y="1225421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267264" y="1225804"/>
            <a:ext cx="229870" cy="169918"/>
          </a:xfrm>
          <a:prstGeom prst="rect">
            <a:avLst/>
          </a:prstGeom>
          <a:solidFill>
            <a:srgbClr val="A9CFD3"/>
          </a:solidFill>
          <a:ln w="9525">
            <a:solidFill>
              <a:srgbClr val="221F1F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73025">
              <a:spcBef>
                <a:spcPts val="245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526419" y="1880874"/>
            <a:ext cx="27876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4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b="1" dirty="0">
                <a:solidFill>
                  <a:srgbClr val="211F1F"/>
                </a:solidFill>
                <a:latin typeface="Arial"/>
                <a:cs typeface="Arial"/>
              </a:rPr>
              <a:t>2.44</a:t>
            </a:r>
            <a:r>
              <a:rPr sz="4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4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simple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4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alimentación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4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653420" y="2149343"/>
            <a:ext cx="3890645" cy="48005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8100">
              <a:spcBef>
                <a:spcPts val="72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operativo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dado,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8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12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00" spc="-8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30" dirty="0">
                <a:solidFill>
                  <a:srgbClr val="211F1F"/>
                </a:solidFill>
                <a:latin typeface="Arial"/>
                <a:cs typeface="Arial"/>
              </a:rPr>
              <a:t>PA</a:t>
            </a:r>
            <a:r>
              <a:rPr sz="975" spc="-19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i="1" spc="-130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8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8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975" spc="-12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85" dirty="0">
                <a:solidFill>
                  <a:srgbClr val="211F1F"/>
                </a:solidFill>
                <a:latin typeface="Arial Unicode MS"/>
                <a:cs typeface="Arial Unicode MS"/>
              </a:rPr>
              <a:t>on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conocidos.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0" dirty="0">
                <a:solidFill>
                  <a:srgbClr val="211F1F"/>
                </a:solidFill>
                <a:latin typeface="Arial Unicode MS"/>
                <a:cs typeface="Arial Unicode MS"/>
              </a:rPr>
              <a:t>más,</a:t>
            </a:r>
            <a:endParaRPr sz="800">
              <a:latin typeface="Arial Unicode MS"/>
              <a:cs typeface="Arial Unicode MS"/>
            </a:endParaRPr>
          </a:p>
          <a:p>
            <a:pPr marL="177800" algn="ctr">
              <a:spcBef>
                <a:spcPts val="740"/>
              </a:spcBef>
            </a:pPr>
            <a:r>
              <a:rPr sz="1050" i="1" spc="-10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407787" y="2587815"/>
            <a:ext cx="46609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2p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662169" y="2647986"/>
            <a:ext cx="1530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526393" y="3003251"/>
            <a:ext cx="4243705" cy="7902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relaciona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450">
              <a:latin typeface="Arial Unicode MS"/>
              <a:cs typeface="Arial Unicode MS"/>
            </a:endParaRPr>
          </a:p>
          <a:p>
            <a:pPr marR="67310" algn="ctr"/>
            <a:r>
              <a:rPr sz="10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0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2p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5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10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-55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900">
              <a:latin typeface="Arial Unicode MS"/>
              <a:cs typeface="Arial Unicode MS"/>
            </a:endParaRPr>
          </a:p>
          <a:p>
            <a:pPr marL="12700" marR="5080">
              <a:lnSpc>
                <a:spcPct val="142900"/>
              </a:lnSpc>
              <a:spcBef>
                <a:spcPts val="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componente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transversal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caída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considerando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anteriores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convierten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(véase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(1.2)):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672394" y="4256269"/>
            <a:ext cx="521334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000" i="1" spc="-105" dirty="0">
                <a:latin typeface="Arial"/>
                <a:cs typeface="Arial"/>
              </a:rPr>
              <a:t>RP</a:t>
            </a:r>
            <a:r>
              <a:rPr sz="1050" spc="-157" baseline="-19841" dirty="0">
                <a:latin typeface="Arial Unicode MS"/>
                <a:cs typeface="Arial Unicode MS"/>
              </a:rPr>
              <a:t>2</a:t>
            </a:r>
            <a:r>
              <a:rPr sz="950" spc="-105" dirty="0">
                <a:latin typeface="Arial Unicode MS"/>
                <a:cs typeface="Arial Unicode MS"/>
              </a:rPr>
              <a:t>+</a:t>
            </a:r>
            <a:r>
              <a:rPr sz="950" dirty="0">
                <a:latin typeface="Arial Unicode MS"/>
                <a:cs typeface="Arial Unicode MS"/>
              </a:rPr>
              <a:t> </a:t>
            </a:r>
            <a:r>
              <a:rPr sz="1000" i="1" spc="-25" dirty="0">
                <a:latin typeface="Arial"/>
                <a:cs typeface="Arial"/>
              </a:rPr>
              <a:t>XQ</a:t>
            </a:r>
            <a:endParaRPr sz="10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684838" y="4155791"/>
            <a:ext cx="1356360" cy="45656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spcBef>
                <a:spcPts val="400"/>
              </a:spcBef>
            </a:pPr>
            <a:r>
              <a:rPr sz="1575" i="1" spc="-82" baseline="2645" dirty="0">
                <a:latin typeface="Arial"/>
                <a:cs typeface="Arial"/>
              </a:rPr>
              <a:t>V</a:t>
            </a:r>
            <a:r>
              <a:rPr sz="1050" spc="-82" baseline="3968" dirty="0">
                <a:latin typeface="Arial Unicode MS"/>
                <a:cs typeface="Arial Unicode MS"/>
              </a:rPr>
              <a:t>1</a:t>
            </a:r>
            <a:r>
              <a:rPr sz="1050" spc="-22" baseline="3968" dirty="0">
                <a:latin typeface="Arial Unicode MS"/>
                <a:cs typeface="Arial Unicode MS"/>
              </a:rPr>
              <a:t> </a:t>
            </a:r>
            <a:r>
              <a:rPr sz="1500" baseline="2777" dirty="0">
                <a:latin typeface="Arial Unicode MS"/>
                <a:cs typeface="Arial Unicode MS"/>
              </a:rPr>
              <a:t>+</a:t>
            </a:r>
            <a:r>
              <a:rPr sz="1500" spc="562" baseline="2777" dirty="0">
                <a:latin typeface="Arial Unicode MS"/>
                <a:cs typeface="Arial Unicode MS"/>
              </a:rPr>
              <a:t> </a:t>
            </a:r>
            <a:r>
              <a:rPr sz="1575" i="1" spc="-127" baseline="2645" dirty="0">
                <a:latin typeface="Arial"/>
                <a:cs typeface="Arial"/>
              </a:rPr>
              <a:t>V</a:t>
            </a:r>
            <a:r>
              <a:rPr sz="1050" spc="-127" baseline="-15873" dirty="0">
                <a:latin typeface="Arial Unicode MS"/>
                <a:cs typeface="Arial Unicode MS"/>
              </a:rPr>
              <a:t>1</a:t>
            </a:r>
            <a:r>
              <a:rPr sz="1050" spc="-127" baseline="3968" dirty="0">
                <a:latin typeface="Arial Unicode MS"/>
                <a:cs typeface="Arial Unicode MS"/>
              </a:rPr>
              <a:t>2</a:t>
            </a:r>
            <a:r>
              <a:rPr sz="1050" spc="-52" baseline="3968" dirty="0">
                <a:latin typeface="Arial Unicode MS"/>
                <a:cs typeface="Arial Unicode MS"/>
              </a:rPr>
              <a:t> </a:t>
            </a:r>
            <a:r>
              <a:rPr sz="1500" baseline="2777" dirty="0">
                <a:latin typeface="Arial Unicode MS"/>
                <a:cs typeface="Arial Unicode MS"/>
              </a:rPr>
              <a:t>-</a:t>
            </a:r>
            <a:r>
              <a:rPr sz="1500" spc="202" baseline="2777" dirty="0">
                <a:latin typeface="Arial Unicode MS"/>
                <a:cs typeface="Arial Unicode MS"/>
              </a:rPr>
              <a:t> </a:t>
            </a:r>
            <a:r>
              <a:rPr sz="1425" spc="-135" baseline="2923" dirty="0">
                <a:latin typeface="Arial Unicode MS"/>
                <a:cs typeface="Arial Unicode MS"/>
              </a:rPr>
              <a:t>4</a:t>
            </a:r>
            <a:r>
              <a:rPr sz="1400" spc="-90" dirty="0">
                <a:latin typeface="Arial Unicode MS"/>
                <a:cs typeface="Arial Unicode MS"/>
              </a:rPr>
              <a:t>(</a:t>
            </a:r>
            <a:r>
              <a:rPr sz="1500" i="1" spc="-135" baseline="2777" dirty="0">
                <a:latin typeface="Arial"/>
                <a:cs typeface="Arial"/>
              </a:rPr>
              <a:t>RP</a:t>
            </a:r>
            <a:r>
              <a:rPr sz="975" spc="-135" baseline="4273" dirty="0">
                <a:latin typeface="Arial Unicode MS"/>
                <a:cs typeface="Arial Unicode MS"/>
              </a:rPr>
              <a:t>2</a:t>
            </a:r>
            <a:r>
              <a:rPr sz="975" spc="-15" baseline="4273" dirty="0">
                <a:latin typeface="Arial Unicode MS"/>
                <a:cs typeface="Arial Unicode MS"/>
              </a:rPr>
              <a:t> </a:t>
            </a:r>
            <a:r>
              <a:rPr sz="1425" baseline="2923" dirty="0">
                <a:latin typeface="Arial Unicode MS"/>
                <a:cs typeface="Arial Unicode MS"/>
              </a:rPr>
              <a:t>+</a:t>
            </a:r>
            <a:r>
              <a:rPr sz="1425" spc="262" baseline="2923" dirty="0">
                <a:latin typeface="Arial Unicode MS"/>
                <a:cs typeface="Arial Unicode MS"/>
              </a:rPr>
              <a:t> </a:t>
            </a:r>
            <a:r>
              <a:rPr sz="1275" i="1" spc="-44" baseline="3267" dirty="0">
                <a:latin typeface="Arial"/>
                <a:cs typeface="Arial"/>
              </a:rPr>
              <a:t>XQ</a:t>
            </a:r>
            <a:r>
              <a:rPr sz="900" spc="-44" baseline="4629" dirty="0">
                <a:latin typeface="Arial Unicode MS"/>
                <a:cs typeface="Arial Unicode MS"/>
              </a:rPr>
              <a:t>2</a:t>
            </a:r>
            <a:r>
              <a:rPr sz="900" spc="-22" baseline="4629" dirty="0">
                <a:latin typeface="Arial Unicode MS"/>
                <a:cs typeface="Arial Unicode MS"/>
              </a:rPr>
              <a:t> </a:t>
            </a:r>
            <a:r>
              <a:rPr spc="-75" baseline="2314" dirty="0">
                <a:latin typeface="Arial Unicode MS"/>
                <a:cs typeface="Arial Unicode MS"/>
              </a:rPr>
              <a:t>)</a:t>
            </a:r>
            <a:endParaRPr baseline="2314">
              <a:latin typeface="Arial Unicode MS"/>
              <a:cs typeface="Arial Unicode MS"/>
            </a:endParaRPr>
          </a:p>
          <a:p>
            <a:pPr marL="38735" algn="ctr">
              <a:spcBef>
                <a:spcPts val="210"/>
              </a:spcBef>
            </a:pPr>
            <a:r>
              <a:rPr sz="1000" spc="15" dirty="0">
                <a:latin typeface="Arial Unicode MS"/>
                <a:cs typeface="Arial Unicode MS"/>
              </a:rPr>
              <a:t>2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151695" y="4364749"/>
            <a:ext cx="52006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1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=</a:t>
            </a:r>
            <a:r>
              <a:rPr sz="1000" spc="-190" dirty="0">
                <a:latin typeface="Arial Unicode MS"/>
                <a:cs typeface="Arial Unicode MS"/>
              </a:rPr>
              <a:t> </a:t>
            </a:r>
            <a:r>
              <a:rPr sz="1000" i="1" spc="-20" dirty="0">
                <a:latin typeface="Arial"/>
                <a:cs typeface="Arial"/>
              </a:rPr>
              <a:t>V</a:t>
            </a:r>
            <a:r>
              <a:rPr sz="650" spc="-20" dirty="0">
                <a:latin typeface="Arial Unicode MS"/>
                <a:cs typeface="Arial Unicode MS"/>
              </a:rPr>
              <a:t>2p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+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181563" y="4338501"/>
            <a:ext cx="41910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650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,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20" dirty="0">
                <a:latin typeface="Arial"/>
                <a:cs typeface="Arial"/>
              </a:rPr>
              <a:t>V</a:t>
            </a:r>
            <a:r>
              <a:rPr sz="650" spc="-20" dirty="0">
                <a:latin typeface="Arial Unicode MS"/>
                <a:cs typeface="Arial Unicode MS"/>
              </a:rPr>
              <a:t>2p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=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027434" y="4337464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869626" y="4461561"/>
            <a:ext cx="20764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2p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372293" y="4671156"/>
            <a:ext cx="1656714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i="1" u="sng" spc="-30" baseline="-13888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975" u="sng" spc="-30" baseline="-2136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2p</a:t>
            </a:r>
            <a:r>
              <a:rPr sz="975" spc="-37" baseline="-21367" dirty="0">
                <a:latin typeface="Arial Unicode MS"/>
                <a:cs typeface="Arial Unicode MS"/>
              </a:rPr>
              <a:t> </a:t>
            </a:r>
            <a:r>
              <a:rPr sz="1425" baseline="-14619" dirty="0">
                <a:latin typeface="Arial Unicode MS"/>
                <a:cs typeface="Arial Unicode MS"/>
              </a:rPr>
              <a:t>=</a:t>
            </a:r>
            <a:r>
              <a:rPr sz="1425" spc="292" baseline="-14619" dirty="0">
                <a:latin typeface="Arial Unicode MS"/>
                <a:cs typeface="Arial Unicode MS"/>
              </a:rPr>
              <a:t> </a:t>
            </a: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1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365" dirty="0">
                <a:latin typeface="Arial Unicode MS"/>
                <a:cs typeface="Arial Unicode MS"/>
              </a:rPr>
              <a:t> </a:t>
            </a:r>
            <a:r>
              <a:rPr sz="1050" i="1" spc="-80" dirty="0">
                <a:latin typeface="Arial"/>
                <a:cs typeface="Arial"/>
              </a:rPr>
              <a:t>V</a:t>
            </a:r>
            <a:r>
              <a:rPr sz="1050" spc="-120" baseline="-19841" dirty="0">
                <a:latin typeface="Arial Unicode MS"/>
                <a:cs typeface="Arial Unicode MS"/>
              </a:rPr>
              <a:t>1</a:t>
            </a:r>
            <a:r>
              <a:rPr sz="700" spc="-80" dirty="0">
                <a:latin typeface="Arial Unicode MS"/>
                <a:cs typeface="Arial Unicode MS"/>
              </a:rPr>
              <a:t>2</a:t>
            </a:r>
            <a:r>
              <a:rPr sz="700" spc="-3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130" dirty="0">
                <a:latin typeface="Arial Unicode MS"/>
                <a:cs typeface="Arial Unicode MS"/>
              </a:rPr>
              <a:t> </a:t>
            </a:r>
            <a:r>
              <a:rPr sz="900" spc="-35" dirty="0">
                <a:latin typeface="Arial Unicode MS"/>
                <a:cs typeface="Arial Unicode MS"/>
              </a:rPr>
              <a:t>4</a:t>
            </a:r>
            <a:r>
              <a:rPr sz="1250" spc="-35" dirty="0">
                <a:latin typeface="Arial Unicode MS"/>
                <a:cs typeface="Arial Unicode MS"/>
              </a:rPr>
              <a:t>(</a:t>
            </a:r>
            <a:r>
              <a:rPr sz="900" i="1" spc="-35" dirty="0">
                <a:latin typeface="Arial"/>
                <a:cs typeface="Arial"/>
              </a:rPr>
              <a:t>RP</a:t>
            </a:r>
            <a:r>
              <a:rPr sz="600" spc="-35" dirty="0">
                <a:latin typeface="Arial Unicode MS"/>
                <a:cs typeface="Arial Unicode MS"/>
              </a:rPr>
              <a:t>2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i="1" spc="-30" dirty="0">
                <a:latin typeface="Arial"/>
                <a:cs typeface="Arial"/>
              </a:rPr>
              <a:t>XQ</a:t>
            </a:r>
            <a:r>
              <a:rPr sz="600" spc="-30" dirty="0">
                <a:latin typeface="Arial Unicode MS"/>
                <a:cs typeface="Arial Unicode MS"/>
              </a:rPr>
              <a:t>2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1250" spc="-50" dirty="0">
                <a:latin typeface="Arial Unicode MS"/>
                <a:cs typeface="Arial Unicode MS"/>
              </a:rPr>
              <a:t>)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280852" y="4896069"/>
            <a:ext cx="2254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25" dirty="0">
                <a:latin typeface="Arial Unicode MS"/>
                <a:cs typeface="Arial Unicode MS"/>
              </a:rPr>
              <a:t>2</a:t>
            </a: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031675" y="4805014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144074" y="4799295"/>
            <a:ext cx="4572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450" i="1" dirty="0">
                <a:latin typeface="Arial"/>
                <a:cs typeface="Arial"/>
              </a:rPr>
              <a:t>norte</a:t>
            </a:r>
            <a:r>
              <a:rPr sz="450" i="1" spc="10" dirty="0">
                <a:latin typeface="Arial"/>
                <a:cs typeface="Arial"/>
              </a:rPr>
              <a:t> </a:t>
            </a:r>
            <a:r>
              <a:rPr sz="450" dirty="0">
                <a:latin typeface="Arial Unicode MS"/>
                <a:cs typeface="Arial Unicode MS"/>
              </a:rPr>
              <a:t>=</a:t>
            </a:r>
            <a:r>
              <a:rPr sz="450" spc="434" dirty="0">
                <a:latin typeface="Arial Unicode MS"/>
                <a:cs typeface="Arial Unicode MS"/>
              </a:rPr>
              <a:t> </a:t>
            </a:r>
            <a:r>
              <a:rPr sz="1575" i="1" spc="-37" baseline="-39682" dirty="0">
                <a:latin typeface="Arial"/>
                <a:cs typeface="Arial"/>
              </a:rPr>
              <a:t>V</a:t>
            </a:r>
            <a:r>
              <a:rPr sz="1050" spc="-37" baseline="-59523" dirty="0">
                <a:latin typeface="Arial Unicode MS"/>
                <a:cs typeface="Arial Unicode MS"/>
              </a:rPr>
              <a:t>2</a:t>
            </a:r>
            <a:endParaRPr sz="1050" baseline="-59523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450192" y="5285338"/>
            <a:ext cx="4347210" cy="9400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(es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17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75" spc="-25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-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0.0)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viene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dado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900">
              <a:latin typeface="Arial Unicode MS"/>
              <a:cs typeface="Arial Unicode MS"/>
            </a:endParaRPr>
          </a:p>
          <a:p>
            <a:pPr marR="1270" algn="ctr"/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4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50" spc="-3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4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50">
              <a:latin typeface="Arial Unicode MS"/>
              <a:cs typeface="Arial Unicode MS"/>
            </a:endParaRPr>
          </a:p>
          <a:p>
            <a:pPr marL="88900" marR="55880">
              <a:lnSpc>
                <a:spcPts val="1200"/>
              </a:lnSpc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demás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funcionamiento,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hecho,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6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salida,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posición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tap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acuerdo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60" dirty="0">
                <a:solidFill>
                  <a:srgbClr val="211F1F"/>
                </a:solidFill>
                <a:latin typeface="Arial Unicode MS"/>
                <a:cs typeface="Arial Unicode MS"/>
              </a:rPr>
              <a:t>pe</a:t>
            </a:r>
            <a:r>
              <a:rPr sz="975" spc="-8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50" spc="-60" dirty="0">
                <a:solidFill>
                  <a:srgbClr val="211F1F"/>
                </a:solidFill>
                <a:latin typeface="Arial Unicode MS"/>
                <a:cs typeface="Arial Unicode MS"/>
              </a:rPr>
              <a:t>ro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depende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operativa: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paso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tap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abajo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1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526434" y="6362402"/>
            <a:ext cx="52514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incrementar.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362338" y="6404313"/>
            <a:ext cx="4527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2430" algn="l"/>
              </a:tabLst>
            </a:pP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501077" y="6459006"/>
            <a:ext cx="4310380" cy="7924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 marR="54610" indent="151765">
              <a:lnSpc>
                <a:spcPct val="133300"/>
              </a:lnSpc>
              <a:spcBef>
                <a:spcPts val="14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laramente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depende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i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8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12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8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describe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ahora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análisis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del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secundario.</a:t>
            </a:r>
            <a:endParaRPr sz="750">
              <a:latin typeface="Arial Unicode MS"/>
              <a:cs typeface="Arial Unicode MS"/>
            </a:endParaRPr>
          </a:p>
          <a:p>
            <a:pPr marL="38100" marR="30480" indent="152400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2,45</a:t>
            </a:r>
            <a:r>
              <a:rPr sz="750" spc="7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obtiene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incluyendo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fuente,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transferida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secundario.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7941" y="3439269"/>
            <a:ext cx="777875" cy="0"/>
          </a:xfrm>
          <a:custGeom>
            <a:avLst/>
            <a:gdLst/>
            <a:ahLst/>
            <a:cxnLst/>
            <a:rect l="l" t="t" r="r" b="b"/>
            <a:pathLst>
              <a:path w="777875">
                <a:moveTo>
                  <a:pt x="0" y="0"/>
                </a:moveTo>
                <a:lnTo>
                  <a:pt x="777875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82313" y="4682894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59968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884706" y="5328609"/>
            <a:ext cx="1691639" cy="6350"/>
            <a:chOff x="2029586" y="5328609"/>
            <a:chExt cx="1691639" cy="6350"/>
          </a:xfrm>
        </p:grpSpPr>
        <p:sp>
          <p:nvSpPr>
            <p:cNvPr id="5" name="object 5"/>
            <p:cNvSpPr/>
            <p:nvPr/>
          </p:nvSpPr>
          <p:spPr>
            <a:xfrm>
              <a:off x="2029586" y="5331784"/>
              <a:ext cx="133985" cy="0"/>
            </a:xfrm>
            <a:custGeom>
              <a:avLst/>
              <a:gdLst/>
              <a:ahLst/>
              <a:cxnLst/>
              <a:rect l="l" t="t" r="r" b="b"/>
              <a:pathLst>
                <a:path w="133985">
                  <a:moveTo>
                    <a:pt x="0" y="0"/>
                  </a:moveTo>
                  <a:lnTo>
                    <a:pt x="133743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93100" y="5331784"/>
              <a:ext cx="1527810" cy="0"/>
            </a:xfrm>
            <a:custGeom>
              <a:avLst/>
              <a:gdLst/>
              <a:ahLst/>
              <a:cxnLst/>
              <a:rect l="l" t="t" r="r" b="b"/>
              <a:pathLst>
                <a:path w="1527810">
                  <a:moveTo>
                    <a:pt x="0" y="0"/>
                  </a:moveTo>
                  <a:lnTo>
                    <a:pt x="1527568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5670916" y="5800494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599681" y="0"/>
                </a:lnTo>
              </a:path>
            </a:pathLst>
          </a:custGeom>
          <a:ln w="3175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3041" y="5950909"/>
            <a:ext cx="1387475" cy="0"/>
          </a:xfrm>
          <a:custGeom>
            <a:avLst/>
            <a:gdLst/>
            <a:ahLst/>
            <a:cxnLst/>
            <a:rect l="l" t="t" r="r" b="b"/>
            <a:pathLst>
              <a:path w="1387475">
                <a:moveTo>
                  <a:pt x="0" y="0"/>
                </a:moveTo>
                <a:lnTo>
                  <a:pt x="1387475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3985" y="773532"/>
            <a:ext cx="863523" cy="924293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6037766" y="998262"/>
            <a:ext cx="1325245" cy="160655"/>
          </a:xfrm>
          <a:custGeom>
            <a:avLst/>
            <a:gdLst/>
            <a:ahLst/>
            <a:cxnLst/>
            <a:rect l="l" t="t" r="r" b="b"/>
            <a:pathLst>
              <a:path w="1325245" h="160655">
                <a:moveTo>
                  <a:pt x="1280833" y="87858"/>
                </a:moveTo>
                <a:lnTo>
                  <a:pt x="1252004" y="87858"/>
                </a:lnTo>
                <a:lnTo>
                  <a:pt x="1288554" y="160324"/>
                </a:lnTo>
                <a:lnTo>
                  <a:pt x="1319060" y="99822"/>
                </a:lnTo>
                <a:lnTo>
                  <a:pt x="1280833" y="99822"/>
                </a:lnTo>
                <a:lnTo>
                  <a:pt x="1280833" y="87858"/>
                </a:lnTo>
                <a:close/>
              </a:path>
              <a:path w="1325245" h="160655">
                <a:moveTo>
                  <a:pt x="1280833" y="7429"/>
                </a:moveTo>
                <a:lnTo>
                  <a:pt x="1280833" y="99822"/>
                </a:lnTo>
                <a:lnTo>
                  <a:pt x="1296200" y="99822"/>
                </a:lnTo>
                <a:lnTo>
                  <a:pt x="1296200" y="15036"/>
                </a:lnTo>
                <a:lnTo>
                  <a:pt x="1288554" y="15036"/>
                </a:lnTo>
                <a:lnTo>
                  <a:pt x="1280833" y="7429"/>
                </a:lnTo>
                <a:close/>
              </a:path>
              <a:path w="1325245" h="160655">
                <a:moveTo>
                  <a:pt x="1325092" y="87858"/>
                </a:moveTo>
                <a:lnTo>
                  <a:pt x="1296200" y="87858"/>
                </a:lnTo>
                <a:lnTo>
                  <a:pt x="1296200" y="99822"/>
                </a:lnTo>
                <a:lnTo>
                  <a:pt x="1319060" y="99822"/>
                </a:lnTo>
                <a:lnTo>
                  <a:pt x="1325092" y="87858"/>
                </a:lnTo>
                <a:close/>
              </a:path>
              <a:path w="1325245" h="160655">
                <a:moveTo>
                  <a:pt x="1296200" y="0"/>
                </a:moveTo>
                <a:lnTo>
                  <a:pt x="0" y="0"/>
                </a:lnTo>
                <a:lnTo>
                  <a:pt x="0" y="15036"/>
                </a:lnTo>
                <a:lnTo>
                  <a:pt x="1280833" y="15036"/>
                </a:lnTo>
                <a:lnTo>
                  <a:pt x="1280833" y="7429"/>
                </a:lnTo>
                <a:lnTo>
                  <a:pt x="1296200" y="7429"/>
                </a:lnTo>
                <a:lnTo>
                  <a:pt x="1296200" y="0"/>
                </a:lnTo>
                <a:close/>
              </a:path>
              <a:path w="1325245" h="160655">
                <a:moveTo>
                  <a:pt x="1296200" y="7429"/>
                </a:moveTo>
                <a:lnTo>
                  <a:pt x="1280833" y="7429"/>
                </a:lnTo>
                <a:lnTo>
                  <a:pt x="1288554" y="15036"/>
                </a:lnTo>
                <a:lnTo>
                  <a:pt x="1296200" y="15036"/>
                </a:lnTo>
                <a:lnTo>
                  <a:pt x="1296200" y="742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01063" y="769888"/>
            <a:ext cx="868044" cy="929005"/>
          </a:xfrm>
          <a:custGeom>
            <a:avLst/>
            <a:gdLst/>
            <a:ahLst/>
            <a:cxnLst/>
            <a:rect l="l" t="t" r="r" b="b"/>
            <a:pathLst>
              <a:path w="868044" h="929005">
                <a:moveTo>
                  <a:pt x="867765" y="23279"/>
                </a:moveTo>
                <a:lnTo>
                  <a:pt x="858634" y="23279"/>
                </a:lnTo>
                <a:lnTo>
                  <a:pt x="858634" y="59512"/>
                </a:lnTo>
                <a:lnTo>
                  <a:pt x="867765" y="59512"/>
                </a:lnTo>
                <a:lnTo>
                  <a:pt x="867765" y="23279"/>
                </a:lnTo>
                <a:close/>
              </a:path>
              <a:path w="868044" h="929005">
                <a:moveTo>
                  <a:pt x="867765" y="86690"/>
                </a:moveTo>
                <a:lnTo>
                  <a:pt x="858634" y="86690"/>
                </a:lnTo>
                <a:lnTo>
                  <a:pt x="858634" y="122935"/>
                </a:lnTo>
                <a:lnTo>
                  <a:pt x="867765" y="122935"/>
                </a:lnTo>
                <a:lnTo>
                  <a:pt x="867765" y="86690"/>
                </a:lnTo>
                <a:close/>
              </a:path>
              <a:path w="868044" h="929005">
                <a:moveTo>
                  <a:pt x="867765" y="150100"/>
                </a:moveTo>
                <a:lnTo>
                  <a:pt x="858634" y="150100"/>
                </a:lnTo>
                <a:lnTo>
                  <a:pt x="858634" y="186334"/>
                </a:lnTo>
                <a:lnTo>
                  <a:pt x="867765" y="186334"/>
                </a:lnTo>
                <a:lnTo>
                  <a:pt x="867765" y="150100"/>
                </a:lnTo>
                <a:close/>
              </a:path>
              <a:path w="868044" h="929005">
                <a:moveTo>
                  <a:pt x="867765" y="213512"/>
                </a:moveTo>
                <a:lnTo>
                  <a:pt x="858634" y="213512"/>
                </a:lnTo>
                <a:lnTo>
                  <a:pt x="858634" y="249745"/>
                </a:lnTo>
                <a:lnTo>
                  <a:pt x="867765" y="249745"/>
                </a:lnTo>
                <a:lnTo>
                  <a:pt x="867765" y="213512"/>
                </a:lnTo>
                <a:close/>
              </a:path>
              <a:path w="868044" h="929005">
                <a:moveTo>
                  <a:pt x="867765" y="276923"/>
                </a:moveTo>
                <a:lnTo>
                  <a:pt x="858634" y="276923"/>
                </a:lnTo>
                <a:lnTo>
                  <a:pt x="858634" y="313169"/>
                </a:lnTo>
                <a:lnTo>
                  <a:pt x="867765" y="313169"/>
                </a:lnTo>
                <a:lnTo>
                  <a:pt x="867765" y="276923"/>
                </a:lnTo>
                <a:close/>
              </a:path>
              <a:path w="868044" h="929005">
                <a:moveTo>
                  <a:pt x="867765" y="340334"/>
                </a:moveTo>
                <a:lnTo>
                  <a:pt x="858634" y="340334"/>
                </a:lnTo>
                <a:lnTo>
                  <a:pt x="858634" y="376567"/>
                </a:lnTo>
                <a:lnTo>
                  <a:pt x="867765" y="376567"/>
                </a:lnTo>
                <a:lnTo>
                  <a:pt x="867765" y="340334"/>
                </a:lnTo>
                <a:close/>
              </a:path>
              <a:path w="868044" h="929005">
                <a:moveTo>
                  <a:pt x="867765" y="403732"/>
                </a:moveTo>
                <a:lnTo>
                  <a:pt x="858634" y="403732"/>
                </a:lnTo>
                <a:lnTo>
                  <a:pt x="858634" y="439965"/>
                </a:lnTo>
                <a:lnTo>
                  <a:pt x="867765" y="439965"/>
                </a:lnTo>
                <a:lnTo>
                  <a:pt x="867765" y="403732"/>
                </a:lnTo>
                <a:close/>
              </a:path>
              <a:path w="868044" h="929005">
                <a:moveTo>
                  <a:pt x="867765" y="467156"/>
                </a:moveTo>
                <a:lnTo>
                  <a:pt x="858634" y="467156"/>
                </a:lnTo>
                <a:lnTo>
                  <a:pt x="858634" y="503402"/>
                </a:lnTo>
                <a:lnTo>
                  <a:pt x="867765" y="503402"/>
                </a:lnTo>
                <a:lnTo>
                  <a:pt x="867765" y="467156"/>
                </a:lnTo>
                <a:close/>
              </a:path>
              <a:path w="868044" h="929005">
                <a:moveTo>
                  <a:pt x="867765" y="530555"/>
                </a:moveTo>
                <a:lnTo>
                  <a:pt x="858634" y="530555"/>
                </a:lnTo>
                <a:lnTo>
                  <a:pt x="858634" y="566801"/>
                </a:lnTo>
                <a:lnTo>
                  <a:pt x="867765" y="566801"/>
                </a:lnTo>
                <a:lnTo>
                  <a:pt x="867765" y="530555"/>
                </a:lnTo>
                <a:close/>
              </a:path>
              <a:path w="868044" h="929005">
                <a:moveTo>
                  <a:pt x="867765" y="593966"/>
                </a:moveTo>
                <a:lnTo>
                  <a:pt x="858634" y="593966"/>
                </a:lnTo>
                <a:lnTo>
                  <a:pt x="858634" y="630199"/>
                </a:lnTo>
                <a:lnTo>
                  <a:pt x="867765" y="630199"/>
                </a:lnTo>
                <a:lnTo>
                  <a:pt x="867765" y="593966"/>
                </a:lnTo>
                <a:close/>
              </a:path>
              <a:path w="868044" h="929005">
                <a:moveTo>
                  <a:pt x="867765" y="657377"/>
                </a:moveTo>
                <a:lnTo>
                  <a:pt x="858634" y="657377"/>
                </a:lnTo>
                <a:lnTo>
                  <a:pt x="858634" y="693610"/>
                </a:lnTo>
                <a:lnTo>
                  <a:pt x="867765" y="693610"/>
                </a:lnTo>
                <a:lnTo>
                  <a:pt x="867765" y="657377"/>
                </a:lnTo>
                <a:close/>
              </a:path>
              <a:path w="868044" h="929005">
                <a:moveTo>
                  <a:pt x="867765" y="720788"/>
                </a:moveTo>
                <a:lnTo>
                  <a:pt x="858634" y="720788"/>
                </a:lnTo>
                <a:lnTo>
                  <a:pt x="858634" y="757034"/>
                </a:lnTo>
                <a:lnTo>
                  <a:pt x="867765" y="757034"/>
                </a:lnTo>
                <a:lnTo>
                  <a:pt x="867765" y="720788"/>
                </a:lnTo>
                <a:close/>
              </a:path>
              <a:path w="868044" h="929005">
                <a:moveTo>
                  <a:pt x="867765" y="784187"/>
                </a:moveTo>
                <a:lnTo>
                  <a:pt x="858634" y="784187"/>
                </a:lnTo>
                <a:lnTo>
                  <a:pt x="858634" y="820432"/>
                </a:lnTo>
                <a:lnTo>
                  <a:pt x="867765" y="820432"/>
                </a:lnTo>
                <a:lnTo>
                  <a:pt x="867765" y="784187"/>
                </a:lnTo>
                <a:close/>
              </a:path>
              <a:path w="868044" h="929005">
                <a:moveTo>
                  <a:pt x="867765" y="847610"/>
                </a:moveTo>
                <a:lnTo>
                  <a:pt x="858634" y="847610"/>
                </a:lnTo>
                <a:lnTo>
                  <a:pt x="858634" y="883843"/>
                </a:lnTo>
                <a:lnTo>
                  <a:pt x="867765" y="883843"/>
                </a:lnTo>
                <a:lnTo>
                  <a:pt x="867765" y="847610"/>
                </a:lnTo>
                <a:close/>
              </a:path>
              <a:path w="868044" h="929005">
                <a:moveTo>
                  <a:pt x="858634" y="919721"/>
                </a:moveTo>
                <a:lnTo>
                  <a:pt x="840003" y="919721"/>
                </a:lnTo>
                <a:lnTo>
                  <a:pt x="840003" y="928776"/>
                </a:lnTo>
                <a:lnTo>
                  <a:pt x="867765" y="928776"/>
                </a:lnTo>
                <a:lnTo>
                  <a:pt x="867765" y="924229"/>
                </a:lnTo>
                <a:lnTo>
                  <a:pt x="858634" y="924229"/>
                </a:lnTo>
                <a:lnTo>
                  <a:pt x="858634" y="919721"/>
                </a:lnTo>
                <a:close/>
              </a:path>
              <a:path w="868044" h="929005">
                <a:moveTo>
                  <a:pt x="867765" y="911008"/>
                </a:moveTo>
                <a:lnTo>
                  <a:pt x="858634" y="911008"/>
                </a:lnTo>
                <a:lnTo>
                  <a:pt x="858634" y="924229"/>
                </a:lnTo>
                <a:lnTo>
                  <a:pt x="863206" y="919721"/>
                </a:lnTo>
                <a:lnTo>
                  <a:pt x="867765" y="919721"/>
                </a:lnTo>
                <a:lnTo>
                  <a:pt x="867765" y="911008"/>
                </a:lnTo>
                <a:close/>
              </a:path>
              <a:path w="868044" h="929005">
                <a:moveTo>
                  <a:pt x="867765" y="919721"/>
                </a:moveTo>
                <a:lnTo>
                  <a:pt x="863206" y="919721"/>
                </a:lnTo>
                <a:lnTo>
                  <a:pt x="858634" y="924229"/>
                </a:lnTo>
                <a:lnTo>
                  <a:pt x="867765" y="924229"/>
                </a:lnTo>
                <a:lnTo>
                  <a:pt x="867765" y="919721"/>
                </a:lnTo>
                <a:close/>
              </a:path>
              <a:path w="868044" h="929005">
                <a:moveTo>
                  <a:pt x="812609" y="919721"/>
                </a:moveTo>
                <a:lnTo>
                  <a:pt x="776058" y="919721"/>
                </a:lnTo>
                <a:lnTo>
                  <a:pt x="776058" y="928776"/>
                </a:lnTo>
                <a:lnTo>
                  <a:pt x="812609" y="928776"/>
                </a:lnTo>
                <a:lnTo>
                  <a:pt x="812609" y="919721"/>
                </a:lnTo>
                <a:close/>
              </a:path>
              <a:path w="868044" h="929005">
                <a:moveTo>
                  <a:pt x="748665" y="919721"/>
                </a:moveTo>
                <a:lnTo>
                  <a:pt x="712127" y="919721"/>
                </a:lnTo>
                <a:lnTo>
                  <a:pt x="712127" y="928776"/>
                </a:lnTo>
                <a:lnTo>
                  <a:pt x="748665" y="928776"/>
                </a:lnTo>
                <a:lnTo>
                  <a:pt x="748665" y="919721"/>
                </a:lnTo>
                <a:close/>
              </a:path>
              <a:path w="868044" h="929005">
                <a:moveTo>
                  <a:pt x="684720" y="919721"/>
                </a:moveTo>
                <a:lnTo>
                  <a:pt x="648182" y="919721"/>
                </a:lnTo>
                <a:lnTo>
                  <a:pt x="648182" y="928776"/>
                </a:lnTo>
                <a:lnTo>
                  <a:pt x="684720" y="928776"/>
                </a:lnTo>
                <a:lnTo>
                  <a:pt x="684720" y="919721"/>
                </a:lnTo>
                <a:close/>
              </a:path>
              <a:path w="868044" h="929005">
                <a:moveTo>
                  <a:pt x="620775" y="919721"/>
                </a:moveTo>
                <a:lnTo>
                  <a:pt x="584238" y="919721"/>
                </a:lnTo>
                <a:lnTo>
                  <a:pt x="584238" y="928776"/>
                </a:lnTo>
                <a:lnTo>
                  <a:pt x="620775" y="928776"/>
                </a:lnTo>
                <a:lnTo>
                  <a:pt x="620775" y="919721"/>
                </a:lnTo>
                <a:close/>
              </a:path>
              <a:path w="868044" h="929005">
                <a:moveTo>
                  <a:pt x="556831" y="919721"/>
                </a:moveTo>
                <a:lnTo>
                  <a:pt x="520293" y="919721"/>
                </a:lnTo>
                <a:lnTo>
                  <a:pt x="520293" y="928776"/>
                </a:lnTo>
                <a:lnTo>
                  <a:pt x="556831" y="928776"/>
                </a:lnTo>
                <a:lnTo>
                  <a:pt x="556831" y="919721"/>
                </a:lnTo>
                <a:close/>
              </a:path>
              <a:path w="868044" h="929005">
                <a:moveTo>
                  <a:pt x="492899" y="919721"/>
                </a:moveTo>
                <a:lnTo>
                  <a:pt x="456349" y="919721"/>
                </a:lnTo>
                <a:lnTo>
                  <a:pt x="456349" y="928776"/>
                </a:lnTo>
                <a:lnTo>
                  <a:pt x="492899" y="928776"/>
                </a:lnTo>
                <a:lnTo>
                  <a:pt x="492899" y="919721"/>
                </a:lnTo>
                <a:close/>
              </a:path>
              <a:path w="868044" h="929005">
                <a:moveTo>
                  <a:pt x="428942" y="919721"/>
                </a:moveTo>
                <a:lnTo>
                  <a:pt x="392404" y="919721"/>
                </a:lnTo>
                <a:lnTo>
                  <a:pt x="392404" y="928776"/>
                </a:lnTo>
                <a:lnTo>
                  <a:pt x="428942" y="928776"/>
                </a:lnTo>
                <a:lnTo>
                  <a:pt x="428942" y="919721"/>
                </a:lnTo>
                <a:close/>
              </a:path>
              <a:path w="868044" h="929005">
                <a:moveTo>
                  <a:pt x="365010" y="919721"/>
                </a:moveTo>
                <a:lnTo>
                  <a:pt x="328472" y="919721"/>
                </a:lnTo>
                <a:lnTo>
                  <a:pt x="328472" y="928776"/>
                </a:lnTo>
                <a:lnTo>
                  <a:pt x="365010" y="928776"/>
                </a:lnTo>
                <a:lnTo>
                  <a:pt x="365010" y="919721"/>
                </a:lnTo>
                <a:close/>
              </a:path>
              <a:path w="868044" h="929005">
                <a:moveTo>
                  <a:pt x="301066" y="919721"/>
                </a:moveTo>
                <a:lnTo>
                  <a:pt x="264528" y="919721"/>
                </a:lnTo>
                <a:lnTo>
                  <a:pt x="264528" y="928776"/>
                </a:lnTo>
                <a:lnTo>
                  <a:pt x="301066" y="928776"/>
                </a:lnTo>
                <a:lnTo>
                  <a:pt x="301066" y="919721"/>
                </a:lnTo>
                <a:close/>
              </a:path>
              <a:path w="868044" h="929005">
                <a:moveTo>
                  <a:pt x="237121" y="919721"/>
                </a:moveTo>
                <a:lnTo>
                  <a:pt x="200583" y="919721"/>
                </a:lnTo>
                <a:lnTo>
                  <a:pt x="200583" y="928776"/>
                </a:lnTo>
                <a:lnTo>
                  <a:pt x="237121" y="928776"/>
                </a:lnTo>
                <a:lnTo>
                  <a:pt x="237121" y="919721"/>
                </a:lnTo>
                <a:close/>
              </a:path>
              <a:path w="868044" h="929005">
                <a:moveTo>
                  <a:pt x="173177" y="919721"/>
                </a:moveTo>
                <a:lnTo>
                  <a:pt x="136639" y="919721"/>
                </a:lnTo>
                <a:lnTo>
                  <a:pt x="136639" y="928776"/>
                </a:lnTo>
                <a:lnTo>
                  <a:pt x="173177" y="928776"/>
                </a:lnTo>
                <a:lnTo>
                  <a:pt x="173177" y="919721"/>
                </a:lnTo>
                <a:close/>
              </a:path>
              <a:path w="868044" h="929005">
                <a:moveTo>
                  <a:pt x="109245" y="919721"/>
                </a:moveTo>
                <a:lnTo>
                  <a:pt x="72707" y="919721"/>
                </a:lnTo>
                <a:lnTo>
                  <a:pt x="72707" y="928776"/>
                </a:lnTo>
                <a:lnTo>
                  <a:pt x="109245" y="928776"/>
                </a:lnTo>
                <a:lnTo>
                  <a:pt x="109245" y="919721"/>
                </a:lnTo>
                <a:close/>
              </a:path>
              <a:path w="868044" h="929005">
                <a:moveTo>
                  <a:pt x="45288" y="919721"/>
                </a:moveTo>
                <a:lnTo>
                  <a:pt x="8762" y="919721"/>
                </a:lnTo>
                <a:lnTo>
                  <a:pt x="8762" y="928776"/>
                </a:lnTo>
                <a:lnTo>
                  <a:pt x="45288" y="928776"/>
                </a:lnTo>
                <a:lnTo>
                  <a:pt x="45288" y="919721"/>
                </a:lnTo>
                <a:close/>
              </a:path>
              <a:path w="868044" h="929005">
                <a:moveTo>
                  <a:pt x="9131" y="865073"/>
                </a:moveTo>
                <a:lnTo>
                  <a:pt x="0" y="865073"/>
                </a:lnTo>
                <a:lnTo>
                  <a:pt x="0" y="901306"/>
                </a:lnTo>
                <a:lnTo>
                  <a:pt x="9131" y="901306"/>
                </a:lnTo>
                <a:lnTo>
                  <a:pt x="9131" y="865073"/>
                </a:lnTo>
                <a:close/>
              </a:path>
              <a:path w="868044" h="929005">
                <a:moveTo>
                  <a:pt x="9131" y="801661"/>
                </a:moveTo>
                <a:lnTo>
                  <a:pt x="0" y="801661"/>
                </a:lnTo>
                <a:lnTo>
                  <a:pt x="0" y="837907"/>
                </a:lnTo>
                <a:lnTo>
                  <a:pt x="9131" y="837907"/>
                </a:lnTo>
                <a:lnTo>
                  <a:pt x="9131" y="801661"/>
                </a:lnTo>
                <a:close/>
              </a:path>
              <a:path w="868044" h="929005">
                <a:moveTo>
                  <a:pt x="9131" y="738263"/>
                </a:moveTo>
                <a:lnTo>
                  <a:pt x="0" y="738263"/>
                </a:lnTo>
                <a:lnTo>
                  <a:pt x="0" y="774496"/>
                </a:lnTo>
                <a:lnTo>
                  <a:pt x="9131" y="774496"/>
                </a:lnTo>
                <a:lnTo>
                  <a:pt x="9131" y="738263"/>
                </a:lnTo>
                <a:close/>
              </a:path>
              <a:path w="868044" h="929005">
                <a:moveTo>
                  <a:pt x="9131" y="674852"/>
                </a:moveTo>
                <a:lnTo>
                  <a:pt x="0" y="674852"/>
                </a:lnTo>
                <a:lnTo>
                  <a:pt x="0" y="711098"/>
                </a:lnTo>
                <a:lnTo>
                  <a:pt x="9131" y="711098"/>
                </a:lnTo>
                <a:lnTo>
                  <a:pt x="9131" y="674852"/>
                </a:lnTo>
                <a:close/>
              </a:path>
              <a:path w="868044" h="929005">
                <a:moveTo>
                  <a:pt x="9131" y="611454"/>
                </a:moveTo>
                <a:lnTo>
                  <a:pt x="0" y="611454"/>
                </a:lnTo>
                <a:lnTo>
                  <a:pt x="0" y="647687"/>
                </a:lnTo>
                <a:lnTo>
                  <a:pt x="9131" y="647687"/>
                </a:lnTo>
                <a:lnTo>
                  <a:pt x="9131" y="611454"/>
                </a:lnTo>
                <a:close/>
              </a:path>
              <a:path w="868044" h="929005">
                <a:moveTo>
                  <a:pt x="9131" y="548043"/>
                </a:moveTo>
                <a:lnTo>
                  <a:pt x="0" y="548043"/>
                </a:lnTo>
                <a:lnTo>
                  <a:pt x="0" y="584289"/>
                </a:lnTo>
                <a:lnTo>
                  <a:pt x="9131" y="584289"/>
                </a:lnTo>
                <a:lnTo>
                  <a:pt x="9131" y="548043"/>
                </a:lnTo>
                <a:close/>
              </a:path>
              <a:path w="868044" h="929005">
                <a:moveTo>
                  <a:pt x="9131" y="484619"/>
                </a:moveTo>
                <a:lnTo>
                  <a:pt x="0" y="484619"/>
                </a:lnTo>
                <a:lnTo>
                  <a:pt x="0" y="520852"/>
                </a:lnTo>
                <a:lnTo>
                  <a:pt x="9131" y="520852"/>
                </a:lnTo>
                <a:lnTo>
                  <a:pt x="9131" y="484619"/>
                </a:lnTo>
                <a:close/>
              </a:path>
              <a:path w="868044" h="929005">
                <a:moveTo>
                  <a:pt x="9131" y="421221"/>
                </a:moveTo>
                <a:lnTo>
                  <a:pt x="0" y="421221"/>
                </a:lnTo>
                <a:lnTo>
                  <a:pt x="0" y="457454"/>
                </a:lnTo>
                <a:lnTo>
                  <a:pt x="9131" y="457454"/>
                </a:lnTo>
                <a:lnTo>
                  <a:pt x="9131" y="421221"/>
                </a:lnTo>
                <a:close/>
              </a:path>
              <a:path w="868044" h="929005">
                <a:moveTo>
                  <a:pt x="9131" y="357822"/>
                </a:moveTo>
                <a:lnTo>
                  <a:pt x="0" y="357822"/>
                </a:lnTo>
                <a:lnTo>
                  <a:pt x="0" y="394055"/>
                </a:lnTo>
                <a:lnTo>
                  <a:pt x="9131" y="394055"/>
                </a:lnTo>
                <a:lnTo>
                  <a:pt x="9131" y="357822"/>
                </a:lnTo>
                <a:close/>
              </a:path>
              <a:path w="868044" h="929005">
                <a:moveTo>
                  <a:pt x="9131" y="294411"/>
                </a:moveTo>
                <a:lnTo>
                  <a:pt x="0" y="294411"/>
                </a:lnTo>
                <a:lnTo>
                  <a:pt x="0" y="330644"/>
                </a:lnTo>
                <a:lnTo>
                  <a:pt x="9131" y="330644"/>
                </a:lnTo>
                <a:lnTo>
                  <a:pt x="9131" y="294411"/>
                </a:lnTo>
                <a:close/>
              </a:path>
              <a:path w="868044" h="929005">
                <a:moveTo>
                  <a:pt x="9131" y="231000"/>
                </a:moveTo>
                <a:lnTo>
                  <a:pt x="0" y="231000"/>
                </a:lnTo>
                <a:lnTo>
                  <a:pt x="0" y="267233"/>
                </a:lnTo>
                <a:lnTo>
                  <a:pt x="9131" y="267233"/>
                </a:lnTo>
                <a:lnTo>
                  <a:pt x="9131" y="231000"/>
                </a:lnTo>
                <a:close/>
              </a:path>
              <a:path w="868044" h="929005">
                <a:moveTo>
                  <a:pt x="9131" y="167589"/>
                </a:moveTo>
                <a:lnTo>
                  <a:pt x="0" y="167589"/>
                </a:lnTo>
                <a:lnTo>
                  <a:pt x="0" y="203822"/>
                </a:lnTo>
                <a:lnTo>
                  <a:pt x="9131" y="203822"/>
                </a:lnTo>
                <a:lnTo>
                  <a:pt x="9131" y="167589"/>
                </a:lnTo>
                <a:close/>
              </a:path>
              <a:path w="868044" h="929005">
                <a:moveTo>
                  <a:pt x="9131" y="104165"/>
                </a:moveTo>
                <a:lnTo>
                  <a:pt x="0" y="104165"/>
                </a:lnTo>
                <a:lnTo>
                  <a:pt x="0" y="140410"/>
                </a:lnTo>
                <a:lnTo>
                  <a:pt x="9131" y="140410"/>
                </a:lnTo>
                <a:lnTo>
                  <a:pt x="9131" y="104165"/>
                </a:lnTo>
                <a:close/>
              </a:path>
              <a:path w="868044" h="929005">
                <a:moveTo>
                  <a:pt x="9131" y="40766"/>
                </a:moveTo>
                <a:lnTo>
                  <a:pt x="0" y="40766"/>
                </a:lnTo>
                <a:lnTo>
                  <a:pt x="0" y="76999"/>
                </a:lnTo>
                <a:lnTo>
                  <a:pt x="9131" y="76999"/>
                </a:lnTo>
                <a:lnTo>
                  <a:pt x="9131" y="40766"/>
                </a:lnTo>
                <a:close/>
              </a:path>
              <a:path w="868044" h="929005">
                <a:moveTo>
                  <a:pt x="31965" y="0"/>
                </a:moveTo>
                <a:lnTo>
                  <a:pt x="0" y="0"/>
                </a:lnTo>
                <a:lnTo>
                  <a:pt x="0" y="13601"/>
                </a:lnTo>
                <a:lnTo>
                  <a:pt x="9131" y="13601"/>
                </a:lnTo>
                <a:lnTo>
                  <a:pt x="9131" y="9067"/>
                </a:lnTo>
                <a:lnTo>
                  <a:pt x="4559" y="9067"/>
                </a:lnTo>
                <a:lnTo>
                  <a:pt x="9131" y="4533"/>
                </a:lnTo>
                <a:lnTo>
                  <a:pt x="31965" y="4533"/>
                </a:lnTo>
                <a:lnTo>
                  <a:pt x="31965" y="0"/>
                </a:lnTo>
                <a:close/>
              </a:path>
              <a:path w="868044" h="929005">
                <a:moveTo>
                  <a:pt x="9131" y="4533"/>
                </a:moveTo>
                <a:lnTo>
                  <a:pt x="4559" y="9067"/>
                </a:lnTo>
                <a:lnTo>
                  <a:pt x="9131" y="9067"/>
                </a:lnTo>
                <a:lnTo>
                  <a:pt x="9131" y="4533"/>
                </a:lnTo>
                <a:close/>
              </a:path>
              <a:path w="868044" h="929005">
                <a:moveTo>
                  <a:pt x="31965" y="4533"/>
                </a:moveTo>
                <a:lnTo>
                  <a:pt x="9131" y="4533"/>
                </a:lnTo>
                <a:lnTo>
                  <a:pt x="9131" y="9067"/>
                </a:lnTo>
                <a:lnTo>
                  <a:pt x="31965" y="9067"/>
                </a:lnTo>
                <a:lnTo>
                  <a:pt x="31965" y="4533"/>
                </a:lnTo>
                <a:close/>
              </a:path>
              <a:path w="868044" h="929005">
                <a:moveTo>
                  <a:pt x="95897" y="12"/>
                </a:moveTo>
                <a:lnTo>
                  <a:pt x="59372" y="12"/>
                </a:lnTo>
                <a:lnTo>
                  <a:pt x="59372" y="9067"/>
                </a:lnTo>
                <a:lnTo>
                  <a:pt x="95897" y="9067"/>
                </a:lnTo>
                <a:lnTo>
                  <a:pt x="95897" y="12"/>
                </a:lnTo>
                <a:close/>
              </a:path>
              <a:path w="868044" h="929005">
                <a:moveTo>
                  <a:pt x="159842" y="12"/>
                </a:moveTo>
                <a:lnTo>
                  <a:pt x="123304" y="12"/>
                </a:lnTo>
                <a:lnTo>
                  <a:pt x="123304" y="9067"/>
                </a:lnTo>
                <a:lnTo>
                  <a:pt x="159842" y="9067"/>
                </a:lnTo>
                <a:lnTo>
                  <a:pt x="159842" y="12"/>
                </a:lnTo>
                <a:close/>
              </a:path>
              <a:path w="868044" h="929005">
                <a:moveTo>
                  <a:pt x="223786" y="12"/>
                </a:moveTo>
                <a:lnTo>
                  <a:pt x="187248" y="12"/>
                </a:lnTo>
                <a:lnTo>
                  <a:pt x="187248" y="9067"/>
                </a:lnTo>
                <a:lnTo>
                  <a:pt x="223786" y="9067"/>
                </a:lnTo>
                <a:lnTo>
                  <a:pt x="223786" y="12"/>
                </a:lnTo>
                <a:close/>
              </a:path>
              <a:path w="868044" h="929005">
                <a:moveTo>
                  <a:pt x="287731" y="12"/>
                </a:moveTo>
                <a:lnTo>
                  <a:pt x="251193" y="12"/>
                </a:lnTo>
                <a:lnTo>
                  <a:pt x="251193" y="9067"/>
                </a:lnTo>
                <a:lnTo>
                  <a:pt x="287731" y="9067"/>
                </a:lnTo>
                <a:lnTo>
                  <a:pt x="287731" y="12"/>
                </a:lnTo>
                <a:close/>
              </a:path>
              <a:path w="868044" h="929005">
                <a:moveTo>
                  <a:pt x="351675" y="12"/>
                </a:moveTo>
                <a:lnTo>
                  <a:pt x="315125" y="12"/>
                </a:lnTo>
                <a:lnTo>
                  <a:pt x="315125" y="9067"/>
                </a:lnTo>
                <a:lnTo>
                  <a:pt x="351675" y="9067"/>
                </a:lnTo>
                <a:lnTo>
                  <a:pt x="351675" y="12"/>
                </a:lnTo>
                <a:close/>
              </a:path>
              <a:path w="868044" h="929005">
                <a:moveTo>
                  <a:pt x="415620" y="12"/>
                </a:moveTo>
                <a:lnTo>
                  <a:pt x="379069" y="12"/>
                </a:lnTo>
                <a:lnTo>
                  <a:pt x="379069" y="9067"/>
                </a:lnTo>
                <a:lnTo>
                  <a:pt x="415620" y="9067"/>
                </a:lnTo>
                <a:lnTo>
                  <a:pt x="415620" y="12"/>
                </a:lnTo>
                <a:close/>
              </a:path>
              <a:path w="868044" h="929005">
                <a:moveTo>
                  <a:pt x="479552" y="12"/>
                </a:moveTo>
                <a:lnTo>
                  <a:pt x="443014" y="12"/>
                </a:lnTo>
                <a:lnTo>
                  <a:pt x="443014" y="9067"/>
                </a:lnTo>
                <a:lnTo>
                  <a:pt x="479552" y="9067"/>
                </a:lnTo>
                <a:lnTo>
                  <a:pt x="479552" y="12"/>
                </a:lnTo>
                <a:close/>
              </a:path>
              <a:path w="868044" h="929005">
                <a:moveTo>
                  <a:pt x="543496" y="12"/>
                </a:moveTo>
                <a:lnTo>
                  <a:pt x="506958" y="12"/>
                </a:lnTo>
                <a:lnTo>
                  <a:pt x="506958" y="9067"/>
                </a:lnTo>
                <a:lnTo>
                  <a:pt x="543496" y="9067"/>
                </a:lnTo>
                <a:lnTo>
                  <a:pt x="543496" y="12"/>
                </a:lnTo>
                <a:close/>
              </a:path>
              <a:path w="868044" h="929005">
                <a:moveTo>
                  <a:pt x="607440" y="12"/>
                </a:moveTo>
                <a:lnTo>
                  <a:pt x="570903" y="12"/>
                </a:lnTo>
                <a:lnTo>
                  <a:pt x="570903" y="9067"/>
                </a:lnTo>
                <a:lnTo>
                  <a:pt x="607440" y="9067"/>
                </a:lnTo>
                <a:lnTo>
                  <a:pt x="607440" y="12"/>
                </a:lnTo>
                <a:close/>
              </a:path>
              <a:path w="868044" h="929005">
                <a:moveTo>
                  <a:pt x="671385" y="12"/>
                </a:moveTo>
                <a:lnTo>
                  <a:pt x="634847" y="12"/>
                </a:lnTo>
                <a:lnTo>
                  <a:pt x="634847" y="9067"/>
                </a:lnTo>
                <a:lnTo>
                  <a:pt x="671385" y="9067"/>
                </a:lnTo>
                <a:lnTo>
                  <a:pt x="671385" y="12"/>
                </a:lnTo>
                <a:close/>
              </a:path>
              <a:path w="868044" h="929005">
                <a:moveTo>
                  <a:pt x="735317" y="12"/>
                </a:moveTo>
                <a:lnTo>
                  <a:pt x="698779" y="12"/>
                </a:lnTo>
                <a:lnTo>
                  <a:pt x="698779" y="9067"/>
                </a:lnTo>
                <a:lnTo>
                  <a:pt x="735317" y="9067"/>
                </a:lnTo>
                <a:lnTo>
                  <a:pt x="735317" y="12"/>
                </a:lnTo>
                <a:close/>
              </a:path>
              <a:path w="868044" h="929005">
                <a:moveTo>
                  <a:pt x="799261" y="12"/>
                </a:moveTo>
                <a:lnTo>
                  <a:pt x="762736" y="12"/>
                </a:lnTo>
                <a:lnTo>
                  <a:pt x="762736" y="9067"/>
                </a:lnTo>
                <a:lnTo>
                  <a:pt x="799261" y="9067"/>
                </a:lnTo>
                <a:lnTo>
                  <a:pt x="799261" y="12"/>
                </a:lnTo>
                <a:close/>
              </a:path>
              <a:path w="868044" h="929005">
                <a:moveTo>
                  <a:pt x="863206" y="12"/>
                </a:moveTo>
                <a:lnTo>
                  <a:pt x="826668" y="12"/>
                </a:lnTo>
                <a:lnTo>
                  <a:pt x="826668" y="9067"/>
                </a:lnTo>
                <a:lnTo>
                  <a:pt x="863206" y="9067"/>
                </a:lnTo>
                <a:lnTo>
                  <a:pt x="863206" y="1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78578" y="906043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736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78579" y="1544980"/>
            <a:ext cx="1092835" cy="8890"/>
          </a:xfrm>
          <a:custGeom>
            <a:avLst/>
            <a:gdLst/>
            <a:ahLst/>
            <a:cxnLst/>
            <a:rect l="l" t="t" r="r" b="b"/>
            <a:pathLst>
              <a:path w="1092835" h="8890">
                <a:moveTo>
                  <a:pt x="0" y="0"/>
                </a:moveTo>
                <a:lnTo>
                  <a:pt x="1092492" y="847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991008" y="861427"/>
            <a:ext cx="92710" cy="89535"/>
            <a:chOff x="1135889" y="861426"/>
            <a:chExt cx="92710" cy="89535"/>
          </a:xfrm>
        </p:grpSpPr>
        <p:sp>
          <p:nvSpPr>
            <p:cNvPr id="15" name="object 15"/>
            <p:cNvSpPr/>
            <p:nvPr/>
          </p:nvSpPr>
          <p:spPr>
            <a:xfrm>
              <a:off x="1140651" y="866188"/>
              <a:ext cx="83185" cy="80010"/>
            </a:xfrm>
            <a:custGeom>
              <a:avLst/>
              <a:gdLst/>
              <a:ahLst/>
              <a:cxnLst/>
              <a:rect l="l" t="t" r="r" b="b"/>
              <a:pathLst>
                <a:path w="83184" h="80009">
                  <a:moveTo>
                    <a:pt x="41427" y="0"/>
                  </a:moveTo>
                  <a:lnTo>
                    <a:pt x="25299" y="3132"/>
                  </a:lnTo>
                  <a:lnTo>
                    <a:pt x="12131" y="11674"/>
                  </a:lnTo>
                  <a:lnTo>
                    <a:pt x="3254" y="24345"/>
                  </a:lnTo>
                  <a:lnTo>
                    <a:pt x="0" y="39865"/>
                  </a:lnTo>
                  <a:lnTo>
                    <a:pt x="3254" y="55393"/>
                  </a:lnTo>
                  <a:lnTo>
                    <a:pt x="12131" y="68059"/>
                  </a:lnTo>
                  <a:lnTo>
                    <a:pt x="25299" y="76591"/>
                  </a:lnTo>
                  <a:lnTo>
                    <a:pt x="41427" y="79717"/>
                  </a:lnTo>
                  <a:lnTo>
                    <a:pt x="57547" y="76591"/>
                  </a:lnTo>
                  <a:lnTo>
                    <a:pt x="70697" y="68059"/>
                  </a:lnTo>
                  <a:lnTo>
                    <a:pt x="79557" y="55393"/>
                  </a:lnTo>
                  <a:lnTo>
                    <a:pt x="82803" y="39865"/>
                  </a:lnTo>
                  <a:lnTo>
                    <a:pt x="79557" y="24345"/>
                  </a:lnTo>
                  <a:lnTo>
                    <a:pt x="70697" y="11674"/>
                  </a:lnTo>
                  <a:lnTo>
                    <a:pt x="57547" y="3132"/>
                  </a:lnTo>
                  <a:lnTo>
                    <a:pt x="41427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40651" y="866188"/>
              <a:ext cx="83185" cy="80010"/>
            </a:xfrm>
            <a:custGeom>
              <a:avLst/>
              <a:gdLst/>
              <a:ahLst/>
              <a:cxnLst/>
              <a:rect l="l" t="t" r="r" b="b"/>
              <a:pathLst>
                <a:path w="83184" h="80009">
                  <a:moveTo>
                    <a:pt x="41427" y="0"/>
                  </a:moveTo>
                  <a:lnTo>
                    <a:pt x="25299" y="3132"/>
                  </a:lnTo>
                  <a:lnTo>
                    <a:pt x="12131" y="11674"/>
                  </a:lnTo>
                  <a:lnTo>
                    <a:pt x="3254" y="24345"/>
                  </a:lnTo>
                  <a:lnTo>
                    <a:pt x="0" y="39865"/>
                  </a:lnTo>
                  <a:lnTo>
                    <a:pt x="3254" y="55393"/>
                  </a:lnTo>
                  <a:lnTo>
                    <a:pt x="12131" y="68059"/>
                  </a:lnTo>
                  <a:lnTo>
                    <a:pt x="25299" y="76591"/>
                  </a:lnTo>
                  <a:lnTo>
                    <a:pt x="41427" y="79717"/>
                  </a:lnTo>
                  <a:lnTo>
                    <a:pt x="57547" y="76591"/>
                  </a:lnTo>
                  <a:lnTo>
                    <a:pt x="70697" y="68059"/>
                  </a:lnTo>
                  <a:lnTo>
                    <a:pt x="79557" y="55393"/>
                  </a:lnTo>
                  <a:lnTo>
                    <a:pt x="82803" y="39865"/>
                  </a:lnTo>
                  <a:lnTo>
                    <a:pt x="79557" y="24345"/>
                  </a:lnTo>
                  <a:lnTo>
                    <a:pt x="70697" y="11674"/>
                  </a:lnTo>
                  <a:lnTo>
                    <a:pt x="57547" y="3132"/>
                  </a:lnTo>
                  <a:lnTo>
                    <a:pt x="41427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1008" y="1500358"/>
            <a:ext cx="92328" cy="8982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3788683" y="869773"/>
            <a:ext cx="287020" cy="635635"/>
          </a:xfrm>
          <a:custGeom>
            <a:avLst/>
            <a:gdLst/>
            <a:ahLst/>
            <a:cxnLst/>
            <a:rect l="l" t="t" r="r" b="b"/>
            <a:pathLst>
              <a:path w="287019" h="635635">
                <a:moveTo>
                  <a:pt x="195681" y="42430"/>
                </a:moveTo>
                <a:lnTo>
                  <a:pt x="149491" y="42430"/>
                </a:lnTo>
                <a:lnTo>
                  <a:pt x="133959" y="42430"/>
                </a:lnTo>
                <a:lnTo>
                  <a:pt x="133692" y="72466"/>
                </a:lnTo>
                <a:lnTo>
                  <a:pt x="195681" y="42430"/>
                </a:lnTo>
                <a:close/>
              </a:path>
              <a:path w="287019" h="635635">
                <a:moveTo>
                  <a:pt x="207086" y="36906"/>
                </a:moveTo>
                <a:lnTo>
                  <a:pt x="134327" y="0"/>
                </a:lnTo>
                <a:lnTo>
                  <a:pt x="134061" y="30187"/>
                </a:lnTo>
                <a:lnTo>
                  <a:pt x="6172" y="29032"/>
                </a:lnTo>
                <a:lnTo>
                  <a:pt x="2844" y="29032"/>
                </a:lnTo>
                <a:lnTo>
                  <a:pt x="50" y="31711"/>
                </a:lnTo>
                <a:lnTo>
                  <a:pt x="0" y="38366"/>
                </a:lnTo>
                <a:lnTo>
                  <a:pt x="2692" y="41084"/>
                </a:lnTo>
                <a:lnTo>
                  <a:pt x="133959" y="42278"/>
                </a:lnTo>
                <a:lnTo>
                  <a:pt x="149491" y="42430"/>
                </a:lnTo>
                <a:lnTo>
                  <a:pt x="195973" y="42278"/>
                </a:lnTo>
                <a:lnTo>
                  <a:pt x="207086" y="36906"/>
                </a:lnTo>
                <a:close/>
              </a:path>
              <a:path w="287019" h="635635">
                <a:moveTo>
                  <a:pt x="286651" y="148640"/>
                </a:moveTo>
                <a:lnTo>
                  <a:pt x="282689" y="136550"/>
                </a:lnTo>
                <a:lnTo>
                  <a:pt x="262839" y="76136"/>
                </a:lnTo>
                <a:lnTo>
                  <a:pt x="238925" y="148602"/>
                </a:lnTo>
                <a:lnTo>
                  <a:pt x="257835" y="148615"/>
                </a:lnTo>
                <a:lnTo>
                  <a:pt x="257479" y="635355"/>
                </a:lnTo>
                <a:lnTo>
                  <a:pt x="267411" y="635355"/>
                </a:lnTo>
                <a:lnTo>
                  <a:pt x="267766" y="148628"/>
                </a:lnTo>
                <a:lnTo>
                  <a:pt x="286651" y="14864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7336" y="869890"/>
            <a:ext cx="91732" cy="8865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7336" y="1508182"/>
            <a:ext cx="91732" cy="89242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6113762" y="913765"/>
            <a:ext cx="168910" cy="60325"/>
          </a:xfrm>
          <a:custGeom>
            <a:avLst/>
            <a:gdLst/>
            <a:ahLst/>
            <a:cxnLst/>
            <a:rect l="l" t="t" r="r" b="b"/>
            <a:pathLst>
              <a:path w="168910" h="60325">
                <a:moveTo>
                  <a:pt x="95680" y="35108"/>
                </a:moveTo>
                <a:lnTo>
                  <a:pt x="95580" y="60210"/>
                </a:lnTo>
                <a:lnTo>
                  <a:pt x="156923" y="35153"/>
                </a:lnTo>
                <a:lnTo>
                  <a:pt x="111175" y="35153"/>
                </a:lnTo>
                <a:lnTo>
                  <a:pt x="95680" y="35108"/>
                </a:lnTo>
                <a:close/>
              </a:path>
              <a:path w="168910" h="60325">
                <a:moveTo>
                  <a:pt x="95720" y="25096"/>
                </a:moveTo>
                <a:lnTo>
                  <a:pt x="95680" y="35108"/>
                </a:lnTo>
                <a:lnTo>
                  <a:pt x="111175" y="35153"/>
                </a:lnTo>
                <a:lnTo>
                  <a:pt x="113919" y="32969"/>
                </a:lnTo>
                <a:lnTo>
                  <a:pt x="113919" y="27393"/>
                </a:lnTo>
                <a:lnTo>
                  <a:pt x="111277" y="25133"/>
                </a:lnTo>
                <a:lnTo>
                  <a:pt x="95720" y="25096"/>
                </a:lnTo>
                <a:close/>
              </a:path>
              <a:path w="168910" h="60325">
                <a:moveTo>
                  <a:pt x="95821" y="0"/>
                </a:moveTo>
                <a:lnTo>
                  <a:pt x="95720" y="25096"/>
                </a:lnTo>
                <a:lnTo>
                  <a:pt x="107873" y="25133"/>
                </a:lnTo>
                <a:lnTo>
                  <a:pt x="111277" y="25133"/>
                </a:lnTo>
                <a:lnTo>
                  <a:pt x="113919" y="27393"/>
                </a:lnTo>
                <a:lnTo>
                  <a:pt x="113919" y="32969"/>
                </a:lnTo>
                <a:lnTo>
                  <a:pt x="111175" y="35153"/>
                </a:lnTo>
                <a:lnTo>
                  <a:pt x="156923" y="35153"/>
                </a:lnTo>
                <a:lnTo>
                  <a:pt x="168706" y="30340"/>
                </a:lnTo>
                <a:lnTo>
                  <a:pt x="95821" y="0"/>
                </a:lnTo>
                <a:close/>
              </a:path>
              <a:path w="168910" h="60325">
                <a:moveTo>
                  <a:pt x="6146" y="24828"/>
                </a:moveTo>
                <a:lnTo>
                  <a:pt x="2832" y="24828"/>
                </a:lnTo>
                <a:lnTo>
                  <a:pt x="88" y="27025"/>
                </a:lnTo>
                <a:lnTo>
                  <a:pt x="0" y="32588"/>
                </a:lnTo>
                <a:lnTo>
                  <a:pt x="2730" y="34848"/>
                </a:lnTo>
                <a:lnTo>
                  <a:pt x="95680" y="35108"/>
                </a:lnTo>
                <a:lnTo>
                  <a:pt x="95720" y="25096"/>
                </a:lnTo>
                <a:lnTo>
                  <a:pt x="6146" y="24828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89926" y="1045542"/>
            <a:ext cx="53975" cy="359410"/>
          </a:xfrm>
          <a:custGeom>
            <a:avLst/>
            <a:gdLst/>
            <a:ahLst/>
            <a:cxnLst/>
            <a:rect l="l" t="t" r="r" b="b"/>
            <a:pathLst>
              <a:path w="53975" h="359409">
                <a:moveTo>
                  <a:pt x="31291" y="72463"/>
                </a:moveTo>
                <a:lnTo>
                  <a:pt x="22315" y="72570"/>
                </a:lnTo>
                <a:lnTo>
                  <a:pt x="24129" y="353288"/>
                </a:lnTo>
                <a:lnTo>
                  <a:pt x="24129" y="356730"/>
                </a:lnTo>
                <a:lnTo>
                  <a:pt x="26200" y="359359"/>
                </a:lnTo>
                <a:lnTo>
                  <a:pt x="31089" y="359359"/>
                </a:lnTo>
                <a:lnTo>
                  <a:pt x="33042" y="356730"/>
                </a:lnTo>
                <a:lnTo>
                  <a:pt x="31291" y="72463"/>
                </a:lnTo>
                <a:close/>
              </a:path>
              <a:path w="53975" h="359409">
                <a:moveTo>
                  <a:pt x="26327" y="0"/>
                </a:moveTo>
                <a:lnTo>
                  <a:pt x="0" y="72834"/>
                </a:lnTo>
                <a:lnTo>
                  <a:pt x="22315" y="72570"/>
                </a:lnTo>
                <a:lnTo>
                  <a:pt x="22303" y="57073"/>
                </a:lnTo>
                <a:lnTo>
                  <a:pt x="24244" y="54444"/>
                </a:lnTo>
                <a:lnTo>
                  <a:pt x="26746" y="54356"/>
                </a:lnTo>
                <a:lnTo>
                  <a:pt x="46864" y="54356"/>
                </a:lnTo>
                <a:lnTo>
                  <a:pt x="26327" y="0"/>
                </a:lnTo>
                <a:close/>
              </a:path>
              <a:path w="53975" h="359409">
                <a:moveTo>
                  <a:pt x="29146" y="54356"/>
                </a:moveTo>
                <a:lnTo>
                  <a:pt x="26746" y="54356"/>
                </a:lnTo>
                <a:lnTo>
                  <a:pt x="24244" y="54444"/>
                </a:lnTo>
                <a:lnTo>
                  <a:pt x="22303" y="57073"/>
                </a:lnTo>
                <a:lnTo>
                  <a:pt x="22315" y="72570"/>
                </a:lnTo>
                <a:lnTo>
                  <a:pt x="31291" y="72463"/>
                </a:lnTo>
                <a:lnTo>
                  <a:pt x="31216" y="57073"/>
                </a:lnTo>
                <a:lnTo>
                  <a:pt x="29146" y="54356"/>
                </a:lnTo>
                <a:close/>
              </a:path>
              <a:path w="53975" h="359409">
                <a:moveTo>
                  <a:pt x="46864" y="54356"/>
                </a:moveTo>
                <a:lnTo>
                  <a:pt x="29146" y="54356"/>
                </a:lnTo>
                <a:lnTo>
                  <a:pt x="31216" y="57073"/>
                </a:lnTo>
                <a:lnTo>
                  <a:pt x="31291" y="72463"/>
                </a:lnTo>
                <a:lnTo>
                  <a:pt x="53606" y="72199"/>
                </a:lnTo>
                <a:lnTo>
                  <a:pt x="46864" y="5435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89699" y="780438"/>
            <a:ext cx="240029" cy="53340"/>
          </a:xfrm>
          <a:custGeom>
            <a:avLst/>
            <a:gdLst/>
            <a:ahLst/>
            <a:cxnLst/>
            <a:rect l="l" t="t" r="r" b="b"/>
            <a:pathLst>
              <a:path w="240030" h="53340">
                <a:moveTo>
                  <a:pt x="166839" y="0"/>
                </a:moveTo>
                <a:lnTo>
                  <a:pt x="166839" y="52819"/>
                </a:lnTo>
                <a:lnTo>
                  <a:pt x="227789" y="30797"/>
                </a:lnTo>
                <a:lnTo>
                  <a:pt x="182372" y="30797"/>
                </a:lnTo>
                <a:lnTo>
                  <a:pt x="185115" y="28828"/>
                </a:lnTo>
                <a:lnTo>
                  <a:pt x="185115" y="23964"/>
                </a:lnTo>
                <a:lnTo>
                  <a:pt x="182372" y="21983"/>
                </a:lnTo>
                <a:lnTo>
                  <a:pt x="227654" y="21983"/>
                </a:lnTo>
                <a:lnTo>
                  <a:pt x="166839" y="0"/>
                </a:lnTo>
                <a:close/>
              </a:path>
              <a:path w="240030" h="53340">
                <a:moveTo>
                  <a:pt x="166839" y="21983"/>
                </a:moveTo>
                <a:lnTo>
                  <a:pt x="2692" y="21983"/>
                </a:lnTo>
                <a:lnTo>
                  <a:pt x="0" y="23964"/>
                </a:lnTo>
                <a:lnTo>
                  <a:pt x="0" y="28828"/>
                </a:lnTo>
                <a:lnTo>
                  <a:pt x="2692" y="30797"/>
                </a:lnTo>
                <a:lnTo>
                  <a:pt x="166839" y="30797"/>
                </a:lnTo>
                <a:lnTo>
                  <a:pt x="166839" y="21983"/>
                </a:lnTo>
                <a:close/>
              </a:path>
              <a:path w="240030" h="53340">
                <a:moveTo>
                  <a:pt x="227654" y="21983"/>
                </a:moveTo>
                <a:lnTo>
                  <a:pt x="182372" y="21983"/>
                </a:lnTo>
                <a:lnTo>
                  <a:pt x="185115" y="23964"/>
                </a:lnTo>
                <a:lnTo>
                  <a:pt x="185115" y="28828"/>
                </a:lnTo>
                <a:lnTo>
                  <a:pt x="182372" y="30797"/>
                </a:lnTo>
                <a:lnTo>
                  <a:pt x="227789" y="30797"/>
                </a:lnTo>
                <a:lnTo>
                  <a:pt x="239915" y="26415"/>
                </a:lnTo>
                <a:lnTo>
                  <a:pt x="227654" y="2198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20745" y="1216558"/>
            <a:ext cx="60960" cy="288290"/>
          </a:xfrm>
          <a:custGeom>
            <a:avLst/>
            <a:gdLst/>
            <a:ahLst/>
            <a:cxnLst/>
            <a:rect l="l" t="t" r="r" b="b"/>
            <a:pathLst>
              <a:path w="60960" h="288290">
                <a:moveTo>
                  <a:pt x="25192" y="72442"/>
                </a:moveTo>
                <a:lnTo>
                  <a:pt x="24460" y="281901"/>
                </a:lnTo>
                <a:lnTo>
                  <a:pt x="24460" y="285343"/>
                </a:lnTo>
                <a:lnTo>
                  <a:pt x="26720" y="288061"/>
                </a:lnTo>
                <a:lnTo>
                  <a:pt x="32156" y="288061"/>
                </a:lnTo>
                <a:lnTo>
                  <a:pt x="34417" y="285343"/>
                </a:lnTo>
                <a:lnTo>
                  <a:pt x="34417" y="281901"/>
                </a:lnTo>
                <a:lnTo>
                  <a:pt x="35281" y="72503"/>
                </a:lnTo>
                <a:lnTo>
                  <a:pt x="25192" y="72442"/>
                </a:lnTo>
                <a:close/>
              </a:path>
              <a:path w="60960" h="288290">
                <a:moveTo>
                  <a:pt x="52850" y="54343"/>
                </a:moveTo>
                <a:lnTo>
                  <a:pt x="33083" y="54343"/>
                </a:lnTo>
                <a:lnTo>
                  <a:pt x="35331" y="57073"/>
                </a:lnTo>
                <a:lnTo>
                  <a:pt x="35281" y="72503"/>
                </a:lnTo>
                <a:lnTo>
                  <a:pt x="60375" y="72656"/>
                </a:lnTo>
                <a:lnTo>
                  <a:pt x="52850" y="54343"/>
                </a:lnTo>
                <a:close/>
              </a:path>
              <a:path w="60960" h="288290">
                <a:moveTo>
                  <a:pt x="33083" y="54343"/>
                </a:moveTo>
                <a:lnTo>
                  <a:pt x="27470" y="54343"/>
                </a:lnTo>
                <a:lnTo>
                  <a:pt x="25234" y="57073"/>
                </a:lnTo>
                <a:lnTo>
                  <a:pt x="25192" y="72442"/>
                </a:lnTo>
                <a:lnTo>
                  <a:pt x="35281" y="72503"/>
                </a:lnTo>
                <a:lnTo>
                  <a:pt x="35331" y="57073"/>
                </a:lnTo>
                <a:lnTo>
                  <a:pt x="33083" y="54343"/>
                </a:lnTo>
                <a:close/>
              </a:path>
              <a:path w="60960" h="288290">
                <a:moveTo>
                  <a:pt x="30518" y="0"/>
                </a:moveTo>
                <a:lnTo>
                  <a:pt x="0" y="72288"/>
                </a:lnTo>
                <a:lnTo>
                  <a:pt x="25192" y="72442"/>
                </a:lnTo>
                <a:lnTo>
                  <a:pt x="25234" y="57073"/>
                </a:lnTo>
                <a:lnTo>
                  <a:pt x="27470" y="54343"/>
                </a:lnTo>
                <a:lnTo>
                  <a:pt x="52850" y="54343"/>
                </a:lnTo>
                <a:lnTo>
                  <a:pt x="30518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7151071" y="1153846"/>
            <a:ext cx="350520" cy="363220"/>
            <a:chOff x="4295952" y="1153846"/>
            <a:chExt cx="350520" cy="363220"/>
          </a:xfrm>
        </p:grpSpPr>
        <p:sp>
          <p:nvSpPr>
            <p:cNvPr id="26" name="object 26"/>
            <p:cNvSpPr/>
            <p:nvPr/>
          </p:nvSpPr>
          <p:spPr>
            <a:xfrm>
              <a:off x="4300715" y="1158608"/>
              <a:ext cx="340995" cy="353695"/>
            </a:xfrm>
            <a:custGeom>
              <a:avLst/>
              <a:gdLst/>
              <a:ahLst/>
              <a:cxnLst/>
              <a:rect l="l" t="t" r="r" b="b"/>
              <a:pathLst>
                <a:path w="340995" h="353694">
                  <a:moveTo>
                    <a:pt x="340918" y="0"/>
                  </a:moveTo>
                  <a:lnTo>
                    <a:pt x="0" y="0"/>
                  </a:lnTo>
                  <a:lnTo>
                    <a:pt x="0" y="353275"/>
                  </a:lnTo>
                  <a:lnTo>
                    <a:pt x="340918" y="353275"/>
                  </a:lnTo>
                  <a:lnTo>
                    <a:pt x="340918" y="0"/>
                  </a:lnTo>
                  <a:close/>
                </a:path>
              </a:pathLst>
            </a:custGeom>
            <a:solidFill>
              <a:srgbClr val="A9C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00715" y="1158608"/>
              <a:ext cx="340995" cy="353695"/>
            </a:xfrm>
            <a:custGeom>
              <a:avLst/>
              <a:gdLst/>
              <a:ahLst/>
              <a:cxnLst/>
              <a:rect l="l" t="t" r="r" b="b"/>
              <a:pathLst>
                <a:path w="340995" h="353694">
                  <a:moveTo>
                    <a:pt x="0" y="353275"/>
                  </a:moveTo>
                  <a:lnTo>
                    <a:pt x="340918" y="353275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353275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726265" y="941365"/>
            <a:ext cx="287020" cy="389890"/>
            <a:chOff x="1871146" y="941365"/>
            <a:chExt cx="287020" cy="389890"/>
          </a:xfrm>
        </p:grpSpPr>
        <p:sp>
          <p:nvSpPr>
            <p:cNvPr id="29" name="object 29"/>
            <p:cNvSpPr/>
            <p:nvPr/>
          </p:nvSpPr>
          <p:spPr>
            <a:xfrm>
              <a:off x="1873248" y="1258598"/>
              <a:ext cx="284480" cy="73025"/>
            </a:xfrm>
            <a:custGeom>
              <a:avLst/>
              <a:gdLst/>
              <a:ahLst/>
              <a:cxnLst/>
              <a:rect l="l" t="t" r="r" b="b"/>
              <a:pathLst>
                <a:path w="284480" h="73025">
                  <a:moveTo>
                    <a:pt x="211309" y="43775"/>
                  </a:moveTo>
                  <a:lnTo>
                    <a:pt x="211239" y="72466"/>
                  </a:lnTo>
                  <a:lnTo>
                    <a:pt x="269323" y="43802"/>
                  </a:lnTo>
                  <a:lnTo>
                    <a:pt x="223481" y="43802"/>
                  </a:lnTo>
                  <a:lnTo>
                    <a:pt x="211309" y="43775"/>
                  </a:lnTo>
                  <a:close/>
                </a:path>
                <a:path w="284480" h="73025">
                  <a:moveTo>
                    <a:pt x="211346" y="28699"/>
                  </a:moveTo>
                  <a:lnTo>
                    <a:pt x="211309" y="43775"/>
                  </a:lnTo>
                  <a:lnTo>
                    <a:pt x="223481" y="43802"/>
                  </a:lnTo>
                  <a:lnTo>
                    <a:pt x="223519" y="28727"/>
                  </a:lnTo>
                  <a:lnTo>
                    <a:pt x="211346" y="28699"/>
                  </a:lnTo>
                  <a:close/>
                </a:path>
                <a:path w="284480" h="73025">
                  <a:moveTo>
                    <a:pt x="211416" y="0"/>
                  </a:moveTo>
                  <a:lnTo>
                    <a:pt x="211346" y="28699"/>
                  </a:lnTo>
                  <a:lnTo>
                    <a:pt x="223519" y="28727"/>
                  </a:lnTo>
                  <a:lnTo>
                    <a:pt x="223481" y="43802"/>
                  </a:lnTo>
                  <a:lnTo>
                    <a:pt x="269323" y="43802"/>
                  </a:lnTo>
                  <a:lnTo>
                    <a:pt x="284403" y="36360"/>
                  </a:lnTo>
                  <a:lnTo>
                    <a:pt x="211416" y="0"/>
                  </a:lnTo>
                  <a:close/>
                </a:path>
                <a:path w="284480" h="73025">
                  <a:moveTo>
                    <a:pt x="0" y="28219"/>
                  </a:moveTo>
                  <a:lnTo>
                    <a:pt x="0" y="43307"/>
                  </a:lnTo>
                  <a:lnTo>
                    <a:pt x="211309" y="43775"/>
                  </a:lnTo>
                  <a:lnTo>
                    <a:pt x="211346" y="28699"/>
                  </a:lnTo>
                  <a:lnTo>
                    <a:pt x="0" y="2821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77496" y="947715"/>
              <a:ext cx="635" cy="353060"/>
            </a:xfrm>
            <a:custGeom>
              <a:avLst/>
              <a:gdLst/>
              <a:ahLst/>
              <a:cxnLst/>
              <a:rect l="l" t="t" r="r" b="b"/>
              <a:pathLst>
                <a:path w="635" h="353059">
                  <a:moveTo>
                    <a:pt x="0" y="0"/>
                  </a:moveTo>
                  <a:lnTo>
                    <a:pt x="635" y="352691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524626" y="961705"/>
            <a:ext cx="518159" cy="88900"/>
            <a:chOff x="2669506" y="961705"/>
            <a:chExt cx="518159" cy="88900"/>
          </a:xfrm>
        </p:grpSpPr>
        <p:sp>
          <p:nvSpPr>
            <p:cNvPr id="32" name="object 32"/>
            <p:cNvSpPr/>
            <p:nvPr/>
          </p:nvSpPr>
          <p:spPr>
            <a:xfrm>
              <a:off x="2675856" y="1005690"/>
              <a:ext cx="500380" cy="635"/>
            </a:xfrm>
            <a:custGeom>
              <a:avLst/>
              <a:gdLst/>
              <a:ahLst/>
              <a:cxnLst/>
              <a:rect l="l" t="t" r="r" b="b"/>
              <a:pathLst>
                <a:path w="500380" h="634">
                  <a:moveTo>
                    <a:pt x="0" y="0"/>
                  </a:moveTo>
                  <a:lnTo>
                    <a:pt x="500049" y="634"/>
                  </a:lnTo>
                </a:path>
              </a:pathLst>
            </a:custGeom>
            <a:ln w="1269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96223" y="961705"/>
              <a:ext cx="91109" cy="88607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5549972" y="1512951"/>
            <a:ext cx="1710055" cy="107950"/>
            <a:chOff x="2694852" y="1512951"/>
            <a:chExt cx="1710055" cy="107950"/>
          </a:xfrm>
        </p:grpSpPr>
        <p:sp>
          <p:nvSpPr>
            <p:cNvPr id="35" name="object 35"/>
            <p:cNvSpPr/>
            <p:nvPr/>
          </p:nvSpPr>
          <p:spPr>
            <a:xfrm>
              <a:off x="2694852" y="1512951"/>
              <a:ext cx="1703705" cy="73025"/>
            </a:xfrm>
            <a:custGeom>
              <a:avLst/>
              <a:gdLst/>
              <a:ahLst/>
              <a:cxnLst/>
              <a:rect l="l" t="t" r="r" b="b"/>
              <a:pathLst>
                <a:path w="1703704" h="73025">
                  <a:moveTo>
                    <a:pt x="0" y="70129"/>
                  </a:moveTo>
                  <a:lnTo>
                    <a:pt x="1703247" y="70129"/>
                  </a:lnTo>
                </a:path>
                <a:path w="1703704" h="73025">
                  <a:moveTo>
                    <a:pt x="1703247" y="0"/>
                  </a:moveTo>
                  <a:lnTo>
                    <a:pt x="1703247" y="72478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11399" y="1531201"/>
              <a:ext cx="91706" cy="89242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630469" y="484803"/>
            <a:ext cx="34099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sesenta</a:t>
            </a:r>
            <a:r>
              <a:rPr sz="3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3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cinco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61133" y="764329"/>
            <a:ext cx="3714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i="1" spc="-125" dirty="0">
                <a:solidFill>
                  <a:srgbClr val="211F1F"/>
                </a:solidFill>
                <a:latin typeface="Arial"/>
                <a:cs typeface="Arial"/>
              </a:rPr>
              <a:t>PA</a:t>
            </a:r>
            <a:r>
              <a:rPr sz="975" spc="-187" baseline="-128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00" i="1" spc="-125" dirty="0">
                <a:solidFill>
                  <a:srgbClr val="211F1F"/>
                </a:solidFill>
                <a:latin typeface="Arial"/>
                <a:cs typeface="Arial"/>
              </a:rPr>
              <a:t>G</a:t>
            </a:r>
            <a:r>
              <a:rPr sz="60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, 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3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55649" y="865617"/>
            <a:ext cx="17399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norte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51762" y="865617"/>
            <a:ext cx="17399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norte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96386" y="875233"/>
            <a:ext cx="662940" cy="191078"/>
          </a:xfrm>
          <a:prstGeom prst="rect">
            <a:avLst/>
          </a:prstGeom>
          <a:solidFill>
            <a:srgbClr val="A9CFD3"/>
          </a:solidFill>
          <a:ln w="9525">
            <a:solidFill>
              <a:srgbClr val="221F1F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57150">
              <a:spcBef>
                <a:spcPts val="470"/>
              </a:spcBef>
            </a:pP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=</a:t>
            </a:r>
            <a:r>
              <a:rPr sz="850" i="1" spc="-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550" spc="-4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98032" y="1106229"/>
            <a:ext cx="1530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53006" y="1219264"/>
            <a:ext cx="21399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6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55835" y="1158609"/>
            <a:ext cx="340995" cy="2000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1285">
              <a:spcBef>
                <a:spcPts val="240"/>
              </a:spcBef>
            </a:pPr>
            <a:r>
              <a:rPr sz="1100" i="1" spc="-25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31388" y="1252577"/>
            <a:ext cx="10541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-10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07437" y="1327364"/>
            <a:ext cx="730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26419" y="1792552"/>
            <a:ext cx="31648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2.45</a:t>
            </a:r>
            <a:r>
              <a:rPr sz="600" b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simple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secundario.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toma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53445" y="2468546"/>
            <a:ext cx="19050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95" dirty="0">
                <a:latin typeface="Arial"/>
                <a:cs typeface="Arial"/>
              </a:rPr>
              <a:t> </a:t>
            </a:r>
            <a:r>
              <a:rPr sz="300" spc="-5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85070" y="2195825"/>
            <a:ext cx="1140460" cy="540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660">
              <a:lnSpc>
                <a:spcPts val="1080"/>
              </a:lnSpc>
              <a:spcBef>
                <a:spcPts val="95"/>
              </a:spcBef>
              <a:tabLst>
                <a:tab pos="967105" algn="l"/>
              </a:tabLst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9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4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4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  <a:p>
            <a:pPr marL="50800">
              <a:lnSpc>
                <a:spcPts val="1080"/>
              </a:lnSpc>
              <a:tabLst>
                <a:tab pos="525780" algn="l"/>
              </a:tabLst>
            </a:pPr>
            <a:r>
              <a:rPr sz="1050" i="1" spc="-120" dirty="0">
                <a:latin typeface="Arial"/>
                <a:cs typeface="Arial"/>
              </a:rPr>
              <a:t>R</a:t>
            </a:r>
            <a:r>
              <a:rPr sz="700" i="1" spc="-120" dirty="0">
                <a:latin typeface="Arial"/>
                <a:cs typeface="Arial"/>
              </a:rPr>
              <a:t>S</a:t>
            </a:r>
            <a:r>
              <a:rPr sz="700" i="1" dirty="0">
                <a:latin typeface="Arial"/>
                <a:cs typeface="Arial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500" baseline="13888" dirty="0">
                <a:latin typeface="Arial Unicode MS"/>
                <a:cs typeface="Arial Unicode MS"/>
              </a:rPr>
              <a:t>,</a:t>
            </a:r>
            <a:r>
              <a:rPr sz="1500" spc="232" baseline="13888" dirty="0">
                <a:latin typeface="Arial Unicode MS"/>
                <a:cs typeface="Arial Unicode MS"/>
              </a:rPr>
              <a:t>  </a:t>
            </a:r>
            <a:r>
              <a:rPr sz="1575" i="1" spc="-44" baseline="13227" dirty="0">
                <a:latin typeface="Arial"/>
                <a:cs typeface="Arial"/>
              </a:rPr>
              <a:t>X</a:t>
            </a:r>
            <a:r>
              <a:rPr sz="700" i="1" spc="-30" dirty="0">
                <a:latin typeface="Arial"/>
                <a:cs typeface="Arial"/>
              </a:rPr>
              <a:t>S</a:t>
            </a:r>
            <a:r>
              <a:rPr sz="700" i="1" spc="-15" dirty="0">
                <a:latin typeface="Arial"/>
                <a:cs typeface="Arial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  <a:p>
            <a:pPr marL="341630">
              <a:spcBef>
                <a:spcPts val="10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95" dirty="0">
                <a:latin typeface="Arial"/>
                <a:cs typeface="Arial"/>
              </a:rPr>
              <a:t> </a:t>
            </a:r>
            <a:r>
              <a:rPr sz="300" spc="-5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  <a:p>
            <a:pPr marR="33655" algn="ctr">
              <a:spcBef>
                <a:spcPts val="155"/>
              </a:spcBef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9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4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endParaRPr sz="10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70483" y="2551677"/>
            <a:ext cx="42481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4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 </a:t>
            </a:r>
            <a:r>
              <a:rPr sz="1050" i="1" spc="10" dirty="0">
                <a:latin typeface="Arial"/>
                <a:cs typeface="Arial"/>
              </a:rPr>
              <a:t> </a:t>
            </a:r>
            <a:r>
              <a:rPr sz="1575" i="1" spc="-60" baseline="-31746" dirty="0">
                <a:latin typeface="Arial"/>
                <a:cs typeface="Arial"/>
              </a:rPr>
              <a:t>Q</a:t>
            </a:r>
            <a:r>
              <a:rPr sz="1050" spc="15" baseline="-47619" dirty="0">
                <a:latin typeface="Arial Unicode MS"/>
                <a:cs typeface="Arial Unicode MS"/>
              </a:rPr>
              <a:t>2</a:t>
            </a:r>
            <a:endParaRPr sz="1050" baseline="-47619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45791" y="2707063"/>
            <a:ext cx="3867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50" baseline="-11904" dirty="0">
                <a:latin typeface="Arial Unicode MS"/>
                <a:cs typeface="Arial Unicode MS"/>
              </a:rPr>
              <a:t>2</a:t>
            </a:r>
            <a:r>
              <a:rPr sz="1050" spc="172" baseline="-11904" dirty="0">
                <a:latin typeface="Arial Unicode MS"/>
                <a:cs typeface="Arial Unicode MS"/>
              </a:rPr>
              <a:t> </a:t>
            </a:r>
            <a:r>
              <a:rPr sz="550" i="1" spc="-20" dirty="0">
                <a:latin typeface="Arial"/>
                <a:cs typeface="Arial"/>
              </a:rPr>
              <a:t>PAG</a:t>
            </a:r>
            <a:r>
              <a:rPr sz="400" spc="-20" dirty="0">
                <a:latin typeface="Arial Unicode MS"/>
                <a:cs typeface="Arial Unicode MS"/>
              </a:rPr>
              <a:t>2</a:t>
            </a:r>
            <a:r>
              <a:rPr sz="400" spc="-5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+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209862" y="286854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3995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4136201" y="2735803"/>
            <a:ext cx="298450" cy="3263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dirty="0">
                <a:latin typeface="Arial"/>
                <a:cs typeface="Arial"/>
              </a:rPr>
              <a:t>V</a:t>
            </a:r>
            <a:r>
              <a:rPr sz="550" dirty="0">
                <a:latin typeface="Arial Unicode MS"/>
                <a:cs typeface="Arial Unicode MS"/>
              </a:rPr>
              <a:t>1</a:t>
            </a:r>
            <a:r>
              <a:rPr sz="550" spc="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50" dirty="0">
                <a:latin typeface="Arial Unicode MS"/>
                <a:cs typeface="Arial Unicode MS"/>
              </a:rPr>
              <a:t> </a:t>
            </a:r>
            <a:r>
              <a:rPr sz="800" i="1" spc="-50" dirty="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  <a:p>
            <a:pPr marL="30480">
              <a:spcBef>
                <a:spcPts val="885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456358" y="2865837"/>
            <a:ext cx="12509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spc="-25" dirty="0">
                <a:latin typeface="Arial Unicode MS"/>
                <a:cs typeface="Arial Unicode MS"/>
              </a:rPr>
              <a:t>2</a:t>
            </a:r>
            <a:r>
              <a:rPr sz="700" i="1" spc="-25" dirty="0"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11690" y="2726888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605228" y="2793026"/>
            <a:ext cx="34226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-25" dirty="0">
                <a:latin typeface="Arial Unicode MS"/>
                <a:cs typeface="Arial Unicode MS"/>
              </a:rPr>
              <a:t> </a:t>
            </a: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2</a:t>
            </a:r>
            <a:r>
              <a:rPr sz="700" spc="-10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+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63007" y="2798760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45428" y="2815995"/>
            <a:ext cx="825500" cy="2616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algn="ctr">
              <a:spcBef>
                <a:spcPts val="145"/>
              </a:spcBef>
              <a:tabLst>
                <a:tab pos="464184" algn="l"/>
                <a:tab pos="799465" algn="l"/>
              </a:tabLst>
            </a:pPr>
            <a:r>
              <a:rPr sz="400" i="1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400" i="1" u="sng" spc="-4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" i="1" u="sng" spc="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nort</a:t>
            </a:r>
            <a:r>
              <a:rPr sz="4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e	</a:t>
            </a:r>
            <a:r>
              <a:rPr sz="400" i="1" u="sng" spc="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nort</a:t>
            </a:r>
            <a:r>
              <a:rPr sz="4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e	</a:t>
            </a:r>
            <a:endParaRPr sz="400">
              <a:latin typeface="Arial"/>
              <a:cs typeface="Arial"/>
            </a:endParaRPr>
          </a:p>
          <a:p>
            <a:pPr marR="6985" algn="ctr">
              <a:spcBef>
                <a:spcPts val="75"/>
              </a:spcBef>
            </a:pP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24135" y="3112244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313060" y="3352514"/>
            <a:ext cx="73088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427990" algn="l"/>
                <a:tab pos="730250" algn="l"/>
              </a:tabLst>
            </a:pPr>
            <a:r>
              <a:rPr sz="400" i="1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00" i="1" u="sng" spc="-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norte</a:t>
            </a:r>
            <a:r>
              <a:rPr sz="4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endParaRPr sz="4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024135" y="3232894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306632" y="3175311"/>
            <a:ext cx="82676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75" i="1" u="sng" spc="-217" baseline="31746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1575" i="1" spc="60" baseline="31746" dirty="0">
                <a:latin typeface="Arial"/>
                <a:cs typeface="Arial"/>
              </a:rPr>
              <a:t> </a:t>
            </a:r>
            <a:r>
              <a:rPr sz="1050" i="1" spc="-45" dirty="0">
                <a:latin typeface="Arial"/>
                <a:cs typeface="Arial"/>
              </a:rPr>
              <a:t>R</a:t>
            </a:r>
            <a:r>
              <a:rPr sz="1050" i="1" spc="-67" baseline="-19841" dirty="0">
                <a:latin typeface="Arial"/>
                <a:cs typeface="Arial"/>
              </a:rPr>
              <a:t>L</a:t>
            </a:r>
            <a:r>
              <a:rPr sz="1050" i="1" spc="30" baseline="-19841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 </a:t>
            </a:r>
            <a:r>
              <a:rPr sz="1575" i="1" u="sng" baseline="31746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575" i="1" spc="179" baseline="31746" dirty="0">
                <a:latin typeface="Arial"/>
                <a:cs typeface="Arial"/>
              </a:rPr>
              <a:t> </a:t>
            </a: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145" dirty="0">
                <a:latin typeface="Arial"/>
                <a:cs typeface="Arial"/>
              </a:rPr>
              <a:t> </a:t>
            </a:r>
            <a:r>
              <a:rPr sz="1050" i="1" baseline="-19841" dirty="0">
                <a:latin typeface="Arial"/>
                <a:cs typeface="Arial"/>
              </a:rPr>
              <a:t>L</a:t>
            </a:r>
            <a:r>
              <a:rPr sz="1050" i="1" spc="60" baseline="-19841" dirty="0">
                <a:latin typeface="Arial"/>
                <a:cs typeface="Arial"/>
              </a:rPr>
              <a:t> </a:t>
            </a:r>
            <a:r>
              <a:rPr sz="1500" spc="-75" baseline="30555" dirty="0">
                <a:latin typeface="Arial Unicode MS"/>
                <a:cs typeface="Arial Unicode MS"/>
              </a:rPr>
              <a:t>-</a:t>
            </a:r>
            <a:endParaRPr sz="1500" baseline="30555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142185" y="3358940"/>
            <a:ext cx="56261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-35" dirty="0">
                <a:latin typeface="Arial"/>
                <a:cs typeface="Arial"/>
              </a:rPr>
              <a:t>PAG</a:t>
            </a:r>
            <a:r>
              <a:rPr sz="550" spc="-35" dirty="0">
                <a:latin typeface="Arial Unicode MS"/>
                <a:cs typeface="Arial Unicode MS"/>
              </a:rPr>
              <a:t>2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+</a:t>
            </a:r>
            <a:r>
              <a:rPr sz="750" spc="5" dirty="0"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jQ</a:t>
            </a:r>
            <a:r>
              <a:rPr sz="550" dirty="0">
                <a:latin typeface="Arial Unicode MS"/>
                <a:cs typeface="Arial Unicode MS"/>
              </a:rPr>
              <a:t>2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=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054359" y="3232894"/>
            <a:ext cx="41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041658" y="3342432"/>
            <a:ext cx="1003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5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510976" y="3331319"/>
            <a:ext cx="9004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,</a:t>
            </a:r>
            <a:r>
              <a:rPr sz="1000" spc="495" dirty="0">
                <a:latin typeface="Arial Unicode MS"/>
                <a:cs typeface="Arial Unicode MS"/>
              </a:rPr>
              <a:t> </a:t>
            </a:r>
            <a:r>
              <a:rPr sz="650" i="1" spc="-55" dirty="0">
                <a:latin typeface="Arial"/>
                <a:cs typeface="Arial"/>
              </a:rPr>
              <a:t>V</a:t>
            </a:r>
            <a:r>
              <a:rPr sz="650" i="1" spc="5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= </a:t>
            </a:r>
            <a:r>
              <a:rPr sz="650" i="1" spc="-55" dirty="0">
                <a:latin typeface="Arial"/>
                <a:cs typeface="Arial"/>
              </a:rPr>
              <a:t>V</a:t>
            </a:r>
            <a:r>
              <a:rPr sz="650" i="1" dirty="0">
                <a:latin typeface="Arial"/>
                <a:cs typeface="Arial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-</a:t>
            </a:r>
            <a:r>
              <a:rPr sz="650" i="1" dirty="0">
                <a:latin typeface="Arial"/>
                <a:cs typeface="Arial"/>
              </a:rPr>
              <a:t>norte</a:t>
            </a:r>
            <a:r>
              <a:rPr sz="650" i="1" spc="5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+ </a:t>
            </a:r>
            <a:r>
              <a:rPr sz="650" i="1" spc="-20" dirty="0">
                <a:latin typeface="Arial"/>
                <a:cs typeface="Arial"/>
              </a:rPr>
              <a:t>norte</a:t>
            </a:r>
            <a:endParaRPr sz="6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685873" y="3145057"/>
            <a:ext cx="782955" cy="47625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>
              <a:spcBef>
                <a:spcPts val="580"/>
              </a:spcBef>
            </a:pPr>
            <a:r>
              <a:rPr sz="1050" i="1" spc="-65" dirty="0">
                <a:latin typeface="Arial"/>
                <a:cs typeface="Arial"/>
              </a:rPr>
              <a:t>V</a:t>
            </a:r>
            <a:r>
              <a:rPr sz="1050" spc="-97" baseline="-19841" dirty="0">
                <a:latin typeface="Arial Unicode MS"/>
                <a:cs typeface="Arial Unicode MS"/>
              </a:rPr>
              <a:t>2</a:t>
            </a:r>
            <a:r>
              <a:rPr sz="700" spc="-65" dirty="0">
                <a:latin typeface="Arial Unicode MS"/>
                <a:cs typeface="Arial Unicode MS"/>
              </a:rPr>
              <a:t>2</a:t>
            </a:r>
            <a:r>
              <a:rPr sz="700" spc="50" dirty="0">
                <a:latin typeface="Arial Unicode MS"/>
                <a:cs typeface="Arial Unicode MS"/>
              </a:rPr>
              <a:t> </a:t>
            </a:r>
            <a:r>
              <a:rPr sz="1250" spc="-75" dirty="0">
                <a:latin typeface="Arial Unicode MS"/>
                <a:cs typeface="Arial Unicode MS"/>
              </a:rPr>
              <a:t>(</a:t>
            </a:r>
            <a:r>
              <a:rPr sz="1000" i="1" spc="-75" dirty="0">
                <a:latin typeface="Arial"/>
                <a:cs typeface="Arial"/>
              </a:rPr>
              <a:t>R</a:t>
            </a:r>
            <a:r>
              <a:rPr sz="650" i="1" spc="-75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spc="-45" dirty="0">
                <a:latin typeface="Arial"/>
                <a:cs typeface="Arial"/>
              </a:rPr>
              <a:t>jX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650" i="1" spc="-25" dirty="0">
                <a:latin typeface="Arial"/>
                <a:cs typeface="Arial"/>
              </a:rPr>
              <a:t>L</a:t>
            </a:r>
            <a:r>
              <a:rPr sz="1250" spc="-25" dirty="0">
                <a:latin typeface="Arial Unicode MS"/>
                <a:cs typeface="Arial Unicode MS"/>
              </a:rPr>
              <a:t>)</a:t>
            </a:r>
            <a:endParaRPr sz="1250">
              <a:latin typeface="Arial Unicode MS"/>
              <a:cs typeface="Arial Unicode MS"/>
            </a:endParaRPr>
          </a:p>
          <a:p>
            <a:pPr marL="219075">
              <a:spcBef>
                <a:spcPts val="370"/>
              </a:spcBef>
            </a:pPr>
            <a:r>
              <a:rPr sz="1000" i="1" spc="-110" dirty="0">
                <a:latin typeface="Arial"/>
                <a:cs typeface="Arial"/>
              </a:rPr>
              <a:t>R</a:t>
            </a:r>
            <a:r>
              <a:rPr sz="650" i="1" spc="-110" dirty="0">
                <a:latin typeface="Arial"/>
                <a:cs typeface="Arial"/>
              </a:rPr>
              <a:t>L</a:t>
            </a:r>
            <a:r>
              <a:rPr sz="1050" spc="-165" baseline="35714" dirty="0">
                <a:latin typeface="Arial Unicode MS"/>
                <a:cs typeface="Arial Unicode MS"/>
              </a:rPr>
              <a:t>2</a:t>
            </a:r>
            <a:r>
              <a:rPr sz="950" spc="-110" dirty="0">
                <a:latin typeface="Arial Unicode MS"/>
                <a:cs typeface="Arial Unicode MS"/>
              </a:rPr>
              <a:t>+</a:t>
            </a:r>
            <a:r>
              <a:rPr sz="950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650" i="1" spc="-25" dirty="0">
                <a:latin typeface="Arial"/>
                <a:cs typeface="Arial"/>
              </a:rPr>
              <a:t>L</a:t>
            </a:r>
            <a:r>
              <a:rPr sz="1050" spc="-37" baseline="35714" dirty="0">
                <a:latin typeface="Arial Unicode MS"/>
                <a:cs typeface="Arial Unicode MS"/>
              </a:rPr>
              <a:t>2</a:t>
            </a:r>
            <a:endParaRPr sz="1050" baseline="35714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699002" y="3402350"/>
            <a:ext cx="3105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59079" algn="l"/>
              </a:tabLst>
            </a:pPr>
            <a:r>
              <a:rPr sz="700" spc="-50" dirty="0">
                <a:latin typeface="Arial Unicode MS"/>
                <a:cs typeface="Arial Unicode MS"/>
              </a:rPr>
              <a:t>1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453966" y="3444688"/>
            <a:ext cx="39878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85" dirty="0">
                <a:latin typeface="Arial"/>
                <a:cs typeface="Arial"/>
              </a:rPr>
              <a:t>R</a:t>
            </a:r>
            <a:r>
              <a:rPr sz="650" i="1" spc="-85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650" i="1" spc="-60" dirty="0"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537951" y="3424575"/>
            <a:ext cx="3632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9085" algn="l"/>
              </a:tabLst>
            </a:pPr>
            <a:r>
              <a:rPr sz="700" spc="-50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024135" y="3474194"/>
            <a:ext cx="10839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29969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488320" y="3594083"/>
            <a:ext cx="4264025" cy="61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8255">
              <a:spcBef>
                <a:spcPts val="100"/>
              </a:spcBef>
              <a:tabLst>
                <a:tab pos="3565525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  <a:p>
            <a:pPr marL="50800" marR="43180">
              <a:lnSpc>
                <a:spcPct val="133300"/>
              </a:lnSpc>
              <a:spcBef>
                <a:spcPts val="105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última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claro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975" spc="-11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modelo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linealizado: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866576" y="4328278"/>
            <a:ext cx="11442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90295" algn="l"/>
              </a:tabLst>
            </a:pPr>
            <a:r>
              <a:rPr sz="1500" spc="-75" baseline="2777" dirty="0">
                <a:latin typeface="Arial Unicode MS"/>
                <a:cs typeface="Arial Unicode MS"/>
              </a:rPr>
              <a:t>-</a:t>
            </a:r>
            <a:r>
              <a:rPr sz="1500" baseline="2777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212401" y="4463421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121338" y="4396346"/>
            <a:ext cx="7747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baseline="30555" dirty="0">
                <a:latin typeface="Arial Unicode MS"/>
                <a:cs typeface="Arial Unicode MS"/>
              </a:rPr>
              <a:t>-</a:t>
            </a:r>
            <a:r>
              <a:rPr sz="1500" spc="-104" baseline="30555" dirty="0">
                <a:latin typeface="Arial Unicode MS"/>
                <a:cs typeface="Arial Unicode MS"/>
              </a:rPr>
              <a:t> </a:t>
            </a:r>
            <a:r>
              <a:rPr sz="1575" i="1" u="sng" baseline="2910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1575" i="1" spc="97" baseline="29100" dirty="0">
                <a:latin typeface="Arial"/>
                <a:cs typeface="Arial"/>
              </a:rPr>
              <a:t> </a:t>
            </a:r>
            <a:r>
              <a:rPr sz="1050" i="1" spc="-35" dirty="0">
                <a:latin typeface="Arial"/>
                <a:cs typeface="Arial"/>
              </a:rPr>
              <a:t>R</a:t>
            </a:r>
            <a:r>
              <a:rPr sz="700" i="1" spc="-35" dirty="0">
                <a:latin typeface="Arial"/>
                <a:cs typeface="Arial"/>
              </a:rPr>
              <a:t>L</a:t>
            </a:r>
            <a:r>
              <a:rPr sz="700" i="1" spc="35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-20" dirty="0">
                <a:latin typeface="Arial Unicode MS"/>
                <a:cs typeface="Arial Unicode MS"/>
              </a:rPr>
              <a:t> </a:t>
            </a:r>
            <a:r>
              <a:rPr sz="1575" i="1" u="sng" baseline="31746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575" i="1" spc="120" baseline="31746" dirty="0">
                <a:latin typeface="Arial"/>
                <a:cs typeface="Arial"/>
              </a:rPr>
              <a:t> </a:t>
            </a:r>
            <a:r>
              <a:rPr sz="1050" i="1" spc="-5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241559" y="4573565"/>
            <a:ext cx="53530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404495" algn="l"/>
              </a:tabLst>
            </a:pPr>
            <a:r>
              <a:rPr sz="400" i="1" spc="-10" dirty="0">
                <a:latin typeface="Arial"/>
                <a:cs typeface="Arial"/>
              </a:rPr>
              <a:t>norte</a:t>
            </a:r>
            <a:r>
              <a:rPr sz="400" i="1" dirty="0">
                <a:latin typeface="Arial"/>
                <a:cs typeface="Arial"/>
              </a:rPr>
              <a:t>	</a:t>
            </a: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866607" y="4443975"/>
            <a:ext cx="11341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2735" algn="l"/>
                <a:tab pos="1010285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500" spc="-75" baseline="2777" dirty="0">
                <a:latin typeface="Arial Unicode MS"/>
                <a:cs typeface="Arial Unicode MS"/>
              </a:rPr>
              <a:t>-</a:t>
            </a:r>
            <a:r>
              <a:rPr sz="1500" baseline="2777" dirty="0">
                <a:latin typeface="Arial Unicode MS"/>
                <a:cs typeface="Arial Unicode MS"/>
              </a:rPr>
              <a:t>	</a:t>
            </a:r>
            <a:r>
              <a:rPr sz="1050" i="1" baseline="3968" dirty="0">
                <a:latin typeface="Arial"/>
                <a:cs typeface="Arial"/>
              </a:rPr>
              <a:t>L</a:t>
            </a:r>
            <a:r>
              <a:rPr sz="1050" i="1" spc="-60" baseline="3968" dirty="0">
                <a:latin typeface="Arial"/>
                <a:cs typeface="Arial"/>
              </a:rPr>
              <a:t> </a:t>
            </a:r>
            <a:r>
              <a:rPr sz="1500" spc="-75" baseline="2777" dirty="0">
                <a:latin typeface="Arial Unicode MS"/>
                <a:cs typeface="Arial Unicode MS"/>
              </a:rPr>
              <a:t>-</a:t>
            </a:r>
            <a:endParaRPr sz="1500" baseline="2777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497340" y="4485627"/>
            <a:ext cx="982344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00" i="1" u="sng" spc="-1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1000" i="1" u="sng" spc="-3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950" spc="-70" dirty="0">
                <a:latin typeface="Arial Unicode MS"/>
                <a:cs typeface="Arial Unicode MS"/>
              </a:rPr>
              <a:t> </a:t>
            </a:r>
            <a:r>
              <a:rPr sz="1000" i="1" spc="-25" dirty="0">
                <a:latin typeface="Arial"/>
                <a:cs typeface="Arial"/>
              </a:rPr>
              <a:t>RR</a:t>
            </a:r>
            <a:r>
              <a:rPr sz="1000" i="1" spc="290" dirty="0">
                <a:latin typeface="Arial"/>
                <a:cs typeface="Arial"/>
              </a:rPr>
              <a:t> </a:t>
            </a:r>
            <a:r>
              <a:rPr sz="1050" i="1" baseline="-19841" dirty="0">
                <a:latin typeface="Arial"/>
                <a:cs typeface="Arial"/>
              </a:rPr>
              <a:t>L</a:t>
            </a:r>
            <a:r>
              <a:rPr sz="1050" i="1" spc="127" baseline="-19841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-65" dirty="0">
                <a:latin typeface="Arial Unicode MS"/>
                <a:cs typeface="Arial Unicode MS"/>
              </a:rPr>
              <a:t> </a:t>
            </a:r>
            <a:r>
              <a:rPr sz="1050" i="1" spc="-125" dirty="0">
                <a:latin typeface="Arial"/>
                <a:cs typeface="Arial"/>
              </a:rPr>
              <a:t>XX</a:t>
            </a:r>
            <a:r>
              <a:rPr sz="1050" i="1" spc="-120" dirty="0">
                <a:latin typeface="Arial"/>
                <a:cs typeface="Arial"/>
              </a:rPr>
              <a:t> </a:t>
            </a:r>
            <a:r>
              <a:rPr sz="1050" i="1" baseline="-19841" dirty="0">
                <a:latin typeface="Arial"/>
                <a:cs typeface="Arial"/>
              </a:rPr>
              <a:t>L</a:t>
            </a:r>
            <a:r>
              <a:rPr sz="1050" i="1" spc="150" baseline="-19841" dirty="0">
                <a:latin typeface="Arial"/>
                <a:cs typeface="Arial"/>
              </a:rPr>
              <a:t> </a:t>
            </a:r>
            <a:r>
              <a:rPr sz="1500" spc="-75" baseline="11111" dirty="0">
                <a:latin typeface="Arial Unicode MS"/>
                <a:cs typeface="Arial Unicode MS"/>
              </a:rPr>
              <a:t>-</a:t>
            </a:r>
            <a:endParaRPr sz="1500" baseline="11111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387864" y="4604069"/>
            <a:ext cx="1485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--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573284" y="4629115"/>
            <a:ext cx="1397000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383665" algn="l"/>
              </a:tabLst>
            </a:pPr>
            <a:r>
              <a:rPr sz="550" dirty="0">
                <a:latin typeface="Cambria"/>
                <a:cs typeface="Cambria"/>
              </a:rPr>
              <a:t>∆</a:t>
            </a:r>
            <a:r>
              <a:rPr sz="550" i="1" dirty="0">
                <a:latin typeface="Arial"/>
                <a:cs typeface="Arial"/>
              </a:rPr>
              <a:t>norte</a:t>
            </a:r>
            <a:r>
              <a:rPr sz="550" i="1" spc="55" dirty="0">
                <a:latin typeface="Arial"/>
                <a:cs typeface="Arial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+</a:t>
            </a:r>
            <a:r>
              <a:rPr sz="550" spc="60" dirty="0">
                <a:latin typeface="Arial Unicode MS"/>
                <a:cs typeface="Arial Unicode MS"/>
              </a:rPr>
              <a:t> </a:t>
            </a:r>
            <a:r>
              <a:rPr sz="550" spc="-10" dirty="0">
                <a:latin typeface="Arial Unicode MS"/>
                <a:cs typeface="Arial Unicode MS"/>
              </a:rPr>
              <a:t>-</a:t>
            </a:r>
            <a:r>
              <a:rPr sz="550" i="1" dirty="0">
                <a:latin typeface="Arial"/>
                <a:cs typeface="Arial"/>
              </a:rPr>
              <a:t>norte</a:t>
            </a:r>
            <a:r>
              <a:rPr sz="550" i="1" spc="60" dirty="0">
                <a:latin typeface="Arial"/>
                <a:cs typeface="Arial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+</a:t>
            </a:r>
            <a:r>
              <a:rPr sz="550" spc="55" dirty="0">
                <a:latin typeface="Arial Unicode MS"/>
                <a:cs typeface="Arial Unicode MS"/>
              </a:rPr>
              <a:t> </a:t>
            </a:r>
            <a:r>
              <a:rPr sz="550" strike="sngStrike" spc="-50" dirty="0">
                <a:latin typeface="Arial Unicode MS"/>
                <a:cs typeface="Arial Unicode MS"/>
              </a:rPr>
              <a:t>-</a:t>
            </a:r>
            <a:r>
              <a:rPr sz="550" strike="sngStrike" dirty="0">
                <a:latin typeface="Arial Unicode MS"/>
                <a:cs typeface="Arial Unicode MS"/>
              </a:rPr>
              <a:t>	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866577" y="4685275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944457" y="4552306"/>
            <a:ext cx="33972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950" spc="-45" dirty="0">
                <a:latin typeface="Cambria"/>
                <a:cs typeface="Cambria"/>
              </a:rPr>
              <a:t>∆</a:t>
            </a:r>
            <a:r>
              <a:rPr sz="1000" i="1" spc="-45" dirty="0">
                <a:latin typeface="Arial"/>
                <a:cs typeface="Arial"/>
              </a:rPr>
              <a:t>V</a:t>
            </a:r>
            <a:r>
              <a:rPr sz="650" spc="-45" dirty="0">
                <a:latin typeface="Arial Unicode MS"/>
                <a:cs typeface="Arial Unicode MS"/>
              </a:rPr>
              <a:t>2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,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858785" y="4576077"/>
            <a:ext cx="67119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950" spc="-80" dirty="0">
                <a:latin typeface="Cambria"/>
                <a:cs typeface="Cambria"/>
              </a:rPr>
              <a:t>∆</a:t>
            </a:r>
            <a:r>
              <a:rPr sz="1000" i="1" spc="-80" dirty="0">
                <a:latin typeface="Arial"/>
                <a:cs typeface="Arial"/>
              </a:rPr>
              <a:t>V</a:t>
            </a:r>
            <a:r>
              <a:rPr sz="1050" spc="-120" baseline="-19841" dirty="0">
                <a:latin typeface="Arial Unicode MS"/>
                <a:cs typeface="Arial Unicode MS"/>
              </a:rPr>
              <a:t>1</a:t>
            </a:r>
            <a:r>
              <a:rPr sz="950" spc="-80" dirty="0">
                <a:latin typeface="Arial Unicode MS"/>
                <a:cs typeface="Arial Unicode MS"/>
              </a:rPr>
              <a:t>=</a:t>
            </a:r>
            <a:r>
              <a:rPr sz="950" spc="-5" dirty="0">
                <a:latin typeface="Arial Unicode MS"/>
                <a:cs typeface="Arial Unicode MS"/>
              </a:rPr>
              <a:t> </a:t>
            </a:r>
            <a:r>
              <a:rPr sz="950" spc="-20" dirty="0">
                <a:latin typeface="Arial Unicode MS"/>
                <a:cs typeface="Arial Unicode MS"/>
              </a:rPr>
              <a:t>-</a:t>
            </a:r>
            <a:r>
              <a:rPr sz="1000" i="1" spc="-110" dirty="0">
                <a:latin typeface="Arial"/>
                <a:cs typeface="Arial"/>
              </a:rPr>
              <a:t>V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950" spc="-114" dirty="0">
                <a:latin typeface="Arial Unicode MS"/>
                <a:cs typeface="Arial Unicode MS"/>
              </a:rPr>
              <a:t>-</a:t>
            </a:r>
            <a:r>
              <a:rPr sz="1050" spc="-30" baseline="-19841" dirty="0">
                <a:latin typeface="Arial Unicode MS"/>
                <a:cs typeface="Arial Unicode MS"/>
              </a:rPr>
              <a:t>2</a:t>
            </a:r>
            <a:r>
              <a:rPr sz="650" spc="-20" dirty="0">
                <a:latin typeface="Arial Unicode MS"/>
                <a:cs typeface="Arial Unicode MS"/>
              </a:rPr>
              <a:t>2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-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619204" y="4630113"/>
            <a:ext cx="6864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34645" algn="l"/>
                <a:tab pos="621665" algn="l"/>
              </a:tabLst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212401" y="4717421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491753" y="4681715"/>
            <a:ext cx="8261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325" dirty="0">
                <a:latin typeface="Arial"/>
                <a:cs typeface="Arial"/>
              </a:rPr>
              <a:t> </a:t>
            </a:r>
            <a:r>
              <a:rPr sz="1500" baseline="-13888" dirty="0">
                <a:latin typeface="Arial Unicode MS"/>
                <a:cs typeface="Arial Unicode MS"/>
              </a:rPr>
              <a:t>-</a:t>
            </a:r>
            <a:r>
              <a:rPr sz="1500" spc="292" baseline="-13888" dirty="0">
                <a:latin typeface="Arial Unicode MS"/>
                <a:cs typeface="Arial Unicode MS"/>
              </a:rPr>
              <a:t>  </a:t>
            </a:r>
            <a:r>
              <a:rPr sz="1050" i="1" spc="-85" dirty="0">
                <a:latin typeface="Arial"/>
                <a:cs typeface="Arial"/>
              </a:rPr>
              <a:t>R</a:t>
            </a:r>
            <a:r>
              <a:rPr sz="700" i="1" spc="-85" dirty="0">
                <a:latin typeface="Arial"/>
                <a:cs typeface="Arial"/>
              </a:rPr>
              <a:t>L</a:t>
            </a:r>
            <a:r>
              <a:rPr sz="700" i="1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110" dirty="0">
                <a:latin typeface="Arial Unicode MS"/>
                <a:cs typeface="Arial Unicode MS"/>
              </a:rPr>
              <a:t> </a:t>
            </a: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130" dirty="0">
                <a:latin typeface="Arial"/>
                <a:cs typeface="Arial"/>
              </a:rPr>
              <a:t> </a:t>
            </a:r>
            <a:r>
              <a:rPr sz="1050" i="1" spc="-75" baseline="-19841" dirty="0">
                <a:latin typeface="Arial"/>
                <a:cs typeface="Arial"/>
              </a:rPr>
              <a:t>L</a:t>
            </a:r>
            <a:endParaRPr sz="1050" baseline="-19841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362512" y="4718353"/>
            <a:ext cx="23685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--</a:t>
            </a:r>
            <a:r>
              <a:rPr sz="1000" spc="-130" dirty="0">
                <a:latin typeface="Arial Unicode MS"/>
                <a:cs typeface="Arial Unicode MS"/>
              </a:rPr>
              <a:t>-</a:t>
            </a:r>
            <a:r>
              <a:rPr sz="1050" spc="-75" baseline="-19841" dirty="0">
                <a:latin typeface="Arial Unicode MS"/>
                <a:cs typeface="Arial Unicode MS"/>
              </a:rPr>
              <a:t>0</a:t>
            </a:r>
            <a:endParaRPr sz="1050" baseline="-19841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333253" y="4681715"/>
            <a:ext cx="76771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687705" algn="l"/>
              </a:tabLst>
            </a:pPr>
            <a:r>
              <a:rPr sz="1050" i="1" spc="-180" dirty="0">
                <a:latin typeface="Arial"/>
                <a:cs typeface="Arial"/>
              </a:rPr>
              <a:t>R</a:t>
            </a:r>
            <a:r>
              <a:rPr sz="1050" i="1" spc="-270" baseline="-19841" dirty="0">
                <a:latin typeface="Arial"/>
                <a:cs typeface="Arial"/>
              </a:rPr>
              <a:t>L</a:t>
            </a:r>
            <a:r>
              <a:rPr sz="700" spc="-180" dirty="0">
                <a:latin typeface="Arial Unicode MS"/>
                <a:cs typeface="Arial Unicode MS"/>
              </a:rPr>
              <a:t>2</a:t>
            </a:r>
            <a:r>
              <a:rPr sz="700" spc="-75" dirty="0">
                <a:latin typeface="Arial Unicode MS"/>
                <a:cs typeface="Arial Unicode MS"/>
              </a:rPr>
              <a:t> </a:t>
            </a:r>
            <a:r>
              <a:rPr sz="1500" baseline="-13888" dirty="0">
                <a:latin typeface="Arial Unicode MS"/>
                <a:cs typeface="Arial Unicode MS"/>
              </a:rPr>
              <a:t>+</a:t>
            </a:r>
            <a:r>
              <a:rPr sz="1500" spc="179" baseline="-13888" dirty="0">
                <a:latin typeface="Arial Unicode MS"/>
                <a:cs typeface="Arial Unicode MS"/>
              </a:rPr>
              <a:t> </a:t>
            </a: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135" dirty="0">
                <a:latin typeface="Arial"/>
                <a:cs typeface="Arial"/>
              </a:rPr>
              <a:t> </a:t>
            </a:r>
            <a:r>
              <a:rPr sz="1050" i="1" spc="-37" baseline="-19841" dirty="0">
                <a:latin typeface="Arial"/>
                <a:cs typeface="Arial"/>
              </a:rPr>
              <a:t>L</a:t>
            </a:r>
            <a:r>
              <a:rPr sz="700" spc="-25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866577" y="4870187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008814" y="4870187"/>
            <a:ext cx="1174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700" spc="-50" dirty="0"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815652" y="5071355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152248" y="5081420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868054" y="5031350"/>
            <a:ext cx="4083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i="1" spc="-55" dirty="0">
                <a:latin typeface="Arial"/>
                <a:cs typeface="Arial"/>
              </a:rPr>
              <a:t>VN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700" spc="-45" dirty="0">
                <a:latin typeface="Arial Unicode MS"/>
                <a:cs typeface="Arial Unicode MS"/>
              </a:rPr>
              <a:t>(</a:t>
            </a:r>
            <a:r>
              <a:rPr sz="1000" i="1" spc="-45" dirty="0">
                <a:latin typeface="Arial"/>
                <a:cs typeface="Arial"/>
              </a:rPr>
              <a:t>R</a:t>
            </a:r>
            <a:r>
              <a:rPr sz="650" spc="-45" dirty="0"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331198" y="5011538"/>
            <a:ext cx="12439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30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25" dirty="0">
                <a:latin typeface="Arial Unicode MS"/>
                <a:cs typeface="Arial Unicode MS"/>
              </a:rPr>
              <a:t> </a:t>
            </a:r>
            <a:r>
              <a:rPr sz="900" i="1" spc="-80" dirty="0">
                <a:latin typeface="Arial"/>
                <a:cs typeface="Arial"/>
              </a:rPr>
              <a:t>X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650" i="1" spc="-105" dirty="0">
                <a:latin typeface="Arial"/>
                <a:cs typeface="Arial"/>
              </a:rPr>
              <a:t>L</a:t>
            </a:r>
            <a:r>
              <a:rPr sz="1050" spc="-157" baseline="35714" dirty="0">
                <a:latin typeface="Arial Unicode MS"/>
                <a:cs typeface="Arial Unicode MS"/>
              </a:rPr>
              <a:t>2</a:t>
            </a:r>
            <a:r>
              <a:rPr sz="1700" spc="-105" dirty="0">
                <a:latin typeface="Arial Unicode MS"/>
                <a:cs typeface="Arial Unicode MS"/>
              </a:rPr>
              <a:t>)</a:t>
            </a:r>
            <a:r>
              <a:rPr sz="1700" spc="-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-</a:t>
            </a:r>
            <a:r>
              <a:rPr sz="900" spc="-25" dirty="0">
                <a:latin typeface="Arial Unicode MS"/>
                <a:cs typeface="Arial Unicode MS"/>
              </a:rPr>
              <a:t> </a:t>
            </a:r>
            <a:r>
              <a:rPr sz="1200" spc="-70" dirty="0">
                <a:latin typeface="Arial Unicode MS"/>
                <a:cs typeface="Arial Unicode MS"/>
              </a:rPr>
              <a:t>(</a:t>
            </a:r>
            <a:r>
              <a:rPr sz="900" i="1" spc="-70" dirty="0">
                <a:latin typeface="Arial"/>
                <a:cs typeface="Arial"/>
              </a:rPr>
              <a:t>RR</a:t>
            </a:r>
            <a:r>
              <a:rPr sz="650" i="1" spc="-70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i="1" spc="-85" dirty="0">
                <a:latin typeface="Arial"/>
                <a:cs typeface="Arial"/>
              </a:rPr>
              <a:t>XX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20" dirty="0">
                <a:latin typeface="Arial"/>
                <a:cs typeface="Arial"/>
              </a:rPr>
              <a:t> </a:t>
            </a:r>
            <a:r>
              <a:rPr sz="1200" spc="-25" dirty="0">
                <a:latin typeface="Arial Unicode MS"/>
                <a:cs typeface="Arial Unicode MS"/>
              </a:rPr>
              <a:t>)</a:t>
            </a:r>
            <a:r>
              <a:rPr sz="900" spc="-25" dirty="0">
                <a:latin typeface="Arial Unicode MS"/>
                <a:cs typeface="Arial Unicode MS"/>
              </a:rPr>
              <a:t>-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383453" y="5218242"/>
            <a:ext cx="47625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Cambria"/>
                <a:cs typeface="Cambria"/>
              </a:rPr>
              <a:t>∆</a:t>
            </a:r>
            <a:r>
              <a:rPr sz="1050" i="1" spc="-10" dirty="0">
                <a:latin typeface="Arial"/>
                <a:cs typeface="Arial"/>
              </a:rPr>
              <a:t>V</a:t>
            </a:r>
            <a:r>
              <a:rPr sz="700" spc="-10" dirty="0">
                <a:latin typeface="Arial Unicode MS"/>
                <a:cs typeface="Arial Unicode MS"/>
              </a:rPr>
              <a:t>2</a:t>
            </a:r>
            <a:r>
              <a:rPr sz="700" spc="7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5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5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-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941466" y="5173114"/>
            <a:ext cx="1339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·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573840" y="5192084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573840" y="5312734"/>
            <a:ext cx="539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9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704759" y="5297797"/>
            <a:ext cx="18542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spc="-10" dirty="0">
                <a:latin typeface="Cambria"/>
                <a:cs typeface="Cambria"/>
              </a:rPr>
              <a:t>∆</a:t>
            </a: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815651" y="5246630"/>
            <a:ext cx="5664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dirty="0">
                <a:latin typeface="Arial"/>
                <a:cs typeface="Arial"/>
              </a:rPr>
              <a:t>NN</a:t>
            </a:r>
            <a:r>
              <a:rPr sz="1000" i="1" spc="-40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2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1700" spc="-40" dirty="0">
                <a:latin typeface="Arial Unicode MS"/>
                <a:cs typeface="Arial Unicode MS"/>
              </a:rPr>
              <a:t>(</a:t>
            </a:r>
            <a:r>
              <a:rPr sz="1000" i="1" spc="-40" dirty="0">
                <a:latin typeface="Arial"/>
                <a:cs typeface="Arial"/>
              </a:rPr>
              <a:t>R</a:t>
            </a:r>
            <a:r>
              <a:rPr sz="650" spc="-40" dirty="0"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355797" y="5271014"/>
            <a:ext cx="5994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50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40" dirty="0">
                <a:latin typeface="Arial Unicode MS"/>
                <a:cs typeface="Arial Unicode MS"/>
              </a:rPr>
              <a:t> </a:t>
            </a:r>
            <a:r>
              <a:rPr sz="900" i="1" spc="-80" dirty="0">
                <a:latin typeface="Arial"/>
                <a:cs typeface="Arial"/>
              </a:rPr>
              <a:t>X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30" dirty="0">
                <a:latin typeface="Arial"/>
                <a:cs typeface="Arial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)</a:t>
            </a:r>
            <a:r>
              <a:rPr sz="1600" spc="-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40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(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929736" y="5354883"/>
            <a:ext cx="46164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75" dirty="0">
                <a:latin typeface="Arial"/>
                <a:cs typeface="Arial"/>
              </a:rPr>
              <a:t>RR</a:t>
            </a:r>
            <a:r>
              <a:rPr sz="650" i="1" spc="-75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i="1" spc="-45" dirty="0">
                <a:latin typeface="Arial"/>
                <a:cs typeface="Arial"/>
              </a:rPr>
              <a:t>XX</a:t>
            </a:r>
            <a:endParaRPr sz="9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651155" y="5328295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815652" y="5419890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6443310" y="5354720"/>
            <a:ext cx="22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20" dirty="0">
                <a:latin typeface="Arial"/>
                <a:cs typeface="Arial"/>
              </a:rPr>
              <a:t> </a:t>
            </a:r>
            <a:r>
              <a:rPr sz="1200" spc="-35" dirty="0">
                <a:latin typeface="Arial Unicode MS"/>
                <a:cs typeface="Arial Unicode MS"/>
              </a:rPr>
              <a:t>)</a:t>
            </a:r>
            <a:r>
              <a:rPr sz="950" spc="-35" dirty="0">
                <a:latin typeface="Arial Unicode MS"/>
                <a:cs typeface="Arial Unicode MS"/>
              </a:rPr>
              <a:t>-</a:t>
            </a:r>
            <a:r>
              <a:rPr sz="650" spc="-50" dirty="0">
                <a:latin typeface="Arial Unicode MS"/>
                <a:cs typeface="Arial Unicode MS"/>
              </a:rPr>
              <a:t>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4823985" y="5621106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145847" y="5673583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4823984" y="5679828"/>
            <a:ext cx="607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Arial Unicode MS"/>
                <a:cs typeface="Arial Unicode MS"/>
              </a:rPr>
              <a:t>-</a:t>
            </a:r>
            <a:r>
              <a:rPr sz="600" spc="5" dirty="0">
                <a:latin typeface="Arial Unicode MS"/>
                <a:cs typeface="Arial Unicode MS"/>
              </a:rPr>
              <a:t> </a:t>
            </a:r>
            <a:r>
              <a:rPr sz="600" i="1" dirty="0">
                <a:latin typeface="Arial"/>
                <a:cs typeface="Arial"/>
              </a:rPr>
              <a:t>norte</a:t>
            </a:r>
            <a:r>
              <a:rPr sz="600" i="1" spc="10" dirty="0">
                <a:latin typeface="Arial"/>
                <a:cs typeface="Arial"/>
              </a:rPr>
              <a:t> </a:t>
            </a:r>
            <a:r>
              <a:rPr sz="1100" spc="-40" dirty="0">
                <a:latin typeface="Arial Unicode MS"/>
                <a:cs typeface="Arial Unicode MS"/>
              </a:rPr>
              <a:t>(</a:t>
            </a:r>
            <a:r>
              <a:rPr sz="600" i="1" spc="-40" dirty="0">
                <a:latin typeface="Arial"/>
                <a:cs typeface="Arial"/>
              </a:rPr>
              <a:t>R</a:t>
            </a:r>
            <a:r>
              <a:rPr sz="400" i="1" spc="-40" dirty="0">
                <a:latin typeface="Arial"/>
                <a:cs typeface="Arial"/>
              </a:rPr>
              <a:t>L</a:t>
            </a:r>
            <a:r>
              <a:rPr sz="400" i="1" spc="5" dirty="0">
                <a:latin typeface="Arial"/>
                <a:cs typeface="Arial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+</a:t>
            </a:r>
            <a:r>
              <a:rPr sz="600" spc="170" dirty="0">
                <a:latin typeface="Arial Unicode MS"/>
                <a:cs typeface="Arial Unicode MS"/>
              </a:rPr>
              <a:t>  </a:t>
            </a:r>
            <a:r>
              <a:rPr sz="1050" i="1" spc="-5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432815" y="5522220"/>
            <a:ext cx="67183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2</a:t>
            </a:r>
            <a:r>
              <a:rPr sz="650" spc="-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)</a:t>
            </a:r>
            <a:r>
              <a:rPr sz="1700" spc="-55" dirty="0">
                <a:latin typeface="Arial Unicode MS"/>
                <a:cs typeface="Arial Unicode MS"/>
              </a:rPr>
              <a:t> </a:t>
            </a:r>
            <a:r>
              <a:rPr sz="1000" i="1" spc="-105" dirty="0">
                <a:latin typeface="Arial"/>
                <a:cs typeface="Arial"/>
              </a:rPr>
              <a:t>RR</a:t>
            </a:r>
            <a:r>
              <a:rPr sz="650" i="1" spc="-105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spc="-75" dirty="0">
                <a:latin typeface="Arial"/>
                <a:cs typeface="Arial"/>
              </a:rPr>
              <a:t>XX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186479" y="5644064"/>
            <a:ext cx="1365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i="1" dirty="0">
                <a:latin typeface="Arial"/>
                <a:cs typeface="Arial"/>
              </a:rPr>
              <a:t>L</a:t>
            </a:r>
            <a:r>
              <a:rPr sz="700" i="1" spc="-40" dirty="0">
                <a:latin typeface="Arial"/>
                <a:cs typeface="Arial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424517" y="5725407"/>
            <a:ext cx="168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i="1" dirty="0">
                <a:latin typeface="Arial"/>
                <a:cs typeface="Arial"/>
              </a:rPr>
              <a:t>L</a:t>
            </a:r>
            <a:r>
              <a:rPr sz="700" i="1" spc="-40" dirty="0">
                <a:latin typeface="Arial"/>
                <a:cs typeface="Arial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+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913408" y="5864154"/>
            <a:ext cx="15557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6278516" y="5741756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727973" y="5842975"/>
            <a:ext cx="1720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-4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733654" y="5936282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6253116" y="5853728"/>
            <a:ext cx="39941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950" spc="-65" dirty="0">
                <a:latin typeface="Cambria"/>
                <a:cs typeface="Cambria"/>
              </a:rPr>
              <a:t>∆</a:t>
            </a:r>
            <a:r>
              <a:rPr sz="1000" i="1" spc="-65" dirty="0">
                <a:latin typeface="Arial"/>
                <a:cs typeface="Arial"/>
              </a:rPr>
              <a:t>V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spc="-25" dirty="0">
                <a:latin typeface="Arial Unicode MS"/>
                <a:cs typeface="Arial Unicode MS"/>
              </a:rPr>
              <a:t>.</a:t>
            </a:r>
            <a:r>
              <a:rPr sz="1050" spc="-37" baseline="-15873" dirty="0">
                <a:latin typeface="Arial Unicode MS"/>
                <a:cs typeface="Arial Unicode MS"/>
              </a:rPr>
              <a:t>1</a:t>
            </a:r>
            <a:endParaRPr sz="1050" baseline="-15873">
              <a:latin typeface="Arial Unicode MS"/>
              <a:cs typeface="Arial Unicode MS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785885" y="5982515"/>
            <a:ext cx="15843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589280" algn="l"/>
                <a:tab pos="1504950" algn="l"/>
              </a:tabLst>
            </a:pPr>
            <a:r>
              <a:rPr sz="1500" spc="-75" baseline="2777" dirty="0">
                <a:latin typeface="Arial Unicode MS"/>
                <a:cs typeface="Arial Unicode MS"/>
              </a:rPr>
              <a:t>-</a:t>
            </a:r>
            <a:r>
              <a:rPr sz="1500" baseline="2777" dirty="0">
                <a:latin typeface="Arial Unicode MS"/>
                <a:cs typeface="Arial Unicode MS"/>
              </a:rPr>
              <a:t>	</a:t>
            </a:r>
            <a:r>
              <a:rPr sz="1575" i="1" spc="-262" baseline="13227" dirty="0">
                <a:latin typeface="Arial"/>
                <a:cs typeface="Arial"/>
              </a:rPr>
              <a:t>R</a:t>
            </a:r>
            <a:r>
              <a:rPr sz="650" i="1" spc="-175" dirty="0">
                <a:latin typeface="Arial"/>
                <a:cs typeface="Arial"/>
              </a:rPr>
              <a:t>L</a:t>
            </a:r>
            <a:r>
              <a:rPr sz="1050" spc="-262" baseline="19841" dirty="0">
                <a:latin typeface="Arial Unicode MS"/>
                <a:cs typeface="Arial Unicode MS"/>
              </a:rPr>
              <a:t>2</a:t>
            </a:r>
            <a:r>
              <a:rPr sz="1050" spc="-172" baseline="19841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0" dirty="0">
                <a:latin typeface="Arial"/>
                <a:cs typeface="Arial"/>
              </a:rPr>
              <a:t> </a:t>
            </a:r>
            <a:r>
              <a:rPr sz="650" i="1" spc="-50" dirty="0">
                <a:latin typeface="Arial"/>
                <a:cs typeface="Arial"/>
              </a:rPr>
              <a:t>L</a:t>
            </a:r>
            <a:r>
              <a:rPr sz="650" i="1" dirty="0">
                <a:latin typeface="Arial"/>
                <a:cs typeface="Arial"/>
              </a:rPr>
              <a:t>	</a:t>
            </a:r>
            <a:r>
              <a:rPr sz="1500" spc="-75" baseline="2777" dirty="0">
                <a:latin typeface="Arial Unicode MS"/>
                <a:cs typeface="Arial Unicode MS"/>
              </a:rPr>
              <a:t>-</a:t>
            </a:r>
            <a:endParaRPr sz="1500" baseline="2777">
              <a:latin typeface="Arial Unicode MS"/>
              <a:cs typeface="Arial Unicode M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823984" y="6097801"/>
            <a:ext cx="15722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466850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700" spc="-50" dirty="0">
                <a:latin typeface="Arial Unicode MS"/>
                <a:cs typeface="Arial Unicode MS"/>
              </a:rPr>
              <a:t>0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495088" y="6121679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(2,7)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501065" y="6443247"/>
            <a:ext cx="4224020" cy="35814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8100">
              <a:spcBef>
                <a:spcPts val="465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(2.7)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confirma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25" dirty="0">
                <a:solidFill>
                  <a:srgbClr val="211F1F"/>
                </a:solidFill>
                <a:latin typeface="Arial"/>
                <a:cs typeface="Arial"/>
              </a:rPr>
              <a:t>VN</a:t>
            </a:r>
            <a:r>
              <a:rPr sz="750" i="1" spc="-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21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9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00" i="1" spc="1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22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disminuye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endParaRPr sz="800">
              <a:latin typeface="Arial Unicode MS"/>
              <a:cs typeface="Arial Unicode MS"/>
            </a:endParaRPr>
          </a:p>
          <a:p>
            <a:pPr marL="38100">
              <a:spcBef>
                <a:spcPts val="27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aumenta.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488290" y="7113292"/>
            <a:ext cx="4257040" cy="678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</a:pPr>
            <a:r>
              <a:rPr sz="10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2.4.3</a:t>
            </a:r>
            <a:r>
              <a:rPr sz="1000" b="1" i="1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25" dirty="0">
                <a:solidFill>
                  <a:srgbClr val="211F1F"/>
                </a:solidFill>
                <a:latin typeface="Century Gothic"/>
                <a:cs typeface="Century Gothic"/>
              </a:rPr>
              <a:t>Característica</a:t>
            </a:r>
            <a:r>
              <a:rPr sz="1000" b="1" i="1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estática</a:t>
            </a:r>
            <a:r>
              <a:rPr sz="1000" b="1" i="1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35" dirty="0">
                <a:solidFill>
                  <a:srgbClr val="211F1F"/>
                </a:solidFill>
                <a:latin typeface="Century Gothic"/>
                <a:cs typeface="Century Gothic"/>
              </a:rPr>
              <a:t>del</a:t>
            </a:r>
            <a:r>
              <a:rPr sz="1000" b="1" i="1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10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transformador</a:t>
            </a:r>
            <a:endParaRPr sz="1000">
              <a:latin typeface="Century Gothic"/>
              <a:cs typeface="Century Gothic"/>
            </a:endParaRPr>
          </a:p>
          <a:p>
            <a:pPr>
              <a:spcBef>
                <a:spcPts val="5"/>
              </a:spcBef>
            </a:pPr>
            <a:endParaRPr sz="1250">
              <a:latin typeface="Century Gothic"/>
              <a:cs typeface="Century Gothic"/>
            </a:endParaRPr>
          </a:p>
          <a:p>
            <a:pPr marL="50800" marR="43180">
              <a:lnSpc>
                <a:spcPct val="1429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usa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volt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aje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cerca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referencia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modificando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0986" y="180523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75006" y="21100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19632" y="132473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56565" y="132473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02244" y="1321559"/>
            <a:ext cx="147320" cy="6350"/>
            <a:chOff x="2647125" y="1321559"/>
            <a:chExt cx="147320" cy="6350"/>
          </a:xfrm>
        </p:grpSpPr>
        <p:sp>
          <p:nvSpPr>
            <p:cNvPr id="7" name="object 7"/>
            <p:cNvSpPr/>
            <p:nvPr/>
          </p:nvSpPr>
          <p:spPr>
            <a:xfrm>
              <a:off x="2647125" y="1324734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30469" y="1324734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883640" y="132473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38434" y="132473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66626" y="132473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1382" y="25349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88315" y="25349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96303" y="25349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43953" y="25349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24953" y="25349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78319" y="3192979"/>
            <a:ext cx="97790" cy="0"/>
          </a:xfrm>
          <a:custGeom>
            <a:avLst/>
            <a:gdLst/>
            <a:ahLst/>
            <a:cxnLst/>
            <a:rect l="l" t="t" r="r" b="b"/>
            <a:pathLst>
              <a:path w="97789">
                <a:moveTo>
                  <a:pt x="0" y="0"/>
                </a:moveTo>
                <a:lnTo>
                  <a:pt x="9723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5416916" y="3884094"/>
            <a:ext cx="864869" cy="420370"/>
            <a:chOff x="2561796" y="3884094"/>
            <a:chExt cx="864869" cy="420370"/>
          </a:xfrm>
        </p:grpSpPr>
        <p:sp>
          <p:nvSpPr>
            <p:cNvPr id="19" name="object 19"/>
            <p:cNvSpPr/>
            <p:nvPr/>
          </p:nvSpPr>
          <p:spPr>
            <a:xfrm>
              <a:off x="2563384" y="4145632"/>
              <a:ext cx="12700" cy="20955"/>
            </a:xfrm>
            <a:custGeom>
              <a:avLst/>
              <a:gdLst/>
              <a:ahLst/>
              <a:cxnLst/>
              <a:rect l="l" t="t" r="r" b="b"/>
              <a:pathLst>
                <a:path w="12700" h="20954">
                  <a:moveTo>
                    <a:pt x="0" y="20637"/>
                  </a:moveTo>
                  <a:lnTo>
                    <a:pt x="12306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75688" y="4145632"/>
              <a:ext cx="31115" cy="158750"/>
            </a:xfrm>
            <a:custGeom>
              <a:avLst/>
              <a:gdLst/>
              <a:ahLst/>
              <a:cxnLst/>
              <a:rect l="l" t="t" r="r" b="b"/>
              <a:pathLst>
                <a:path w="31114" h="158750">
                  <a:moveTo>
                    <a:pt x="0" y="0"/>
                  </a:moveTo>
                  <a:lnTo>
                    <a:pt x="30962" y="158356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06644" y="3887260"/>
              <a:ext cx="34290" cy="417195"/>
            </a:xfrm>
            <a:custGeom>
              <a:avLst/>
              <a:gdLst/>
              <a:ahLst/>
              <a:cxnLst/>
              <a:rect l="l" t="t" r="r" b="b"/>
              <a:pathLst>
                <a:path w="34289" h="417195">
                  <a:moveTo>
                    <a:pt x="0" y="416725"/>
                  </a:moveTo>
                  <a:lnTo>
                    <a:pt x="34137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40775" y="3887266"/>
              <a:ext cx="785495" cy="0"/>
            </a:xfrm>
            <a:custGeom>
              <a:avLst/>
              <a:gdLst/>
              <a:ahLst/>
              <a:cxnLst/>
              <a:rect l="l" t="t" r="r" b="b"/>
              <a:pathLst>
                <a:path w="785495">
                  <a:moveTo>
                    <a:pt x="0" y="0"/>
                  </a:moveTo>
                  <a:lnTo>
                    <a:pt x="785418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61796" y="3884094"/>
              <a:ext cx="864869" cy="420370"/>
            </a:xfrm>
            <a:custGeom>
              <a:avLst/>
              <a:gdLst/>
              <a:ahLst/>
              <a:cxnLst/>
              <a:rect l="l" t="t" r="r" b="b"/>
              <a:pathLst>
                <a:path w="864870" h="420370">
                  <a:moveTo>
                    <a:pt x="864400" y="0"/>
                  </a:moveTo>
                  <a:lnTo>
                    <a:pt x="76200" y="0"/>
                  </a:lnTo>
                  <a:lnTo>
                    <a:pt x="44450" y="385762"/>
                  </a:lnTo>
                  <a:lnTo>
                    <a:pt x="17462" y="252006"/>
                  </a:lnTo>
                  <a:lnTo>
                    <a:pt x="0" y="281381"/>
                  </a:lnTo>
                  <a:lnTo>
                    <a:pt x="3568" y="283362"/>
                  </a:lnTo>
                  <a:lnTo>
                    <a:pt x="10325" y="271056"/>
                  </a:lnTo>
                  <a:lnTo>
                    <a:pt x="41668" y="419887"/>
                  </a:lnTo>
                  <a:lnTo>
                    <a:pt x="48018" y="419887"/>
                  </a:lnTo>
                  <a:lnTo>
                    <a:pt x="81762" y="6349"/>
                  </a:lnTo>
                  <a:lnTo>
                    <a:pt x="864400" y="6349"/>
                  </a:lnTo>
                  <a:lnTo>
                    <a:pt x="864400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3151" y="4958738"/>
            <a:ext cx="171452" cy="136922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6037232" y="520400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19481" y="0"/>
                </a:lnTo>
              </a:path>
            </a:pathLst>
          </a:custGeom>
          <a:ln w="3175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5734415" y="4958736"/>
            <a:ext cx="758190" cy="440055"/>
            <a:chOff x="2879296" y="4958735"/>
            <a:chExt cx="758190" cy="440055"/>
          </a:xfrm>
        </p:grpSpPr>
        <p:sp>
          <p:nvSpPr>
            <p:cNvPr id="27" name="object 27"/>
            <p:cNvSpPr/>
            <p:nvPr/>
          </p:nvSpPr>
          <p:spPr>
            <a:xfrm>
              <a:off x="2880884" y="5232579"/>
              <a:ext cx="12700" cy="22225"/>
            </a:xfrm>
            <a:custGeom>
              <a:avLst/>
              <a:gdLst/>
              <a:ahLst/>
              <a:cxnLst/>
              <a:rect l="l" t="t" r="r" b="b"/>
              <a:pathLst>
                <a:path w="12700" h="22225">
                  <a:moveTo>
                    <a:pt x="0" y="21831"/>
                  </a:moveTo>
                  <a:lnTo>
                    <a:pt x="12306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93188" y="5232582"/>
              <a:ext cx="31115" cy="166370"/>
            </a:xfrm>
            <a:custGeom>
              <a:avLst/>
              <a:gdLst/>
              <a:ahLst/>
              <a:cxnLst/>
              <a:rect l="l" t="t" r="r" b="b"/>
              <a:pathLst>
                <a:path w="31114" h="166370">
                  <a:moveTo>
                    <a:pt x="0" y="0"/>
                  </a:moveTo>
                  <a:lnTo>
                    <a:pt x="30962" y="16590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24144" y="4961913"/>
              <a:ext cx="34290" cy="436880"/>
            </a:xfrm>
            <a:custGeom>
              <a:avLst/>
              <a:gdLst/>
              <a:ahLst/>
              <a:cxnLst/>
              <a:rect l="l" t="t" r="r" b="b"/>
              <a:pathLst>
                <a:path w="34289" h="436879">
                  <a:moveTo>
                    <a:pt x="0" y="436562"/>
                  </a:moveTo>
                  <a:lnTo>
                    <a:pt x="34137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58275" y="4961913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4">
                  <a:moveTo>
                    <a:pt x="0" y="0"/>
                  </a:moveTo>
                  <a:lnTo>
                    <a:pt x="678662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79296" y="4958735"/>
              <a:ext cx="758190" cy="440055"/>
            </a:xfrm>
            <a:custGeom>
              <a:avLst/>
              <a:gdLst/>
              <a:ahLst/>
              <a:cxnLst/>
              <a:rect l="l" t="t" r="r" b="b"/>
              <a:pathLst>
                <a:path w="758189" h="440054">
                  <a:moveTo>
                    <a:pt x="757631" y="0"/>
                  </a:moveTo>
                  <a:lnTo>
                    <a:pt x="76200" y="0"/>
                  </a:lnTo>
                  <a:lnTo>
                    <a:pt x="44450" y="404025"/>
                  </a:lnTo>
                  <a:lnTo>
                    <a:pt x="17462" y="263918"/>
                  </a:lnTo>
                  <a:lnTo>
                    <a:pt x="0" y="294881"/>
                  </a:lnTo>
                  <a:lnTo>
                    <a:pt x="3568" y="296862"/>
                  </a:lnTo>
                  <a:lnTo>
                    <a:pt x="10325" y="283768"/>
                  </a:lnTo>
                  <a:lnTo>
                    <a:pt x="41668" y="439737"/>
                  </a:lnTo>
                  <a:lnTo>
                    <a:pt x="48018" y="439737"/>
                  </a:lnTo>
                  <a:lnTo>
                    <a:pt x="81762" y="6349"/>
                  </a:lnTo>
                  <a:lnTo>
                    <a:pt x="757631" y="6349"/>
                  </a:lnTo>
                  <a:lnTo>
                    <a:pt x="757631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5622895" y="6002186"/>
            <a:ext cx="932815" cy="196215"/>
            <a:chOff x="2767775" y="6002185"/>
            <a:chExt cx="932815" cy="196215"/>
          </a:xfrm>
        </p:grpSpPr>
        <p:sp>
          <p:nvSpPr>
            <p:cNvPr id="33" name="object 33"/>
            <p:cNvSpPr/>
            <p:nvPr/>
          </p:nvSpPr>
          <p:spPr>
            <a:xfrm>
              <a:off x="2768965" y="6124816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10325"/>
                  </a:moveTo>
                  <a:lnTo>
                    <a:pt x="12700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81665" y="6124823"/>
              <a:ext cx="31115" cy="73025"/>
            </a:xfrm>
            <a:custGeom>
              <a:avLst/>
              <a:gdLst/>
              <a:ahLst/>
              <a:cxnLst/>
              <a:rect l="l" t="t" r="r" b="b"/>
              <a:pathLst>
                <a:path w="31114" h="73025">
                  <a:moveTo>
                    <a:pt x="0" y="0"/>
                  </a:moveTo>
                  <a:lnTo>
                    <a:pt x="30962" y="73025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12621" y="6005366"/>
              <a:ext cx="34290" cy="193040"/>
            </a:xfrm>
            <a:custGeom>
              <a:avLst/>
              <a:gdLst/>
              <a:ahLst/>
              <a:cxnLst/>
              <a:rect l="l" t="t" r="r" b="b"/>
              <a:pathLst>
                <a:path w="34289" h="193039">
                  <a:moveTo>
                    <a:pt x="0" y="192481"/>
                  </a:moveTo>
                  <a:lnTo>
                    <a:pt x="3373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46357" y="6005363"/>
              <a:ext cx="854075" cy="0"/>
            </a:xfrm>
            <a:custGeom>
              <a:avLst/>
              <a:gdLst/>
              <a:ahLst/>
              <a:cxnLst/>
              <a:rect l="l" t="t" r="r" b="b"/>
              <a:pathLst>
                <a:path w="854075">
                  <a:moveTo>
                    <a:pt x="0" y="0"/>
                  </a:moveTo>
                  <a:lnTo>
                    <a:pt x="854075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67775" y="6002185"/>
              <a:ext cx="932815" cy="196215"/>
            </a:xfrm>
            <a:custGeom>
              <a:avLst/>
              <a:gdLst/>
              <a:ahLst/>
              <a:cxnLst/>
              <a:rect l="l" t="t" r="r" b="b"/>
              <a:pathLst>
                <a:path w="932814" h="196214">
                  <a:moveTo>
                    <a:pt x="932662" y="0"/>
                  </a:moveTo>
                  <a:lnTo>
                    <a:pt x="76200" y="0"/>
                  </a:lnTo>
                  <a:lnTo>
                    <a:pt x="44843" y="177406"/>
                  </a:lnTo>
                  <a:lnTo>
                    <a:pt x="17462" y="117474"/>
                  </a:lnTo>
                  <a:lnTo>
                    <a:pt x="0" y="131368"/>
                  </a:lnTo>
                  <a:lnTo>
                    <a:pt x="2387" y="134543"/>
                  </a:lnTo>
                  <a:lnTo>
                    <a:pt x="10718" y="128193"/>
                  </a:lnTo>
                  <a:lnTo>
                    <a:pt x="41668" y="195668"/>
                  </a:lnTo>
                  <a:lnTo>
                    <a:pt x="48018" y="195668"/>
                  </a:lnTo>
                  <a:lnTo>
                    <a:pt x="81356" y="6349"/>
                  </a:lnTo>
                  <a:lnTo>
                    <a:pt x="932662" y="6349"/>
                  </a:lnTo>
                  <a:lnTo>
                    <a:pt x="932662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450196" y="695846"/>
            <a:ext cx="4396105" cy="2130327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88900" marR="205740">
              <a:lnSpc>
                <a:spcPct val="142900"/>
              </a:lnSpc>
              <a:spcBef>
                <a:spcPts val="5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analizar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influencia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primario,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remitimos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ejemplo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2,44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seguimiento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relaciones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acompañan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modelo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grifo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utilizado: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650">
              <a:latin typeface="Arial Unicode MS"/>
              <a:cs typeface="Arial Unicode MS"/>
            </a:endParaRPr>
          </a:p>
          <a:p>
            <a:pPr marL="1437640"/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spc="-55" dirty="0">
                <a:latin typeface="Arial Unicode MS"/>
                <a:cs typeface="Arial Unicode MS"/>
              </a:rPr>
              <a:t>1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5" dirty="0">
                <a:latin typeface="Arial Unicode MS"/>
                <a:cs typeface="Arial Unicode MS"/>
              </a:rPr>
              <a:t> </a:t>
            </a:r>
            <a:r>
              <a:rPr sz="1000" i="1" spc="-20" dirty="0">
                <a:latin typeface="Arial"/>
                <a:cs typeface="Arial"/>
              </a:rPr>
              <a:t>V</a:t>
            </a:r>
            <a:r>
              <a:rPr sz="650" spc="-20" dirty="0">
                <a:latin typeface="Arial Unicode MS"/>
                <a:cs typeface="Arial Unicode MS"/>
              </a:rPr>
              <a:t>2p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20" dirty="0">
                <a:latin typeface="Arial"/>
                <a:cs typeface="Arial"/>
              </a:rPr>
              <a:t>jZ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2p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,</a:t>
            </a:r>
            <a:r>
              <a:rPr sz="950" spc="-5" dirty="0">
                <a:latin typeface="Arial Unicode MS"/>
                <a:cs typeface="Arial Unicode MS"/>
              </a:rPr>
              <a:t> </a:t>
            </a:r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spc="-55" dirty="0">
                <a:latin typeface="Arial Unicode MS"/>
                <a:cs typeface="Arial Unicode MS"/>
              </a:rPr>
              <a:t>2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55" dirty="0">
                <a:latin typeface="Arial"/>
                <a:cs typeface="Arial"/>
              </a:rPr>
              <a:t>Z</a:t>
            </a:r>
            <a:r>
              <a:rPr sz="650" i="1" spc="-55" dirty="0">
                <a:latin typeface="Arial"/>
                <a:cs typeface="Arial"/>
              </a:rPr>
              <a:t>L</a:t>
            </a:r>
            <a:r>
              <a:rPr sz="650" i="1" spc="-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2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700">
              <a:latin typeface="Arial Unicode MS"/>
              <a:cs typeface="Arial Unicode MS"/>
            </a:endParaRPr>
          </a:p>
          <a:p>
            <a:pPr marL="88265" marR="6858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simplificar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cálculo,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</a:t>
            </a:r>
            <a:r>
              <a:rPr sz="750" u="sng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Arial Unicode MS"/>
                <a:cs typeface="Arial Unicode MS"/>
              </a:rPr>
              <a:t>fo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rmer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descuidan,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decir,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Z</a:t>
            </a:r>
            <a:r>
              <a:rPr sz="750" i="1" spc="40" dirty="0">
                <a:latin typeface="Arial"/>
                <a:cs typeface="Arial"/>
              </a:rPr>
              <a:t> </a:t>
            </a:r>
            <a:r>
              <a:rPr sz="750" dirty="0">
                <a:latin typeface="Cambria"/>
                <a:cs typeface="Cambria"/>
              </a:rPr>
              <a:t>≈</a:t>
            </a:r>
            <a:r>
              <a:rPr sz="750" spc="80" dirty="0">
                <a:latin typeface="Cambria"/>
                <a:cs typeface="Cambria"/>
              </a:rPr>
              <a:t> </a:t>
            </a:r>
            <a:r>
              <a:rPr sz="750" i="1" spc="-10" dirty="0">
                <a:latin typeface="Arial"/>
                <a:cs typeface="Arial"/>
              </a:rPr>
              <a:t>jX</a:t>
            </a:r>
            <a:r>
              <a:rPr sz="750" i="1" spc="35" dirty="0"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modelada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500" i="1" spc="-3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5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500" i="1" spc="-4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absorbiendo</a:t>
            </a:r>
            <a:endParaRPr sz="750">
              <a:latin typeface="Arial Unicode MS"/>
              <a:cs typeface="Arial Unicode MS"/>
            </a:endParaRPr>
          </a:p>
          <a:p>
            <a:pPr marL="88265">
              <a:spcBef>
                <a:spcPts val="5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poder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activo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25" spc="127" baseline="-20467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1425" spc="52" baseline="-20467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i="1" spc="-37" baseline="-1944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75" i="1" spc="-37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1425" spc="-37" baseline="-20467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425" baseline="-20467">
              <a:latin typeface="Arial Unicode MS"/>
              <a:cs typeface="Arial Unicode MS"/>
            </a:endParaRPr>
          </a:p>
          <a:p>
            <a:pPr marL="88900" marR="99060" indent="151765">
              <a:lnSpc>
                <a:spcPts val="1200"/>
              </a:lnSpc>
              <a:spcBef>
                <a:spcPts val="4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Elegir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origen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fase,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30" dirty="0">
                <a:latin typeface="Arial"/>
                <a:cs typeface="Arial"/>
              </a:rPr>
              <a:t>V</a:t>
            </a:r>
            <a:r>
              <a:rPr sz="500" spc="-30" dirty="0">
                <a:latin typeface="Arial Unicode MS"/>
                <a:cs typeface="Arial Unicode MS"/>
              </a:rPr>
              <a:t>2</a:t>
            </a:r>
            <a:r>
              <a:rPr sz="500" spc="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50" dirty="0">
                <a:latin typeface="Arial Unicode MS"/>
                <a:cs typeface="Arial Unicode MS"/>
              </a:rPr>
              <a:t> </a:t>
            </a:r>
            <a:r>
              <a:rPr sz="700" i="1" spc="-10" dirty="0">
                <a:latin typeface="Arial"/>
                <a:cs typeface="Arial"/>
              </a:rPr>
              <a:t>V</a:t>
            </a:r>
            <a:r>
              <a:rPr sz="500" spc="-1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Cambria"/>
                <a:cs typeface="Cambria"/>
              </a:rPr>
              <a:t>∠</a:t>
            </a:r>
            <a:r>
              <a:rPr sz="700" spc="-10" dirty="0">
                <a:latin typeface="Arial Unicode MS"/>
                <a:cs typeface="Arial Unicode MS"/>
              </a:rPr>
              <a:t>0</a:t>
            </a:r>
            <a:r>
              <a:rPr sz="500" spc="-10" dirty="0">
                <a:latin typeface="Arial Unicode MS"/>
                <a:cs typeface="Arial Unicode MS"/>
              </a:rPr>
              <a:t>°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teniendo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expresión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15"/>
              </a:spcBef>
            </a:pPr>
            <a:endParaRPr sz="550">
              <a:latin typeface="Arial Unicode MS"/>
              <a:cs typeface="Arial Unicode MS"/>
            </a:endParaRPr>
          </a:p>
          <a:p>
            <a:pPr marL="1469390"/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spc="-55" dirty="0">
                <a:latin typeface="Arial Unicode MS"/>
                <a:cs typeface="Arial Unicode MS"/>
              </a:rPr>
              <a:t>1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1000" i="1" spc="-20" dirty="0">
                <a:latin typeface="Arial"/>
                <a:cs typeface="Arial"/>
              </a:rPr>
              <a:t>V</a:t>
            </a:r>
            <a:r>
              <a:rPr sz="650" spc="-20" dirty="0">
                <a:latin typeface="Arial Unicode MS"/>
                <a:cs typeface="Arial Unicode MS"/>
              </a:rPr>
              <a:t>2p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15" dirty="0">
                <a:latin typeface="Arial Unicode MS"/>
                <a:cs typeface="Arial Unicode MS"/>
              </a:rPr>
              <a:t> </a:t>
            </a:r>
            <a:r>
              <a:rPr sz="1000" i="1" spc="-10" dirty="0">
                <a:latin typeface="Arial"/>
                <a:cs typeface="Arial"/>
              </a:rPr>
              <a:t>jXI</a:t>
            </a:r>
            <a:r>
              <a:rPr sz="650" spc="-10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,</a:t>
            </a:r>
            <a:r>
              <a:rPr sz="950" spc="190" dirty="0">
                <a:latin typeface="Arial Unicode MS"/>
                <a:cs typeface="Arial Unicode MS"/>
              </a:rPr>
              <a:t>  </a:t>
            </a:r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spc="-55" dirty="0">
                <a:latin typeface="Arial Unicode MS"/>
                <a:cs typeface="Arial Unicode MS"/>
              </a:rPr>
              <a:t>2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85" dirty="0">
                <a:latin typeface="Arial"/>
                <a:cs typeface="Arial"/>
              </a:rPr>
              <a:t>R</a:t>
            </a:r>
            <a:r>
              <a:rPr sz="650" i="1" spc="-85" dirty="0">
                <a:latin typeface="Arial"/>
                <a:cs typeface="Arial"/>
              </a:rPr>
              <a:t>L</a:t>
            </a:r>
            <a:r>
              <a:rPr sz="65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900">
              <a:latin typeface="Arial Unicode MS"/>
              <a:cs typeface="Arial Unicode MS"/>
            </a:endParaRPr>
          </a:p>
          <a:p>
            <a:pPr marL="88900"/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Teniendo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41497" y="3084795"/>
            <a:ext cx="7277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73100" algn="l"/>
              </a:tabLst>
            </a:pP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XV</a:t>
            </a:r>
            <a:r>
              <a:rPr sz="700" u="sng" spc="-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500" spc="-75" baseline="2777" dirty="0">
                <a:latin typeface="Arial Unicode MS"/>
                <a:cs typeface="Arial Unicode MS"/>
              </a:rPr>
              <a:t>-</a:t>
            </a:r>
            <a:endParaRPr sz="1500" baseline="2777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6328" y="3167146"/>
            <a:ext cx="1663064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700" i="1" spc="-30" dirty="0">
                <a:latin typeface="Arial"/>
                <a:cs typeface="Arial"/>
              </a:rPr>
              <a:t>V</a:t>
            </a:r>
            <a:r>
              <a:rPr sz="500" spc="-30" dirty="0">
                <a:latin typeface="Arial Unicode MS"/>
                <a:cs typeface="Arial Unicode MS"/>
              </a:rPr>
              <a:t>1</a:t>
            </a:r>
            <a:r>
              <a:rPr sz="5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i="1" dirty="0">
                <a:latin typeface="Arial"/>
                <a:cs typeface="Arial"/>
              </a:rPr>
              <a:t>Nevada</a:t>
            </a: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i="1" dirty="0">
                <a:latin typeface="Arial"/>
                <a:cs typeface="Arial"/>
              </a:rPr>
              <a:t>j</a:t>
            </a:r>
            <a:r>
              <a:rPr sz="700" i="1" spc="120" dirty="0">
                <a:latin typeface="Arial"/>
                <a:cs typeface="Arial"/>
              </a:rPr>
              <a:t> </a:t>
            </a:r>
            <a:r>
              <a:rPr sz="1575" i="1" baseline="-42328" dirty="0">
                <a:latin typeface="Arial"/>
                <a:cs typeface="Arial"/>
              </a:rPr>
              <a:t>NR</a:t>
            </a:r>
            <a:r>
              <a:rPr sz="1050" i="1" baseline="-63492" dirty="0">
                <a:latin typeface="Arial"/>
                <a:cs typeface="Arial"/>
              </a:rPr>
              <a:t>L</a:t>
            </a:r>
            <a:r>
              <a:rPr sz="1050" i="1" spc="307" baseline="-63492" dirty="0">
                <a:latin typeface="Arial"/>
                <a:cs typeface="Arial"/>
              </a:rPr>
              <a:t>  </a:t>
            </a:r>
            <a:r>
              <a:rPr sz="650" dirty="0">
                <a:latin typeface="Arial Unicode MS"/>
                <a:cs typeface="Arial Unicode MS"/>
              </a:rPr>
              <a:t>=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i="1" dirty="0">
                <a:latin typeface="Arial"/>
                <a:cs typeface="Arial"/>
              </a:rPr>
              <a:t>Nevada</a:t>
            </a:r>
            <a:r>
              <a:rPr sz="450" dirty="0">
                <a:latin typeface="Arial Unicode MS"/>
                <a:cs typeface="Arial Unicode MS"/>
              </a:rPr>
              <a:t>2</a:t>
            </a:r>
            <a:r>
              <a:rPr sz="450" spc="-1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-</a:t>
            </a:r>
            <a:r>
              <a:rPr sz="650" dirty="0">
                <a:latin typeface="Arial Unicode MS"/>
                <a:cs typeface="Arial Unicode MS"/>
              </a:rPr>
              <a:t>1+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i="1" spc="-50" dirty="0">
                <a:latin typeface="Arial"/>
                <a:cs typeface="Arial"/>
              </a:rPr>
              <a:t>j</a:t>
            </a:r>
            <a:endParaRPr sz="6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06301" y="3086184"/>
            <a:ext cx="42418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64160" algn="l"/>
              </a:tabLst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4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r>
              <a:rPr sz="1500" u="sng" spc="22" baseline="277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500" spc="-30" baseline="2777" dirty="0">
                <a:latin typeface="Arial Unicode MS"/>
                <a:cs typeface="Arial Unicode MS"/>
              </a:rPr>
              <a:t> </a:t>
            </a:r>
            <a:r>
              <a:rPr sz="1500" spc="-22" baseline="2777" dirty="0">
                <a:latin typeface="Arial Unicode MS"/>
                <a:cs typeface="Arial Unicode MS"/>
              </a:rPr>
              <a:t>-</a:t>
            </a:r>
            <a:endParaRPr sz="1500" baseline="2777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88094" y="3185240"/>
            <a:ext cx="1003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5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02295" y="3305692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22227" y="3266007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94855" y="3279414"/>
            <a:ext cx="46799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210" dirty="0">
                <a:latin typeface="Arial"/>
                <a:cs typeface="Arial"/>
              </a:rPr>
              <a:t>  </a:t>
            </a:r>
            <a:r>
              <a:rPr sz="1575" i="1" spc="-127" baseline="-7936" dirty="0">
                <a:latin typeface="Arial"/>
                <a:cs typeface="Arial"/>
              </a:rPr>
              <a:t>R</a:t>
            </a:r>
            <a:r>
              <a:rPr sz="1050" i="1" spc="-127" baseline="-11904" dirty="0">
                <a:latin typeface="Arial"/>
                <a:cs typeface="Arial"/>
              </a:rPr>
              <a:t>L</a:t>
            </a:r>
            <a:r>
              <a:rPr sz="1050" i="1" spc="30" baseline="-11904" dirty="0">
                <a:latin typeface="Arial"/>
                <a:cs typeface="Arial"/>
              </a:rPr>
              <a:t> </a:t>
            </a:r>
            <a:r>
              <a:rPr sz="1500" spc="-89" baseline="-8333" dirty="0">
                <a:latin typeface="Arial Unicode MS"/>
                <a:cs typeface="Arial Unicode MS"/>
              </a:rPr>
              <a:t>-</a:t>
            </a:r>
            <a:endParaRPr sz="1500" baseline="-8333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26464" y="3599738"/>
            <a:ext cx="96011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absoluto,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00323" y="3878138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92415" y="4197656"/>
            <a:ext cx="15557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26426" y="4025722"/>
            <a:ext cx="36576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30" dirty="0">
                <a:latin typeface="Arial"/>
                <a:cs typeface="Arial"/>
              </a:rPr>
              <a:t>V</a:t>
            </a:r>
            <a:r>
              <a:rPr sz="600" spc="-30" dirty="0">
                <a:latin typeface="Arial Unicode MS"/>
                <a:cs typeface="Arial Unicode MS"/>
              </a:rPr>
              <a:t>1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-35" dirty="0">
                <a:latin typeface="Arial Unicode MS"/>
                <a:cs typeface="Arial Unicode MS"/>
              </a:rPr>
              <a:t> </a:t>
            </a:r>
            <a:r>
              <a:rPr sz="850" i="1" spc="-25" dirty="0">
                <a:latin typeface="Arial"/>
                <a:cs typeface="Arial"/>
              </a:rPr>
              <a:t>no</a:t>
            </a:r>
            <a:endParaRPr sz="8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01889" y="4145431"/>
            <a:ext cx="27432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1000" i="1" spc="-85" dirty="0">
                <a:latin typeface="Arial"/>
                <a:cs typeface="Arial"/>
              </a:rPr>
              <a:t>R</a:t>
            </a:r>
            <a:r>
              <a:rPr sz="650" i="1" spc="-85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-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66533" y="4005833"/>
            <a:ext cx="4857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660" dirty="0">
                <a:latin typeface="Arial"/>
                <a:cs typeface="Arial"/>
              </a:rPr>
              <a:t>V</a:t>
            </a:r>
            <a:r>
              <a:rPr sz="850" i="1" spc="40" dirty="0">
                <a:latin typeface="Arial"/>
                <a:cs typeface="Arial"/>
              </a:rPr>
              <a:t>rte</a:t>
            </a:r>
            <a:r>
              <a:rPr sz="850" i="1" spc="-15" dirty="0">
                <a:latin typeface="Arial"/>
                <a:cs typeface="Arial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2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1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+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-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47889" y="4036443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05442" y="3930525"/>
            <a:ext cx="8566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85470" algn="l"/>
              </a:tabLst>
            </a:pPr>
            <a:r>
              <a:rPr sz="975" baseline="4273" dirty="0">
                <a:latin typeface="Arial Unicode MS"/>
                <a:cs typeface="Arial Unicode MS"/>
              </a:rPr>
              <a:t>2</a:t>
            </a:r>
            <a:r>
              <a:rPr sz="975" spc="247" baseline="4273" dirty="0">
                <a:latin typeface="Arial Unicode MS"/>
                <a:cs typeface="Arial Unicode MS"/>
              </a:rPr>
              <a:t> </a:t>
            </a:r>
            <a:r>
              <a:rPr sz="1425" baseline="2923" dirty="0">
                <a:latin typeface="Arial Unicode MS"/>
                <a:cs typeface="Arial Unicode MS"/>
              </a:rPr>
              <a:t>- </a:t>
            </a:r>
            <a:r>
              <a:rPr sz="1500" i="1" spc="-179" baseline="2777" dirty="0">
                <a:latin typeface="Arial"/>
                <a:cs typeface="Arial"/>
              </a:rPr>
              <a:t>X</a:t>
            </a:r>
            <a:r>
              <a:rPr sz="1500" i="1" baseline="2777" dirty="0">
                <a:latin typeface="Arial"/>
                <a:cs typeface="Arial"/>
              </a:rPr>
              <a:t> </a:t>
            </a:r>
            <a:r>
              <a:rPr sz="1425" u="sng" baseline="2923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1425" u="sng" spc="794" baseline="2923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425" baseline="2923" dirty="0">
                <a:latin typeface="Arial Unicode MS"/>
                <a:cs typeface="Arial Unicode MS"/>
              </a:rPr>
              <a:t>	</a:t>
            </a:r>
            <a:r>
              <a:rPr sz="1000" u="sng" spc="20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000" spc="200" dirty="0">
                <a:latin typeface="Arial Unicode MS"/>
                <a:cs typeface="Arial Unicode MS"/>
              </a:rPr>
              <a:t> </a:t>
            </a:r>
            <a:r>
              <a:rPr sz="1500" baseline="-36111" dirty="0">
                <a:latin typeface="Arial Unicode MS"/>
                <a:cs typeface="Arial Unicode MS"/>
              </a:rPr>
              <a:t>,</a:t>
            </a:r>
            <a:endParaRPr sz="1500" baseline="-36111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194392" y="4104744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4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26463" y="4507788"/>
            <a:ext cx="1752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10478" y="4742406"/>
            <a:ext cx="183007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205230" algn="l"/>
                <a:tab pos="1791335" algn="l"/>
              </a:tabLst>
            </a:pPr>
            <a:r>
              <a:rPr sz="1575" i="1" baseline="-34391" dirty="0">
                <a:latin typeface="Arial"/>
                <a:cs typeface="Arial"/>
              </a:rPr>
              <a:t>V</a:t>
            </a:r>
            <a:r>
              <a:rPr sz="1050" baseline="-51587" dirty="0">
                <a:latin typeface="Arial Unicode MS"/>
                <a:cs typeface="Arial Unicode MS"/>
              </a:rPr>
              <a:t>2</a:t>
            </a:r>
            <a:r>
              <a:rPr sz="1050" spc="104" baseline="-51587" dirty="0">
                <a:latin typeface="Arial Unicode MS"/>
                <a:cs typeface="Arial Unicode MS"/>
              </a:rPr>
              <a:t> </a:t>
            </a:r>
            <a:r>
              <a:rPr sz="1500" baseline="-36111" dirty="0">
                <a:latin typeface="Arial Unicode MS"/>
                <a:cs typeface="Arial Unicode MS"/>
              </a:rPr>
              <a:t>=</a:t>
            </a:r>
            <a:r>
              <a:rPr sz="1500" spc="-82" baseline="-36111" dirty="0">
                <a:latin typeface="Arial Unicode MS"/>
                <a:cs typeface="Arial Unicode MS"/>
              </a:rPr>
              <a:t> </a:t>
            </a:r>
            <a:r>
              <a:rPr sz="1050" i="1" u="sng" spc="36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700" u="sng" spc="40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00" spc="65" dirty="0">
                <a:latin typeface="Arial Unicode MS"/>
                <a:cs typeface="Arial Unicode MS"/>
              </a:rPr>
              <a:t> </a:t>
            </a:r>
            <a:r>
              <a:rPr sz="1500" baseline="-36111" dirty="0">
                <a:latin typeface="Arial Unicode MS"/>
                <a:cs typeface="Arial Unicode MS"/>
              </a:rPr>
              <a:t>=</a:t>
            </a:r>
            <a:r>
              <a:rPr sz="1500" spc="-82" baseline="-36111" dirty="0">
                <a:latin typeface="Arial Unicode MS"/>
                <a:cs typeface="Arial Unicode MS"/>
              </a:rPr>
              <a:t> 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spc="-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7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17310" y="4944006"/>
            <a:ext cx="2806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295" dirty="0">
                <a:latin typeface="Arial"/>
                <a:cs typeface="Arial"/>
              </a:rPr>
              <a:t>  </a:t>
            </a:r>
            <a:r>
              <a:rPr sz="1000" spc="-50" dirty="0">
                <a:latin typeface="Arial Unicode MS"/>
                <a:cs typeface="Arial Unicode MS"/>
              </a:rPr>
              <a:t>·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91915" y="5115603"/>
            <a:ext cx="2451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1+</a:t>
            </a:r>
            <a:r>
              <a:rPr sz="1000" spc="-2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26045" y="4994782"/>
            <a:ext cx="1017269" cy="3778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  <a:tabLst>
                <a:tab pos="542290" algn="l"/>
              </a:tabLst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12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050" i="1" u="sng" spc="13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950" spc="-15" dirty="0">
                <a:latin typeface="Arial Unicode MS"/>
                <a:cs typeface="Arial Unicode MS"/>
              </a:rPr>
              <a:t>-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135" dirty="0">
                <a:latin typeface="Arial"/>
                <a:cs typeface="Arial"/>
              </a:rPr>
              <a:t>R</a:t>
            </a:r>
            <a:r>
              <a:rPr sz="1000" i="1" spc="-645" dirty="0">
                <a:latin typeface="Arial"/>
                <a:cs typeface="Arial"/>
              </a:rPr>
              <a:t>N</a:t>
            </a:r>
            <a:r>
              <a:rPr sz="1050" i="1" spc="-37" baseline="-19841" dirty="0">
                <a:latin typeface="Arial"/>
                <a:cs typeface="Arial"/>
              </a:rPr>
              <a:t>L</a:t>
            </a:r>
            <a:r>
              <a:rPr sz="1050" i="1" baseline="-19841" dirty="0">
                <a:latin typeface="Arial"/>
                <a:cs typeface="Arial"/>
              </a:rPr>
              <a:t>  </a:t>
            </a:r>
            <a:r>
              <a:rPr sz="1050" i="1" spc="-104" baseline="-19841" dirty="0">
                <a:latin typeface="Arial"/>
                <a:cs typeface="Arial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spc="-15" dirty="0">
                <a:latin typeface="Arial Unicode MS"/>
                <a:cs typeface="Arial Unicode MS"/>
              </a:rPr>
              <a:t>-</a:t>
            </a:r>
            <a:r>
              <a:rPr sz="650" spc="10" dirty="0"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  <a:p>
            <a:pPr marL="51435">
              <a:spcBef>
                <a:spcPts val="130"/>
              </a:spcBef>
            </a:pPr>
            <a:r>
              <a:rPr sz="1050" i="1" spc="-25" dirty="0">
                <a:latin typeface="Arial"/>
                <a:cs typeface="Arial"/>
              </a:rPr>
              <a:t>NR</a:t>
            </a:r>
            <a:r>
              <a:rPr sz="700" i="1" spc="-25" dirty="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116242" y="5187969"/>
            <a:ext cx="33845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35" dirty="0">
                <a:latin typeface="Arial"/>
                <a:cs typeface="Arial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280" dirty="0">
                <a:latin typeface="Arial Unicode MS"/>
                <a:cs typeface="Arial Unicode MS"/>
              </a:rPr>
              <a:t> </a:t>
            </a:r>
            <a:r>
              <a:rPr sz="1500" spc="-75" baseline="36111" dirty="0">
                <a:latin typeface="Arial Unicode MS"/>
                <a:cs typeface="Arial Unicode MS"/>
              </a:rPr>
              <a:t>-</a:t>
            </a:r>
            <a:endParaRPr sz="1500" baseline="36111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956270" y="5238900"/>
            <a:ext cx="473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8465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526464" y="5574588"/>
            <a:ext cx="1022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4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410566" y="5969498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680472" y="6042826"/>
            <a:ext cx="82423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dirty="0">
                <a:latin typeface="Arial Unicode MS"/>
                <a:cs typeface="Arial Unicode MS"/>
              </a:rPr>
              <a:t>1+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-40" dirty="0">
                <a:latin typeface="Arial Unicode MS"/>
                <a:cs typeface="Arial Unicode MS"/>
              </a:rPr>
              <a:t>(</a:t>
            </a:r>
            <a:r>
              <a:rPr sz="750" i="1" spc="-40" dirty="0">
                <a:latin typeface="Arial"/>
                <a:cs typeface="Arial"/>
              </a:rPr>
              <a:t>R</a:t>
            </a:r>
            <a:r>
              <a:rPr sz="500" i="1" spc="-40" dirty="0">
                <a:latin typeface="Arial"/>
                <a:cs typeface="Arial"/>
              </a:rPr>
              <a:t>L</a:t>
            </a:r>
            <a:r>
              <a:rPr sz="500" i="1" spc="15" dirty="0">
                <a:latin typeface="Arial"/>
                <a:cs typeface="Arial"/>
              </a:rPr>
              <a:t> </a:t>
            </a:r>
            <a:r>
              <a:rPr sz="750" spc="65" dirty="0">
                <a:latin typeface="Arial Unicode MS"/>
                <a:cs typeface="Arial Unicode MS"/>
              </a:rPr>
              <a:t>/</a:t>
            </a:r>
            <a:r>
              <a:rPr sz="750" spc="25" dirty="0">
                <a:latin typeface="Arial Unicode MS"/>
                <a:cs typeface="Arial Unicode MS"/>
              </a:rPr>
              <a:t> </a:t>
            </a:r>
            <a:r>
              <a:rPr sz="750" i="1" spc="-75" dirty="0">
                <a:latin typeface="Arial"/>
                <a:cs typeface="Arial"/>
              </a:rPr>
              <a:t>X</a:t>
            </a:r>
            <a:r>
              <a:rPr sz="750" i="1" spc="2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spc="15" dirty="0">
                <a:latin typeface="Arial Unicode MS"/>
                <a:cs typeface="Arial Unicode MS"/>
              </a:rPr>
              <a:t> </a:t>
            </a:r>
            <a:r>
              <a:rPr sz="750" i="1" dirty="0">
                <a:latin typeface="Arial"/>
                <a:cs typeface="Arial"/>
              </a:rPr>
              <a:t>norte</a:t>
            </a:r>
            <a:r>
              <a:rPr sz="750" i="1" spc="25" dirty="0">
                <a:latin typeface="Arial"/>
                <a:cs typeface="Arial"/>
              </a:rPr>
              <a:t> </a:t>
            </a:r>
            <a:r>
              <a:rPr sz="500" spc="-50" dirty="0">
                <a:latin typeface="Arial Unicode MS"/>
                <a:cs typeface="Arial Unicode MS"/>
              </a:rPr>
              <a:t>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21642" y="5869549"/>
            <a:ext cx="203009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404620" algn="l"/>
                <a:tab pos="1943735" algn="l"/>
              </a:tabLst>
            </a:pP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2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50" i="1" dirty="0">
                <a:latin typeface="Arial"/>
                <a:cs typeface="Arial"/>
              </a:rPr>
              <a:t>F</a:t>
            </a:r>
            <a:r>
              <a:rPr sz="500" dirty="0">
                <a:latin typeface="Arial Unicode MS"/>
                <a:cs typeface="Arial Unicode MS"/>
              </a:rPr>
              <a:t>(</a:t>
            </a:r>
            <a:r>
              <a:rPr sz="500" i="1" dirty="0">
                <a:latin typeface="Arial"/>
                <a:cs typeface="Arial"/>
              </a:rPr>
              <a:t>norte</a:t>
            </a:r>
            <a:r>
              <a:rPr sz="500" i="1" spc="-15" dirty="0">
                <a:latin typeface="Arial"/>
                <a:cs typeface="Arial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)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=</a:t>
            </a:r>
            <a:r>
              <a:rPr sz="500" spc="405" dirty="0">
                <a:latin typeface="Arial Unicode MS"/>
                <a:cs typeface="Arial Unicode MS"/>
              </a:rPr>
              <a:t> </a:t>
            </a:r>
            <a:r>
              <a:rPr sz="1575" i="1" u="sng" spc="-37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NR</a:t>
            </a:r>
            <a:r>
              <a:rPr sz="1050" i="1" u="sng" spc="-37" baseline="5158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1050" i="1" u="sng" baseline="5158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r>
              <a:rPr sz="1575" i="1" u="sng" spc="-37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1050" u="sng" spc="-37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050" u="sng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r>
              <a:rPr sz="1050" spc="-127" baseline="51587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95086" y="5942888"/>
            <a:ext cx="2559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(2,8)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500975" y="6334644"/>
            <a:ext cx="4260215" cy="93789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8100" marR="30480">
              <a:lnSpc>
                <a:spcPct val="142900"/>
              </a:lnSpc>
              <a:spcBef>
                <a:spcPts val="55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(2.8)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dependencia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pura)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términos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espiras.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(Los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parámetros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  <a:p>
            <a:pPr marL="115570">
              <a:spcBef>
                <a:spcPts val="160"/>
              </a:spcBef>
            </a:pP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24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resistencia</a:t>
            </a:r>
            <a:r>
              <a:rPr sz="9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spc="-10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211F1F"/>
                </a:solidFill>
                <a:latin typeface="Arial Unicode MS"/>
                <a:cs typeface="Arial Unicode MS"/>
              </a:rPr>
              <a:t>.)</a:t>
            </a:r>
            <a:r>
              <a:rPr sz="975" i="1" spc="-135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-12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9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9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define</a:t>
            </a:r>
            <a:r>
              <a:rPr sz="9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9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9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endParaRPr sz="900">
              <a:latin typeface="Arial Unicode MS"/>
              <a:cs typeface="Arial Unicode MS"/>
            </a:endParaRPr>
          </a:p>
          <a:p>
            <a:pPr marL="38100">
              <a:spcBef>
                <a:spcPts val="37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6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6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2,46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650">
              <a:latin typeface="Arial Unicode MS"/>
              <a:cs typeface="Arial Unicode MS"/>
            </a:endParaRPr>
          </a:p>
          <a:p>
            <a:pPr marL="38100" marR="69215" indent="151765">
              <a:lnSpc>
                <a:spcPct val="125000"/>
              </a:lnSpc>
              <a:spcBef>
                <a:spcPts val="30"/>
              </a:spcBef>
            </a:pP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ver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función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8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nor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i="1" spc="-35" dirty="0">
                <a:solidFill>
                  <a:srgbClr val="211F1F"/>
                </a:solidFill>
                <a:latin typeface="Arial"/>
                <a:cs typeface="Arial"/>
              </a:rPr>
              <a:t>te</a:t>
            </a:r>
            <a:r>
              <a:rPr sz="800" spc="-3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máximo,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determinar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estableciendo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derivada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cero: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dV</a:t>
            </a:r>
            <a:r>
              <a:rPr sz="8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dN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0.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notando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205383" y="7436195"/>
            <a:ext cx="102996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629285" algn="l"/>
              </a:tabLst>
            </a:pPr>
            <a:r>
              <a:rPr sz="1575" i="1" u="sng" baseline="52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VR</a:t>
            </a:r>
            <a:r>
              <a:rPr sz="1575" i="1" u="sng" spc="600" baseline="52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575" i="1" baseline="5291" dirty="0">
                <a:latin typeface="Arial"/>
                <a:cs typeface="Arial"/>
              </a:rPr>
              <a:t>	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-70" dirty="0">
                <a:latin typeface="Arial Unicode MS"/>
                <a:cs typeface="Arial Unicode MS"/>
              </a:rPr>
              <a:t> </a:t>
            </a: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70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700" i="1" spc="95" dirty="0">
                <a:latin typeface="Arial"/>
                <a:cs typeface="Arial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190" dirty="0">
                <a:latin typeface="Arial Unicode MS"/>
                <a:cs typeface="Arial Unicode MS"/>
              </a:rPr>
              <a:t> </a:t>
            </a:r>
            <a:r>
              <a:rPr sz="1050" spc="-75" baseline="51587" dirty="0">
                <a:latin typeface="Arial Unicode MS"/>
                <a:cs typeface="Arial Unicode MS"/>
              </a:rPr>
              <a:t>2</a:t>
            </a:r>
            <a:endParaRPr sz="1050" baseline="51587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008151" y="7509982"/>
            <a:ext cx="43815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00" i="1" dirty="0">
                <a:latin typeface="Arial"/>
                <a:cs typeface="Arial"/>
              </a:rPr>
              <a:t>a</a:t>
            </a:r>
            <a:r>
              <a:rPr sz="1000" i="1" spc="-50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35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1</a:t>
            </a:r>
            <a:r>
              <a:rPr sz="650" spc="-25" dirty="0">
                <a:latin typeface="Arial Unicode MS"/>
                <a:cs typeface="Arial Unicode MS"/>
              </a:rPr>
              <a:t> </a:t>
            </a:r>
            <a:r>
              <a:rPr sz="650" i="1" spc="-25" dirty="0">
                <a:latin typeface="Arial"/>
                <a:cs typeface="Arial"/>
              </a:rPr>
              <a:t>L</a:t>
            </a:r>
            <a:r>
              <a:rPr sz="1575" i="1" spc="-37" baseline="-42328" dirty="0">
                <a:latin typeface="Arial"/>
                <a:cs typeface="Arial"/>
              </a:rPr>
              <a:t>X</a:t>
            </a:r>
            <a:endParaRPr sz="1575" baseline="-42328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483591" y="7627457"/>
            <a:ext cx="71056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baseline="50000" dirty="0">
                <a:latin typeface="Arial Unicode MS"/>
                <a:cs typeface="Arial Unicode MS"/>
              </a:rPr>
              <a:t>,</a:t>
            </a:r>
            <a:r>
              <a:rPr sz="1500" spc="585" baseline="50000" dirty="0">
                <a:latin typeface="Arial Unicode MS"/>
                <a:cs typeface="Arial Unicode MS"/>
              </a:rPr>
              <a:t> </a:t>
            </a:r>
            <a:r>
              <a:rPr sz="1575" i="1" spc="-97" baseline="47619" dirty="0">
                <a:latin typeface="Arial"/>
                <a:cs typeface="Arial"/>
              </a:rPr>
              <a:t>B</a:t>
            </a:r>
            <a:r>
              <a:rPr sz="1575" i="1" spc="-52" baseline="47619" dirty="0">
                <a:latin typeface="Arial"/>
                <a:cs typeface="Arial"/>
              </a:rPr>
              <a:t> </a:t>
            </a:r>
            <a:r>
              <a:rPr sz="1500" spc="-247" baseline="50000" dirty="0">
                <a:latin typeface="Arial Unicode MS"/>
                <a:cs typeface="Arial Unicode MS"/>
              </a:rPr>
              <a:t>=</a:t>
            </a:r>
            <a:r>
              <a:rPr sz="1500" spc="-247" baseline="36111" dirty="0">
                <a:latin typeface="Arial Unicode MS"/>
                <a:cs typeface="Arial Unicode MS"/>
              </a:rPr>
              <a:t>-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15" dirty="0">
                <a:latin typeface="Arial Unicode MS"/>
                <a:cs typeface="Arial Unicode MS"/>
              </a:rPr>
              <a:t> </a:t>
            </a:r>
            <a:r>
              <a:rPr sz="1500" spc="-30" baseline="44444" dirty="0">
                <a:latin typeface="Arial Unicode MS"/>
                <a:cs typeface="Arial Unicode MS"/>
              </a:rPr>
              <a:t>-</a:t>
            </a:r>
            <a:r>
              <a:rPr sz="1500" spc="-75" baseline="44444" dirty="0">
                <a:latin typeface="Arial Unicode MS"/>
                <a:cs typeface="Arial Unicode MS"/>
              </a:rPr>
              <a:t>,</a:t>
            </a:r>
            <a:endParaRPr sz="1500" baseline="44444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5023" y="2966320"/>
            <a:ext cx="484505" cy="187325"/>
            <a:chOff x="2649903" y="2966319"/>
            <a:chExt cx="484505" cy="187325"/>
          </a:xfrm>
        </p:grpSpPr>
        <p:sp>
          <p:nvSpPr>
            <p:cNvPr id="3" name="object 3"/>
            <p:cNvSpPr/>
            <p:nvPr/>
          </p:nvSpPr>
          <p:spPr>
            <a:xfrm>
              <a:off x="2659824" y="2988545"/>
              <a:ext cx="464820" cy="165100"/>
            </a:xfrm>
            <a:custGeom>
              <a:avLst/>
              <a:gdLst/>
              <a:ahLst/>
              <a:cxnLst/>
              <a:rect l="l" t="t" r="r" b="b"/>
              <a:pathLst>
                <a:path w="464819" h="165100">
                  <a:moveTo>
                    <a:pt x="464350" y="0"/>
                  </a:moveTo>
                  <a:lnTo>
                    <a:pt x="76200" y="0"/>
                  </a:lnTo>
                  <a:lnTo>
                    <a:pt x="45250" y="148666"/>
                  </a:lnTo>
                  <a:lnTo>
                    <a:pt x="17779" y="98818"/>
                  </a:lnTo>
                  <a:lnTo>
                    <a:pt x="0" y="110350"/>
                  </a:lnTo>
                  <a:lnTo>
                    <a:pt x="2413" y="114084"/>
                  </a:lnTo>
                  <a:lnTo>
                    <a:pt x="10960" y="108534"/>
                  </a:lnTo>
                  <a:lnTo>
                    <a:pt x="41909" y="164706"/>
                  </a:lnTo>
                  <a:lnTo>
                    <a:pt x="48399" y="164706"/>
                  </a:lnTo>
                  <a:lnTo>
                    <a:pt x="81368" y="6349"/>
                  </a:lnTo>
                  <a:lnTo>
                    <a:pt x="464350" y="6349"/>
                  </a:lnTo>
                  <a:lnTo>
                    <a:pt x="46435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49903" y="2969494"/>
              <a:ext cx="484505" cy="0"/>
            </a:xfrm>
            <a:custGeom>
              <a:avLst/>
              <a:gdLst/>
              <a:ahLst/>
              <a:cxnLst/>
              <a:rect l="l" t="t" r="r" b="b"/>
              <a:pathLst>
                <a:path w="484505">
                  <a:moveTo>
                    <a:pt x="0" y="0"/>
                  </a:moveTo>
                  <a:lnTo>
                    <a:pt x="484187" y="0"/>
                  </a:lnTo>
                </a:path>
              </a:pathLst>
            </a:custGeom>
            <a:ln w="635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339797" y="3633414"/>
            <a:ext cx="477520" cy="165100"/>
          </a:xfrm>
          <a:custGeom>
            <a:avLst/>
            <a:gdLst/>
            <a:ahLst/>
            <a:cxnLst/>
            <a:rect l="l" t="t" r="r" b="b"/>
            <a:pathLst>
              <a:path w="477519" h="165100">
                <a:moveTo>
                  <a:pt x="477050" y="0"/>
                </a:moveTo>
                <a:lnTo>
                  <a:pt x="76200" y="0"/>
                </a:lnTo>
                <a:lnTo>
                  <a:pt x="45250" y="148666"/>
                </a:lnTo>
                <a:lnTo>
                  <a:pt x="17779" y="98818"/>
                </a:lnTo>
                <a:lnTo>
                  <a:pt x="0" y="110350"/>
                </a:lnTo>
                <a:lnTo>
                  <a:pt x="2413" y="114084"/>
                </a:lnTo>
                <a:lnTo>
                  <a:pt x="10960" y="108534"/>
                </a:lnTo>
                <a:lnTo>
                  <a:pt x="41909" y="164706"/>
                </a:lnTo>
                <a:lnTo>
                  <a:pt x="48399" y="164706"/>
                </a:lnTo>
                <a:lnTo>
                  <a:pt x="81368" y="6349"/>
                </a:lnTo>
                <a:lnTo>
                  <a:pt x="477050" y="6349"/>
                </a:lnTo>
                <a:lnTo>
                  <a:pt x="47705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96699" y="3633414"/>
            <a:ext cx="477520" cy="165100"/>
          </a:xfrm>
          <a:custGeom>
            <a:avLst/>
            <a:gdLst/>
            <a:ahLst/>
            <a:cxnLst/>
            <a:rect l="l" t="t" r="r" b="b"/>
            <a:pathLst>
              <a:path w="477519" h="165100">
                <a:moveTo>
                  <a:pt x="477050" y="0"/>
                </a:moveTo>
                <a:lnTo>
                  <a:pt x="76200" y="0"/>
                </a:lnTo>
                <a:lnTo>
                  <a:pt x="45250" y="148666"/>
                </a:lnTo>
                <a:lnTo>
                  <a:pt x="17779" y="98818"/>
                </a:lnTo>
                <a:lnTo>
                  <a:pt x="0" y="110350"/>
                </a:lnTo>
                <a:lnTo>
                  <a:pt x="2413" y="114084"/>
                </a:lnTo>
                <a:lnTo>
                  <a:pt x="10960" y="108534"/>
                </a:lnTo>
                <a:lnTo>
                  <a:pt x="41909" y="164706"/>
                </a:lnTo>
                <a:lnTo>
                  <a:pt x="48399" y="164706"/>
                </a:lnTo>
                <a:lnTo>
                  <a:pt x="81368" y="6349"/>
                </a:lnTo>
                <a:lnTo>
                  <a:pt x="477050" y="6349"/>
                </a:lnTo>
                <a:lnTo>
                  <a:pt x="47705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32728" y="3962820"/>
            <a:ext cx="464820" cy="165100"/>
          </a:xfrm>
          <a:custGeom>
            <a:avLst/>
            <a:gdLst/>
            <a:ahLst/>
            <a:cxnLst/>
            <a:rect l="l" t="t" r="r" b="b"/>
            <a:pathLst>
              <a:path w="464819" h="165100">
                <a:moveTo>
                  <a:pt x="464350" y="0"/>
                </a:moveTo>
                <a:lnTo>
                  <a:pt x="76200" y="0"/>
                </a:lnTo>
                <a:lnTo>
                  <a:pt x="45250" y="148666"/>
                </a:lnTo>
                <a:lnTo>
                  <a:pt x="17779" y="98818"/>
                </a:lnTo>
                <a:lnTo>
                  <a:pt x="0" y="110350"/>
                </a:lnTo>
                <a:lnTo>
                  <a:pt x="2413" y="114084"/>
                </a:lnTo>
                <a:lnTo>
                  <a:pt x="10960" y="108534"/>
                </a:lnTo>
                <a:lnTo>
                  <a:pt x="41909" y="164706"/>
                </a:lnTo>
                <a:lnTo>
                  <a:pt x="48399" y="164706"/>
                </a:lnTo>
                <a:lnTo>
                  <a:pt x="81368" y="6349"/>
                </a:lnTo>
                <a:lnTo>
                  <a:pt x="464350" y="6349"/>
                </a:lnTo>
                <a:lnTo>
                  <a:pt x="46435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0422" y="3902494"/>
            <a:ext cx="1871980" cy="0"/>
          </a:xfrm>
          <a:custGeom>
            <a:avLst/>
            <a:gdLst/>
            <a:ahLst/>
            <a:cxnLst/>
            <a:rect l="l" t="t" r="r" b="b"/>
            <a:pathLst>
              <a:path w="1871979">
                <a:moveTo>
                  <a:pt x="0" y="0"/>
                </a:moveTo>
                <a:lnTo>
                  <a:pt x="1871662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35309" y="3962820"/>
            <a:ext cx="477520" cy="165100"/>
          </a:xfrm>
          <a:custGeom>
            <a:avLst/>
            <a:gdLst/>
            <a:ahLst/>
            <a:cxnLst/>
            <a:rect l="l" t="t" r="r" b="b"/>
            <a:pathLst>
              <a:path w="477520" h="165100">
                <a:moveTo>
                  <a:pt x="477050" y="0"/>
                </a:moveTo>
                <a:lnTo>
                  <a:pt x="76200" y="0"/>
                </a:lnTo>
                <a:lnTo>
                  <a:pt x="45250" y="148666"/>
                </a:lnTo>
                <a:lnTo>
                  <a:pt x="17779" y="98818"/>
                </a:lnTo>
                <a:lnTo>
                  <a:pt x="0" y="110350"/>
                </a:lnTo>
                <a:lnTo>
                  <a:pt x="2413" y="114084"/>
                </a:lnTo>
                <a:lnTo>
                  <a:pt x="10960" y="108534"/>
                </a:lnTo>
                <a:lnTo>
                  <a:pt x="41909" y="164706"/>
                </a:lnTo>
                <a:lnTo>
                  <a:pt x="48399" y="164706"/>
                </a:lnTo>
                <a:lnTo>
                  <a:pt x="81368" y="6349"/>
                </a:lnTo>
                <a:lnTo>
                  <a:pt x="477050" y="6349"/>
                </a:lnTo>
                <a:lnTo>
                  <a:pt x="47705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71784" y="3902494"/>
            <a:ext cx="1061720" cy="0"/>
          </a:xfrm>
          <a:custGeom>
            <a:avLst/>
            <a:gdLst/>
            <a:ahLst/>
            <a:cxnLst/>
            <a:rect l="l" t="t" r="r" b="b"/>
            <a:pathLst>
              <a:path w="1061720">
                <a:moveTo>
                  <a:pt x="0" y="0"/>
                </a:moveTo>
                <a:lnTo>
                  <a:pt x="106125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10963" y="4896219"/>
            <a:ext cx="565150" cy="196850"/>
          </a:xfrm>
          <a:custGeom>
            <a:avLst/>
            <a:gdLst/>
            <a:ahLst/>
            <a:cxnLst/>
            <a:rect l="l" t="t" r="r" b="b"/>
            <a:pathLst>
              <a:path w="565150" h="196850">
                <a:moveTo>
                  <a:pt x="564756" y="0"/>
                </a:moveTo>
                <a:lnTo>
                  <a:pt x="76200" y="0"/>
                </a:lnTo>
                <a:lnTo>
                  <a:pt x="45199" y="177952"/>
                </a:lnTo>
                <a:lnTo>
                  <a:pt x="17779" y="118110"/>
                </a:lnTo>
                <a:lnTo>
                  <a:pt x="0" y="131889"/>
                </a:lnTo>
                <a:lnTo>
                  <a:pt x="2717" y="135407"/>
                </a:lnTo>
                <a:lnTo>
                  <a:pt x="10858" y="129095"/>
                </a:lnTo>
                <a:lnTo>
                  <a:pt x="41909" y="196849"/>
                </a:lnTo>
                <a:lnTo>
                  <a:pt x="48361" y="196849"/>
                </a:lnTo>
                <a:lnTo>
                  <a:pt x="81534" y="6349"/>
                </a:lnTo>
                <a:lnTo>
                  <a:pt x="564756" y="6349"/>
                </a:lnTo>
                <a:lnTo>
                  <a:pt x="564756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52622" y="4835894"/>
            <a:ext cx="739140" cy="0"/>
          </a:xfrm>
          <a:custGeom>
            <a:avLst/>
            <a:gdLst/>
            <a:ahLst/>
            <a:cxnLst/>
            <a:rect l="l" t="t" r="r" b="b"/>
            <a:pathLst>
              <a:path w="739139">
                <a:moveTo>
                  <a:pt x="0" y="0"/>
                </a:moveTo>
                <a:lnTo>
                  <a:pt x="738974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43916" y="6151766"/>
            <a:ext cx="169545" cy="318135"/>
          </a:xfrm>
          <a:custGeom>
            <a:avLst/>
            <a:gdLst/>
            <a:ahLst/>
            <a:cxnLst/>
            <a:rect l="l" t="t" r="r" b="b"/>
            <a:pathLst>
              <a:path w="169544" h="318135">
                <a:moveTo>
                  <a:pt x="169468" y="0"/>
                </a:moveTo>
                <a:lnTo>
                  <a:pt x="76200" y="0"/>
                </a:lnTo>
                <a:lnTo>
                  <a:pt x="45135" y="287997"/>
                </a:lnTo>
                <a:lnTo>
                  <a:pt x="17779" y="190741"/>
                </a:lnTo>
                <a:lnTo>
                  <a:pt x="0" y="212991"/>
                </a:lnTo>
                <a:lnTo>
                  <a:pt x="3467" y="215760"/>
                </a:lnTo>
                <a:lnTo>
                  <a:pt x="10655" y="206781"/>
                </a:lnTo>
                <a:lnTo>
                  <a:pt x="41909" y="317893"/>
                </a:lnTo>
                <a:lnTo>
                  <a:pt x="48298" y="317893"/>
                </a:lnTo>
                <a:lnTo>
                  <a:pt x="81902" y="6350"/>
                </a:lnTo>
                <a:lnTo>
                  <a:pt x="169468" y="6350"/>
                </a:lnTo>
                <a:lnTo>
                  <a:pt x="169468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53082" y="6151767"/>
            <a:ext cx="255270" cy="349250"/>
          </a:xfrm>
          <a:custGeom>
            <a:avLst/>
            <a:gdLst/>
            <a:ahLst/>
            <a:cxnLst/>
            <a:rect l="l" t="t" r="r" b="b"/>
            <a:pathLst>
              <a:path w="255270" h="349250">
                <a:moveTo>
                  <a:pt x="255193" y="0"/>
                </a:moveTo>
                <a:lnTo>
                  <a:pt x="76200" y="0"/>
                </a:lnTo>
                <a:lnTo>
                  <a:pt x="45123" y="316115"/>
                </a:lnTo>
                <a:lnTo>
                  <a:pt x="17779" y="209308"/>
                </a:lnTo>
                <a:lnTo>
                  <a:pt x="0" y="233730"/>
                </a:lnTo>
                <a:lnTo>
                  <a:pt x="3594" y="236346"/>
                </a:lnTo>
                <a:lnTo>
                  <a:pt x="10629" y="226682"/>
                </a:lnTo>
                <a:lnTo>
                  <a:pt x="41909" y="348856"/>
                </a:lnTo>
                <a:lnTo>
                  <a:pt x="48285" y="348856"/>
                </a:lnTo>
                <a:lnTo>
                  <a:pt x="81953" y="6349"/>
                </a:lnTo>
                <a:lnTo>
                  <a:pt x="255193" y="6349"/>
                </a:lnTo>
                <a:lnTo>
                  <a:pt x="25519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2347" y="7556920"/>
            <a:ext cx="171450" cy="15716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3498" y="7556920"/>
            <a:ext cx="171449" cy="157168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284883" y="756009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>
                <a:moveTo>
                  <a:pt x="0" y="0"/>
                </a:moveTo>
                <a:lnTo>
                  <a:pt x="1591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6198759" y="7383085"/>
            <a:ext cx="255270" cy="318770"/>
            <a:chOff x="3343640" y="7383085"/>
            <a:chExt cx="255270" cy="318770"/>
          </a:xfrm>
        </p:grpSpPr>
        <p:sp>
          <p:nvSpPr>
            <p:cNvPr id="19" name="object 19"/>
            <p:cNvSpPr/>
            <p:nvPr/>
          </p:nvSpPr>
          <p:spPr>
            <a:xfrm>
              <a:off x="3345227" y="7581520"/>
              <a:ext cx="12700" cy="17145"/>
            </a:xfrm>
            <a:custGeom>
              <a:avLst/>
              <a:gdLst/>
              <a:ahLst/>
              <a:cxnLst/>
              <a:rect l="l" t="t" r="r" b="b"/>
              <a:pathLst>
                <a:path w="12700" h="17145">
                  <a:moveTo>
                    <a:pt x="0" y="16675"/>
                  </a:moveTo>
                  <a:lnTo>
                    <a:pt x="12306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57532" y="7581527"/>
              <a:ext cx="31115" cy="120650"/>
            </a:xfrm>
            <a:custGeom>
              <a:avLst/>
              <a:gdLst/>
              <a:ahLst/>
              <a:cxnLst/>
              <a:rect l="l" t="t" r="r" b="b"/>
              <a:pathLst>
                <a:path w="31114" h="120650">
                  <a:moveTo>
                    <a:pt x="0" y="0"/>
                  </a:moveTo>
                  <a:lnTo>
                    <a:pt x="30962" y="120256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88488" y="7386260"/>
              <a:ext cx="34290" cy="315595"/>
            </a:xfrm>
            <a:custGeom>
              <a:avLst/>
              <a:gdLst/>
              <a:ahLst/>
              <a:cxnLst/>
              <a:rect l="l" t="t" r="r" b="b"/>
              <a:pathLst>
                <a:path w="34289" h="315595">
                  <a:moveTo>
                    <a:pt x="0" y="315518"/>
                  </a:moveTo>
                  <a:lnTo>
                    <a:pt x="34137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22619" y="738626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43640" y="7383085"/>
              <a:ext cx="255270" cy="318770"/>
            </a:xfrm>
            <a:custGeom>
              <a:avLst/>
              <a:gdLst/>
              <a:ahLst/>
              <a:cxnLst/>
              <a:rect l="l" t="t" r="r" b="b"/>
              <a:pathLst>
                <a:path w="255270" h="318770">
                  <a:moveTo>
                    <a:pt x="255193" y="0"/>
                  </a:moveTo>
                  <a:lnTo>
                    <a:pt x="76200" y="0"/>
                  </a:lnTo>
                  <a:lnTo>
                    <a:pt x="44450" y="292900"/>
                  </a:lnTo>
                  <a:lnTo>
                    <a:pt x="17462" y="191300"/>
                  </a:lnTo>
                  <a:lnTo>
                    <a:pt x="0" y="213918"/>
                  </a:lnTo>
                  <a:lnTo>
                    <a:pt x="3175" y="216306"/>
                  </a:lnTo>
                  <a:lnTo>
                    <a:pt x="10325" y="205981"/>
                  </a:lnTo>
                  <a:lnTo>
                    <a:pt x="41668" y="318693"/>
                  </a:lnTo>
                  <a:lnTo>
                    <a:pt x="48018" y="318693"/>
                  </a:lnTo>
                  <a:lnTo>
                    <a:pt x="81762" y="6350"/>
                  </a:lnTo>
                  <a:lnTo>
                    <a:pt x="255193" y="6350"/>
                  </a:lnTo>
                  <a:lnTo>
                    <a:pt x="255193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904914" y="797806"/>
            <a:ext cx="1749425" cy="1343660"/>
            <a:chOff x="3049794" y="797806"/>
            <a:chExt cx="1749425" cy="1343660"/>
          </a:xfrm>
        </p:grpSpPr>
        <p:sp>
          <p:nvSpPr>
            <p:cNvPr id="25" name="object 25"/>
            <p:cNvSpPr/>
            <p:nvPr/>
          </p:nvSpPr>
          <p:spPr>
            <a:xfrm>
              <a:off x="3049794" y="797806"/>
              <a:ext cx="1749425" cy="1343660"/>
            </a:xfrm>
            <a:custGeom>
              <a:avLst/>
              <a:gdLst/>
              <a:ahLst/>
              <a:cxnLst/>
              <a:rect l="l" t="t" r="r" b="b"/>
              <a:pathLst>
                <a:path w="1749425" h="1343660">
                  <a:moveTo>
                    <a:pt x="1737035" y="1302461"/>
                  </a:moveTo>
                  <a:lnTo>
                    <a:pt x="1708467" y="1302461"/>
                  </a:lnTo>
                  <a:lnTo>
                    <a:pt x="1708467" y="1310589"/>
                  </a:lnTo>
                  <a:lnTo>
                    <a:pt x="1678686" y="1310637"/>
                  </a:lnTo>
                  <a:lnTo>
                    <a:pt x="1678686" y="1321422"/>
                  </a:lnTo>
                  <a:lnTo>
                    <a:pt x="1675980" y="1321422"/>
                  </a:lnTo>
                  <a:lnTo>
                    <a:pt x="1675980" y="1332242"/>
                  </a:lnTo>
                  <a:lnTo>
                    <a:pt x="1673275" y="1332242"/>
                  </a:lnTo>
                  <a:lnTo>
                    <a:pt x="1673275" y="1337665"/>
                  </a:lnTo>
                  <a:lnTo>
                    <a:pt x="1670583" y="1337665"/>
                  </a:lnTo>
                  <a:lnTo>
                    <a:pt x="1670583" y="1343088"/>
                  </a:lnTo>
                  <a:lnTo>
                    <a:pt x="1749107" y="1307871"/>
                  </a:lnTo>
                  <a:lnTo>
                    <a:pt x="1737035" y="1302461"/>
                  </a:lnTo>
                  <a:close/>
                </a:path>
                <a:path w="1749425" h="1343660">
                  <a:moveTo>
                    <a:pt x="29781" y="1307871"/>
                  </a:moveTo>
                  <a:lnTo>
                    <a:pt x="29781" y="1313307"/>
                  </a:lnTo>
                  <a:lnTo>
                    <a:pt x="32486" y="1313307"/>
                  </a:lnTo>
                  <a:lnTo>
                    <a:pt x="29781" y="1307871"/>
                  </a:lnTo>
                  <a:close/>
                </a:path>
                <a:path w="1749425" h="1343660">
                  <a:moveTo>
                    <a:pt x="35191" y="70396"/>
                  </a:moveTo>
                  <a:lnTo>
                    <a:pt x="32486" y="70396"/>
                  </a:lnTo>
                  <a:lnTo>
                    <a:pt x="29781" y="73113"/>
                  </a:lnTo>
                  <a:lnTo>
                    <a:pt x="29781" y="1307871"/>
                  </a:lnTo>
                  <a:lnTo>
                    <a:pt x="32486" y="1313307"/>
                  </a:lnTo>
                  <a:lnTo>
                    <a:pt x="32486" y="1305166"/>
                  </a:lnTo>
                  <a:lnTo>
                    <a:pt x="37896" y="1305157"/>
                  </a:lnTo>
                  <a:lnTo>
                    <a:pt x="37896" y="73113"/>
                  </a:lnTo>
                  <a:lnTo>
                    <a:pt x="35191" y="70396"/>
                  </a:lnTo>
                  <a:close/>
                </a:path>
                <a:path w="1749425" h="1343660">
                  <a:moveTo>
                    <a:pt x="1678686" y="1302509"/>
                  </a:moveTo>
                  <a:lnTo>
                    <a:pt x="32486" y="1305166"/>
                  </a:lnTo>
                  <a:lnTo>
                    <a:pt x="32486" y="1313307"/>
                  </a:lnTo>
                  <a:lnTo>
                    <a:pt x="37896" y="1307871"/>
                  </a:lnTo>
                  <a:lnTo>
                    <a:pt x="37896" y="1305157"/>
                  </a:lnTo>
                  <a:lnTo>
                    <a:pt x="1678686" y="1305157"/>
                  </a:lnTo>
                  <a:lnTo>
                    <a:pt x="1678686" y="1302509"/>
                  </a:lnTo>
                  <a:close/>
                </a:path>
                <a:path w="1749425" h="1343660">
                  <a:moveTo>
                    <a:pt x="1678686" y="1305157"/>
                  </a:moveTo>
                  <a:lnTo>
                    <a:pt x="37896" y="1305157"/>
                  </a:lnTo>
                  <a:lnTo>
                    <a:pt x="37896" y="1307871"/>
                  </a:lnTo>
                  <a:lnTo>
                    <a:pt x="32486" y="1313307"/>
                  </a:lnTo>
                  <a:lnTo>
                    <a:pt x="1678686" y="1310637"/>
                  </a:lnTo>
                  <a:lnTo>
                    <a:pt x="1678686" y="1305157"/>
                  </a:lnTo>
                  <a:close/>
                </a:path>
                <a:path w="1749425" h="1343660">
                  <a:moveTo>
                    <a:pt x="1708467" y="1302461"/>
                  </a:moveTo>
                  <a:lnTo>
                    <a:pt x="1678686" y="1302509"/>
                  </a:lnTo>
                  <a:lnTo>
                    <a:pt x="1678686" y="1310637"/>
                  </a:lnTo>
                  <a:lnTo>
                    <a:pt x="1708467" y="1310589"/>
                  </a:lnTo>
                  <a:lnTo>
                    <a:pt x="1708467" y="1302461"/>
                  </a:lnTo>
                  <a:close/>
                </a:path>
                <a:path w="1749425" h="1343660">
                  <a:moveTo>
                    <a:pt x="1670583" y="1272679"/>
                  </a:moveTo>
                  <a:lnTo>
                    <a:pt x="1670583" y="1278089"/>
                  </a:lnTo>
                  <a:lnTo>
                    <a:pt x="1673275" y="1278089"/>
                  </a:lnTo>
                  <a:lnTo>
                    <a:pt x="1673275" y="1283512"/>
                  </a:lnTo>
                  <a:lnTo>
                    <a:pt x="1675980" y="1283512"/>
                  </a:lnTo>
                  <a:lnTo>
                    <a:pt x="1675980" y="1294333"/>
                  </a:lnTo>
                  <a:lnTo>
                    <a:pt x="1678686" y="1294333"/>
                  </a:lnTo>
                  <a:lnTo>
                    <a:pt x="1678686" y="1302509"/>
                  </a:lnTo>
                  <a:lnTo>
                    <a:pt x="1737035" y="1302461"/>
                  </a:lnTo>
                  <a:lnTo>
                    <a:pt x="1670583" y="1272679"/>
                  </a:lnTo>
                  <a:close/>
                </a:path>
                <a:path w="1749425" h="1343660">
                  <a:moveTo>
                    <a:pt x="1081" y="78524"/>
                  </a:moveTo>
                  <a:lnTo>
                    <a:pt x="0" y="78524"/>
                  </a:lnTo>
                  <a:lnTo>
                    <a:pt x="0" y="81229"/>
                  </a:lnTo>
                  <a:lnTo>
                    <a:pt x="1081" y="78524"/>
                  </a:lnTo>
                  <a:close/>
                </a:path>
                <a:path w="1749425" h="1343660">
                  <a:moveTo>
                    <a:pt x="67678" y="78524"/>
                  </a:moveTo>
                  <a:lnTo>
                    <a:pt x="66506" y="78524"/>
                  </a:lnTo>
                  <a:lnTo>
                    <a:pt x="67678" y="81229"/>
                  </a:lnTo>
                  <a:lnTo>
                    <a:pt x="67678" y="78524"/>
                  </a:lnTo>
                  <a:close/>
                </a:path>
                <a:path w="1749425" h="1343660">
                  <a:moveTo>
                    <a:pt x="32486" y="0"/>
                  </a:moveTo>
                  <a:lnTo>
                    <a:pt x="1081" y="78524"/>
                  </a:lnTo>
                  <a:lnTo>
                    <a:pt x="5410" y="78524"/>
                  </a:lnTo>
                  <a:lnTo>
                    <a:pt x="8115" y="75819"/>
                  </a:lnTo>
                  <a:lnTo>
                    <a:pt x="13525" y="75819"/>
                  </a:lnTo>
                  <a:lnTo>
                    <a:pt x="13525" y="73113"/>
                  </a:lnTo>
                  <a:lnTo>
                    <a:pt x="29781" y="73113"/>
                  </a:lnTo>
                  <a:lnTo>
                    <a:pt x="29781" y="40614"/>
                  </a:lnTo>
                  <a:lnTo>
                    <a:pt x="50082" y="40614"/>
                  </a:lnTo>
                  <a:lnTo>
                    <a:pt x="32486" y="0"/>
                  </a:lnTo>
                  <a:close/>
                </a:path>
                <a:path w="1749425" h="1343660">
                  <a:moveTo>
                    <a:pt x="50082" y="40614"/>
                  </a:moveTo>
                  <a:lnTo>
                    <a:pt x="37896" y="40614"/>
                  </a:lnTo>
                  <a:lnTo>
                    <a:pt x="37896" y="73113"/>
                  </a:lnTo>
                  <a:lnTo>
                    <a:pt x="51435" y="73113"/>
                  </a:lnTo>
                  <a:lnTo>
                    <a:pt x="54140" y="75819"/>
                  </a:lnTo>
                  <a:lnTo>
                    <a:pt x="59563" y="75819"/>
                  </a:lnTo>
                  <a:lnTo>
                    <a:pt x="62268" y="78524"/>
                  </a:lnTo>
                  <a:lnTo>
                    <a:pt x="66506" y="78524"/>
                  </a:lnTo>
                  <a:lnTo>
                    <a:pt x="50082" y="40614"/>
                  </a:lnTo>
                  <a:close/>
                </a:path>
                <a:path w="1749425" h="1343660">
                  <a:moveTo>
                    <a:pt x="37896" y="40614"/>
                  </a:moveTo>
                  <a:lnTo>
                    <a:pt x="29781" y="40614"/>
                  </a:lnTo>
                  <a:lnTo>
                    <a:pt x="29781" y="73113"/>
                  </a:lnTo>
                  <a:lnTo>
                    <a:pt x="32486" y="70396"/>
                  </a:lnTo>
                  <a:lnTo>
                    <a:pt x="37896" y="70396"/>
                  </a:lnTo>
                  <a:lnTo>
                    <a:pt x="37896" y="40614"/>
                  </a:lnTo>
                  <a:close/>
                </a:path>
                <a:path w="1749425" h="1343660">
                  <a:moveTo>
                    <a:pt x="37896" y="70396"/>
                  </a:moveTo>
                  <a:lnTo>
                    <a:pt x="35191" y="70396"/>
                  </a:lnTo>
                  <a:lnTo>
                    <a:pt x="37896" y="73113"/>
                  </a:lnTo>
                  <a:lnTo>
                    <a:pt x="37896" y="7039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83184" y="992759"/>
              <a:ext cx="0" cy="1113155"/>
            </a:xfrm>
            <a:custGeom>
              <a:avLst/>
              <a:gdLst/>
              <a:ahLst/>
              <a:cxnLst/>
              <a:rect l="l" t="t" r="r" b="b"/>
              <a:pathLst>
                <a:path h="1113155">
                  <a:moveTo>
                    <a:pt x="0" y="0"/>
                  </a:moveTo>
                  <a:lnTo>
                    <a:pt x="0" y="1112913"/>
                  </a:lnTo>
                </a:path>
              </a:pathLst>
            </a:custGeom>
            <a:ln w="5422">
              <a:solidFill>
                <a:srgbClr val="221F1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9573" y="1423310"/>
              <a:ext cx="1207770" cy="0"/>
            </a:xfrm>
            <a:custGeom>
              <a:avLst/>
              <a:gdLst/>
              <a:ahLst/>
              <a:cxnLst/>
              <a:rect l="l" t="t" r="r" b="b"/>
              <a:pathLst>
                <a:path w="1207770">
                  <a:moveTo>
                    <a:pt x="0" y="0"/>
                  </a:moveTo>
                  <a:lnTo>
                    <a:pt x="1207579" y="0"/>
                  </a:lnTo>
                </a:path>
              </a:pathLst>
            </a:custGeom>
            <a:ln w="10439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75062" y="2089429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10" h="33019">
                  <a:moveTo>
                    <a:pt x="16243" y="0"/>
                  </a:moveTo>
                  <a:lnTo>
                    <a:pt x="0" y="0"/>
                  </a:lnTo>
                  <a:lnTo>
                    <a:pt x="0" y="32499"/>
                  </a:lnTo>
                  <a:lnTo>
                    <a:pt x="16243" y="32499"/>
                  </a:lnTo>
                  <a:lnTo>
                    <a:pt x="1624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98975" y="1428737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4">
                  <a:moveTo>
                    <a:pt x="0" y="0"/>
                  </a:moveTo>
                  <a:lnTo>
                    <a:pt x="0" y="657986"/>
                  </a:lnTo>
                </a:path>
              </a:pathLst>
            </a:custGeom>
            <a:ln w="8127">
              <a:solidFill>
                <a:srgbClr val="221F1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9107" y="1436852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4">
                  <a:moveTo>
                    <a:pt x="0" y="0"/>
                  </a:moveTo>
                  <a:lnTo>
                    <a:pt x="0" y="658000"/>
                  </a:lnTo>
                </a:path>
              </a:pathLst>
            </a:custGeom>
            <a:ln w="543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74149" y="976528"/>
              <a:ext cx="1646555" cy="1126490"/>
            </a:xfrm>
            <a:custGeom>
              <a:avLst/>
              <a:gdLst/>
              <a:ahLst/>
              <a:cxnLst/>
              <a:rect l="l" t="t" r="r" b="b"/>
              <a:pathLst>
                <a:path w="1646554" h="1126489">
                  <a:moveTo>
                    <a:pt x="1646224" y="904417"/>
                  </a:moveTo>
                  <a:lnTo>
                    <a:pt x="1632673" y="898994"/>
                  </a:lnTo>
                  <a:lnTo>
                    <a:pt x="1619123" y="896289"/>
                  </a:lnTo>
                  <a:lnTo>
                    <a:pt x="1605597" y="890879"/>
                  </a:lnTo>
                  <a:lnTo>
                    <a:pt x="1592046" y="888174"/>
                  </a:lnTo>
                  <a:lnTo>
                    <a:pt x="1578521" y="882751"/>
                  </a:lnTo>
                  <a:lnTo>
                    <a:pt x="1567700" y="877341"/>
                  </a:lnTo>
                  <a:lnTo>
                    <a:pt x="1540611" y="866508"/>
                  </a:lnTo>
                  <a:lnTo>
                    <a:pt x="1529778" y="861085"/>
                  </a:lnTo>
                  <a:lnTo>
                    <a:pt x="1502702" y="850265"/>
                  </a:lnTo>
                  <a:lnTo>
                    <a:pt x="1491881" y="842137"/>
                  </a:lnTo>
                  <a:lnTo>
                    <a:pt x="1467510" y="831303"/>
                  </a:lnTo>
                  <a:lnTo>
                    <a:pt x="1443139" y="815047"/>
                  </a:lnTo>
                  <a:lnTo>
                    <a:pt x="1418767" y="801509"/>
                  </a:lnTo>
                  <a:lnTo>
                    <a:pt x="1394409" y="785266"/>
                  </a:lnTo>
                  <a:lnTo>
                    <a:pt x="1372743" y="769023"/>
                  </a:lnTo>
                  <a:lnTo>
                    <a:pt x="1348371" y="752779"/>
                  </a:lnTo>
                  <a:lnTo>
                    <a:pt x="1326718" y="733818"/>
                  </a:lnTo>
                  <a:lnTo>
                    <a:pt x="1305052" y="717575"/>
                  </a:lnTo>
                  <a:lnTo>
                    <a:pt x="1240078" y="660717"/>
                  </a:lnTo>
                  <a:lnTo>
                    <a:pt x="1218412" y="639038"/>
                  </a:lnTo>
                  <a:lnTo>
                    <a:pt x="1196746" y="620090"/>
                  </a:lnTo>
                  <a:lnTo>
                    <a:pt x="1177798" y="598436"/>
                  </a:lnTo>
                  <a:lnTo>
                    <a:pt x="1156131" y="579475"/>
                  </a:lnTo>
                  <a:lnTo>
                    <a:pt x="1137196" y="557809"/>
                  </a:lnTo>
                  <a:lnTo>
                    <a:pt x="1115529" y="536155"/>
                  </a:lnTo>
                  <a:lnTo>
                    <a:pt x="1044016" y="454431"/>
                  </a:lnTo>
                  <a:lnTo>
                    <a:pt x="1045133" y="452208"/>
                  </a:lnTo>
                  <a:lnTo>
                    <a:pt x="1045133" y="435965"/>
                  </a:lnTo>
                  <a:lnTo>
                    <a:pt x="1042416" y="430542"/>
                  </a:lnTo>
                  <a:lnTo>
                    <a:pt x="1034288" y="422414"/>
                  </a:lnTo>
                  <a:lnTo>
                    <a:pt x="1028877" y="422414"/>
                  </a:lnTo>
                  <a:lnTo>
                    <a:pt x="1023467" y="419722"/>
                  </a:lnTo>
                  <a:lnTo>
                    <a:pt x="1020749" y="422414"/>
                  </a:lnTo>
                  <a:lnTo>
                    <a:pt x="1015695" y="422414"/>
                  </a:lnTo>
                  <a:lnTo>
                    <a:pt x="982853" y="387223"/>
                  </a:lnTo>
                  <a:lnTo>
                    <a:pt x="947648" y="343890"/>
                  </a:lnTo>
                  <a:lnTo>
                    <a:pt x="877252" y="262661"/>
                  </a:lnTo>
                  <a:lnTo>
                    <a:pt x="842060" y="224751"/>
                  </a:lnTo>
                  <a:lnTo>
                    <a:pt x="809574" y="186842"/>
                  </a:lnTo>
                  <a:lnTo>
                    <a:pt x="744588" y="121856"/>
                  </a:lnTo>
                  <a:lnTo>
                    <a:pt x="728345" y="108305"/>
                  </a:lnTo>
                  <a:lnTo>
                    <a:pt x="712101" y="92075"/>
                  </a:lnTo>
                  <a:lnTo>
                    <a:pt x="698563" y="81229"/>
                  </a:lnTo>
                  <a:lnTo>
                    <a:pt x="682307" y="67691"/>
                  </a:lnTo>
                  <a:lnTo>
                    <a:pt x="649820" y="46037"/>
                  </a:lnTo>
                  <a:lnTo>
                    <a:pt x="636282" y="35204"/>
                  </a:lnTo>
                  <a:lnTo>
                    <a:pt x="620039" y="27076"/>
                  </a:lnTo>
                  <a:lnTo>
                    <a:pt x="611911" y="24371"/>
                  </a:lnTo>
                  <a:lnTo>
                    <a:pt x="603796" y="18961"/>
                  </a:lnTo>
                  <a:lnTo>
                    <a:pt x="595668" y="16243"/>
                  </a:lnTo>
                  <a:lnTo>
                    <a:pt x="590257" y="13538"/>
                  </a:lnTo>
                  <a:lnTo>
                    <a:pt x="582142" y="10833"/>
                  </a:lnTo>
                  <a:lnTo>
                    <a:pt x="565886" y="5410"/>
                  </a:lnTo>
                  <a:lnTo>
                    <a:pt x="557758" y="5410"/>
                  </a:lnTo>
                  <a:lnTo>
                    <a:pt x="552348" y="2705"/>
                  </a:lnTo>
                  <a:lnTo>
                    <a:pt x="536105" y="2705"/>
                  </a:lnTo>
                  <a:lnTo>
                    <a:pt x="527977" y="0"/>
                  </a:lnTo>
                  <a:lnTo>
                    <a:pt x="514438" y="0"/>
                  </a:lnTo>
                  <a:lnTo>
                    <a:pt x="506323" y="2705"/>
                  </a:lnTo>
                  <a:lnTo>
                    <a:pt x="490067" y="2705"/>
                  </a:lnTo>
                  <a:lnTo>
                    <a:pt x="484657" y="5410"/>
                  </a:lnTo>
                  <a:lnTo>
                    <a:pt x="452170" y="16243"/>
                  </a:lnTo>
                  <a:lnTo>
                    <a:pt x="446747" y="18961"/>
                  </a:lnTo>
                  <a:lnTo>
                    <a:pt x="438632" y="24371"/>
                  </a:lnTo>
                  <a:lnTo>
                    <a:pt x="433209" y="27076"/>
                  </a:lnTo>
                  <a:lnTo>
                    <a:pt x="425094" y="29781"/>
                  </a:lnTo>
                  <a:lnTo>
                    <a:pt x="419671" y="35204"/>
                  </a:lnTo>
                  <a:lnTo>
                    <a:pt x="414261" y="37909"/>
                  </a:lnTo>
                  <a:lnTo>
                    <a:pt x="408851" y="43319"/>
                  </a:lnTo>
                  <a:lnTo>
                    <a:pt x="400723" y="48742"/>
                  </a:lnTo>
                  <a:lnTo>
                    <a:pt x="376351" y="73113"/>
                  </a:lnTo>
                  <a:lnTo>
                    <a:pt x="365531" y="86652"/>
                  </a:lnTo>
                  <a:lnTo>
                    <a:pt x="351993" y="102895"/>
                  </a:lnTo>
                  <a:lnTo>
                    <a:pt x="341160" y="119138"/>
                  </a:lnTo>
                  <a:lnTo>
                    <a:pt x="330327" y="132676"/>
                  </a:lnTo>
                  <a:lnTo>
                    <a:pt x="319493" y="148932"/>
                  </a:lnTo>
                  <a:lnTo>
                    <a:pt x="311378" y="165188"/>
                  </a:lnTo>
                  <a:lnTo>
                    <a:pt x="289712" y="203085"/>
                  </a:lnTo>
                  <a:lnTo>
                    <a:pt x="278879" y="224751"/>
                  </a:lnTo>
                  <a:lnTo>
                    <a:pt x="268046" y="243713"/>
                  </a:lnTo>
                  <a:lnTo>
                    <a:pt x="257213" y="268071"/>
                  </a:lnTo>
                  <a:lnTo>
                    <a:pt x="246392" y="289737"/>
                  </a:lnTo>
                  <a:lnTo>
                    <a:pt x="238277" y="314109"/>
                  </a:lnTo>
                  <a:lnTo>
                    <a:pt x="205778" y="395338"/>
                  </a:lnTo>
                  <a:lnTo>
                    <a:pt x="195922" y="422414"/>
                  </a:lnTo>
                  <a:lnTo>
                    <a:pt x="192239" y="422414"/>
                  </a:lnTo>
                  <a:lnTo>
                    <a:pt x="186829" y="422414"/>
                  </a:lnTo>
                  <a:lnTo>
                    <a:pt x="181406" y="427837"/>
                  </a:lnTo>
                  <a:lnTo>
                    <a:pt x="175996" y="430542"/>
                  </a:lnTo>
                  <a:lnTo>
                    <a:pt x="173291" y="433260"/>
                  </a:lnTo>
                  <a:lnTo>
                    <a:pt x="173291" y="438670"/>
                  </a:lnTo>
                  <a:lnTo>
                    <a:pt x="170573" y="441375"/>
                  </a:lnTo>
                  <a:lnTo>
                    <a:pt x="170573" y="452208"/>
                  </a:lnTo>
                  <a:lnTo>
                    <a:pt x="173291" y="454914"/>
                  </a:lnTo>
                  <a:lnTo>
                    <a:pt x="173291" y="460336"/>
                  </a:lnTo>
                  <a:lnTo>
                    <a:pt x="175996" y="463042"/>
                  </a:lnTo>
                  <a:lnTo>
                    <a:pt x="180632" y="465366"/>
                  </a:lnTo>
                  <a:lnTo>
                    <a:pt x="173291" y="487400"/>
                  </a:lnTo>
                  <a:lnTo>
                    <a:pt x="162458" y="519899"/>
                  </a:lnTo>
                  <a:lnTo>
                    <a:pt x="151625" y="549681"/>
                  </a:lnTo>
                  <a:lnTo>
                    <a:pt x="140792" y="584885"/>
                  </a:lnTo>
                  <a:lnTo>
                    <a:pt x="129959" y="617385"/>
                  </a:lnTo>
                  <a:lnTo>
                    <a:pt x="121843" y="652589"/>
                  </a:lnTo>
                  <a:lnTo>
                    <a:pt x="89357" y="766318"/>
                  </a:lnTo>
                  <a:lnTo>
                    <a:pt x="67691" y="847547"/>
                  </a:lnTo>
                  <a:lnTo>
                    <a:pt x="46037" y="934199"/>
                  </a:lnTo>
                  <a:lnTo>
                    <a:pt x="24358" y="1026274"/>
                  </a:lnTo>
                  <a:lnTo>
                    <a:pt x="13538" y="1075004"/>
                  </a:lnTo>
                  <a:lnTo>
                    <a:pt x="0" y="1123746"/>
                  </a:lnTo>
                  <a:lnTo>
                    <a:pt x="10833" y="1126451"/>
                  </a:lnTo>
                  <a:lnTo>
                    <a:pt x="24358" y="1077709"/>
                  </a:lnTo>
                  <a:lnTo>
                    <a:pt x="35204" y="1028966"/>
                  </a:lnTo>
                  <a:lnTo>
                    <a:pt x="56857" y="936904"/>
                  </a:lnTo>
                  <a:lnTo>
                    <a:pt x="78524" y="850265"/>
                  </a:lnTo>
                  <a:lnTo>
                    <a:pt x="100177" y="769023"/>
                  </a:lnTo>
                  <a:lnTo>
                    <a:pt x="132676" y="655294"/>
                  </a:lnTo>
                  <a:lnTo>
                    <a:pt x="140792" y="620090"/>
                  </a:lnTo>
                  <a:lnTo>
                    <a:pt x="184124" y="490118"/>
                  </a:lnTo>
                  <a:lnTo>
                    <a:pt x="191185" y="470649"/>
                  </a:lnTo>
                  <a:lnTo>
                    <a:pt x="192239" y="471170"/>
                  </a:lnTo>
                  <a:lnTo>
                    <a:pt x="197662" y="468452"/>
                  </a:lnTo>
                  <a:lnTo>
                    <a:pt x="200367" y="468452"/>
                  </a:lnTo>
                  <a:lnTo>
                    <a:pt x="205778" y="465747"/>
                  </a:lnTo>
                  <a:lnTo>
                    <a:pt x="211201" y="460336"/>
                  </a:lnTo>
                  <a:lnTo>
                    <a:pt x="213906" y="454914"/>
                  </a:lnTo>
                  <a:lnTo>
                    <a:pt x="213906" y="438670"/>
                  </a:lnTo>
                  <a:lnTo>
                    <a:pt x="211201" y="433260"/>
                  </a:lnTo>
                  <a:lnTo>
                    <a:pt x="205778" y="427837"/>
                  </a:lnTo>
                  <a:lnTo>
                    <a:pt x="216611" y="400761"/>
                  </a:lnTo>
                  <a:lnTo>
                    <a:pt x="227444" y="370979"/>
                  </a:lnTo>
                  <a:lnTo>
                    <a:pt x="235559" y="343890"/>
                  </a:lnTo>
                  <a:lnTo>
                    <a:pt x="268046" y="270776"/>
                  </a:lnTo>
                  <a:lnTo>
                    <a:pt x="289712" y="227457"/>
                  </a:lnTo>
                  <a:lnTo>
                    <a:pt x="300545" y="208508"/>
                  </a:lnTo>
                  <a:lnTo>
                    <a:pt x="308673" y="189547"/>
                  </a:lnTo>
                  <a:lnTo>
                    <a:pt x="319493" y="170599"/>
                  </a:lnTo>
                  <a:lnTo>
                    <a:pt x="330327" y="154343"/>
                  </a:lnTo>
                  <a:lnTo>
                    <a:pt x="341160" y="140804"/>
                  </a:lnTo>
                  <a:lnTo>
                    <a:pt x="349275" y="124561"/>
                  </a:lnTo>
                  <a:lnTo>
                    <a:pt x="362813" y="108305"/>
                  </a:lnTo>
                  <a:lnTo>
                    <a:pt x="384479" y="81229"/>
                  </a:lnTo>
                  <a:lnTo>
                    <a:pt x="408851" y="56870"/>
                  </a:lnTo>
                  <a:lnTo>
                    <a:pt x="414261" y="54152"/>
                  </a:lnTo>
                  <a:lnTo>
                    <a:pt x="419671" y="48742"/>
                  </a:lnTo>
                  <a:lnTo>
                    <a:pt x="427799" y="43319"/>
                  </a:lnTo>
                  <a:lnTo>
                    <a:pt x="433209" y="40614"/>
                  </a:lnTo>
                  <a:lnTo>
                    <a:pt x="438632" y="35204"/>
                  </a:lnTo>
                  <a:lnTo>
                    <a:pt x="444042" y="32499"/>
                  </a:lnTo>
                  <a:lnTo>
                    <a:pt x="452170" y="29781"/>
                  </a:lnTo>
                  <a:lnTo>
                    <a:pt x="457581" y="27076"/>
                  </a:lnTo>
                  <a:lnTo>
                    <a:pt x="465709" y="21666"/>
                  </a:lnTo>
                  <a:lnTo>
                    <a:pt x="471119" y="21666"/>
                  </a:lnTo>
                  <a:lnTo>
                    <a:pt x="479247" y="18961"/>
                  </a:lnTo>
                  <a:lnTo>
                    <a:pt x="484657" y="16243"/>
                  </a:lnTo>
                  <a:lnTo>
                    <a:pt x="492785" y="13538"/>
                  </a:lnTo>
                  <a:lnTo>
                    <a:pt x="514438" y="13538"/>
                  </a:lnTo>
                  <a:lnTo>
                    <a:pt x="519861" y="10833"/>
                  </a:lnTo>
                  <a:lnTo>
                    <a:pt x="527977" y="10833"/>
                  </a:lnTo>
                  <a:lnTo>
                    <a:pt x="536105" y="13538"/>
                  </a:lnTo>
                  <a:lnTo>
                    <a:pt x="549643" y="13538"/>
                  </a:lnTo>
                  <a:lnTo>
                    <a:pt x="557758" y="16243"/>
                  </a:lnTo>
                  <a:lnTo>
                    <a:pt x="563181" y="18961"/>
                  </a:lnTo>
                  <a:lnTo>
                    <a:pt x="571296" y="18961"/>
                  </a:lnTo>
                  <a:lnTo>
                    <a:pt x="579424" y="21666"/>
                  </a:lnTo>
                  <a:lnTo>
                    <a:pt x="584835" y="24371"/>
                  </a:lnTo>
                  <a:lnTo>
                    <a:pt x="601091" y="29781"/>
                  </a:lnTo>
                  <a:lnTo>
                    <a:pt x="606501" y="35204"/>
                  </a:lnTo>
                  <a:lnTo>
                    <a:pt x="644410" y="54152"/>
                  </a:lnTo>
                  <a:lnTo>
                    <a:pt x="706678" y="102895"/>
                  </a:lnTo>
                  <a:lnTo>
                    <a:pt x="720217" y="116433"/>
                  </a:lnTo>
                  <a:lnTo>
                    <a:pt x="736460" y="129984"/>
                  </a:lnTo>
                  <a:lnTo>
                    <a:pt x="801446" y="194970"/>
                  </a:lnTo>
                  <a:lnTo>
                    <a:pt x="833932" y="232867"/>
                  </a:lnTo>
                  <a:lnTo>
                    <a:pt x="904328" y="308686"/>
                  </a:lnTo>
                  <a:lnTo>
                    <a:pt x="939546" y="352018"/>
                  </a:lnTo>
                  <a:lnTo>
                    <a:pt x="974737" y="392633"/>
                  </a:lnTo>
                  <a:lnTo>
                    <a:pt x="1007567" y="430187"/>
                  </a:lnTo>
                  <a:lnTo>
                    <a:pt x="1007211" y="430542"/>
                  </a:lnTo>
                  <a:lnTo>
                    <a:pt x="1004506" y="435965"/>
                  </a:lnTo>
                  <a:lnTo>
                    <a:pt x="1001801" y="438670"/>
                  </a:lnTo>
                  <a:lnTo>
                    <a:pt x="1001801" y="449503"/>
                  </a:lnTo>
                  <a:lnTo>
                    <a:pt x="1004506" y="452208"/>
                  </a:lnTo>
                  <a:lnTo>
                    <a:pt x="1007211" y="457619"/>
                  </a:lnTo>
                  <a:lnTo>
                    <a:pt x="1015339" y="465747"/>
                  </a:lnTo>
                  <a:lnTo>
                    <a:pt x="1020749" y="468452"/>
                  </a:lnTo>
                  <a:lnTo>
                    <a:pt x="1023467" y="468452"/>
                  </a:lnTo>
                  <a:lnTo>
                    <a:pt x="1028877" y="468452"/>
                  </a:lnTo>
                  <a:lnTo>
                    <a:pt x="1034288" y="465747"/>
                  </a:lnTo>
                  <a:lnTo>
                    <a:pt x="1036624" y="463410"/>
                  </a:lnTo>
                  <a:lnTo>
                    <a:pt x="1107401" y="544283"/>
                  </a:lnTo>
                  <a:lnTo>
                    <a:pt x="1129068" y="565937"/>
                  </a:lnTo>
                  <a:lnTo>
                    <a:pt x="1148016" y="587603"/>
                  </a:lnTo>
                  <a:lnTo>
                    <a:pt x="1169682" y="606552"/>
                  </a:lnTo>
                  <a:lnTo>
                    <a:pt x="1188631" y="628218"/>
                  </a:lnTo>
                  <a:lnTo>
                    <a:pt x="1210297" y="647166"/>
                  </a:lnTo>
                  <a:lnTo>
                    <a:pt x="1231950" y="668832"/>
                  </a:lnTo>
                  <a:lnTo>
                    <a:pt x="1318590" y="744651"/>
                  </a:lnTo>
                  <a:lnTo>
                    <a:pt x="1342974" y="760895"/>
                  </a:lnTo>
                  <a:lnTo>
                    <a:pt x="1364615" y="779856"/>
                  </a:lnTo>
                  <a:lnTo>
                    <a:pt x="1388986" y="796099"/>
                  </a:lnTo>
                  <a:lnTo>
                    <a:pt x="1413370" y="809637"/>
                  </a:lnTo>
                  <a:lnTo>
                    <a:pt x="1437741" y="825881"/>
                  </a:lnTo>
                  <a:lnTo>
                    <a:pt x="1486458" y="852957"/>
                  </a:lnTo>
                  <a:lnTo>
                    <a:pt x="1497291" y="858380"/>
                  </a:lnTo>
                  <a:lnTo>
                    <a:pt x="1510830" y="866508"/>
                  </a:lnTo>
                  <a:lnTo>
                    <a:pt x="1537906" y="877341"/>
                  </a:lnTo>
                  <a:lnTo>
                    <a:pt x="1548726" y="882751"/>
                  </a:lnTo>
                  <a:lnTo>
                    <a:pt x="1589354" y="898994"/>
                  </a:lnTo>
                  <a:lnTo>
                    <a:pt x="1602905" y="901712"/>
                  </a:lnTo>
                  <a:lnTo>
                    <a:pt x="1616417" y="907122"/>
                  </a:lnTo>
                  <a:lnTo>
                    <a:pt x="1627251" y="909828"/>
                  </a:lnTo>
                  <a:lnTo>
                    <a:pt x="1640789" y="915238"/>
                  </a:lnTo>
                  <a:lnTo>
                    <a:pt x="1646224" y="90441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93110" y="983298"/>
              <a:ext cx="493395" cy="0"/>
            </a:xfrm>
            <a:custGeom>
              <a:avLst/>
              <a:gdLst/>
              <a:ahLst/>
              <a:cxnLst/>
              <a:rect l="l" t="t" r="r" b="b"/>
              <a:pathLst>
                <a:path w="493395">
                  <a:moveTo>
                    <a:pt x="0" y="0"/>
                  </a:moveTo>
                  <a:lnTo>
                    <a:pt x="492772" y="0"/>
                  </a:lnTo>
                </a:path>
              </a:pathLst>
            </a:custGeom>
            <a:ln w="8127">
              <a:solidFill>
                <a:srgbClr val="221F1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00913" y="698932"/>
            <a:ext cx="131191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51500"/>
              </a:lnSpc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2.46</a:t>
            </a:r>
            <a:r>
              <a:rPr sz="5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550" spc="1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5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5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5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5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F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5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25" spc="-75" baseline="-30303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825" baseline="-30303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86422" y="628910"/>
            <a:ext cx="231140" cy="44005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93345">
              <a:spcBef>
                <a:spcPts val="79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  <a:p>
            <a:pPr marL="12700">
              <a:spcBef>
                <a:spcPts val="585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2máx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694521" y="1349031"/>
            <a:ext cx="205740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sch</a:t>
            </a:r>
            <a:endParaRPr sz="4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14081" y="1250268"/>
            <a:ext cx="996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20" dirty="0">
                <a:solidFill>
                  <a:srgbClr val="211F1F"/>
                </a:solidFill>
                <a:latin typeface="Arial Unicode MS"/>
                <a:cs typeface="Arial Unicode MS"/>
              </a:rPr>
              <a:t>B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64395" y="1250268"/>
            <a:ext cx="990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3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652090" y="2084404"/>
            <a:ext cx="13970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3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62784" y="2152184"/>
            <a:ext cx="15621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200" i="1" spc="-10" dirty="0">
                <a:solidFill>
                  <a:srgbClr val="211F1F"/>
                </a:solidFill>
                <a:latin typeface="Arial"/>
                <a:cs typeface="Arial"/>
              </a:rPr>
              <a:t>B</a:t>
            </a:r>
            <a:endParaRPr sz="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90379" y="2175272"/>
            <a:ext cx="22034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96706" y="2146727"/>
            <a:ext cx="155575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200" i="1" spc="-1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endParaRPr sz="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26419" y="2565695"/>
            <a:ext cx="11823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6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(2.8)</a:t>
            </a:r>
            <a:r>
              <a:rPr sz="6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6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62978" y="2841350"/>
            <a:ext cx="17145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5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5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spc="-50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572490" y="3022679"/>
            <a:ext cx="37465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80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24829" y="2888893"/>
            <a:ext cx="24828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spc="-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90320" y="2861560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26419" y="3314994"/>
            <a:ext cx="5397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23824" y="3888981"/>
            <a:ext cx="2000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dN</a:t>
            </a:r>
            <a:endParaRPr sz="10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881405" y="3481442"/>
            <a:ext cx="3393440" cy="491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615"/>
              </a:lnSpc>
              <a:spcBef>
                <a:spcPts val="100"/>
              </a:spcBef>
            </a:pPr>
            <a:r>
              <a:rPr sz="1500" i="1" u="sng" spc="-30" baseline="-27777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dV</a:t>
            </a:r>
            <a:r>
              <a:rPr sz="975" u="sng" spc="-30" baseline="-42735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975" spc="-15" baseline="-427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425" baseline="-29239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425" spc="375" baseline="-29239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9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9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9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spc="55" dirty="0">
                <a:solidFill>
                  <a:srgbClr val="211F1F"/>
                </a:solidFill>
                <a:latin typeface="Arial"/>
                <a:cs typeface="Arial"/>
              </a:rPr>
              <a:t>un</a:t>
            </a: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2100" spc="-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8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9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9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600" spc="4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3450" baseline="-7246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3450" spc="322" baseline="-7246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200" i="1" spc="-15" baseline="-13888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2100" spc="-15" baseline="-7936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1200" spc="-15" baseline="-13888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1200" spc="-7" baseline="-13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200" i="1" baseline="-13888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1200" i="1" spc="-15" baseline="-13888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25" baseline="-20202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825" spc="-7" baseline="-20202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100" baseline="-7936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2100" spc="-22" baseline="-7936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200" baseline="-13888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1200" spc="-15" baseline="-1388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200" baseline="-13888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1200" i="1" baseline="-13888" dirty="0">
                <a:solidFill>
                  <a:srgbClr val="211F1F"/>
                </a:solidFill>
                <a:latin typeface="Arial"/>
                <a:cs typeface="Arial"/>
              </a:rPr>
              <a:t>abN</a:t>
            </a:r>
            <a:r>
              <a:rPr sz="1200" i="1" spc="-7" baseline="-13888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25" spc="-75" baseline="-20202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endParaRPr sz="825" baseline="-20202">
              <a:latin typeface="Arial Unicode MS"/>
              <a:cs typeface="Arial Unicode MS"/>
            </a:endParaRPr>
          </a:p>
          <a:p>
            <a:pPr marR="1026160" algn="r">
              <a:lnSpc>
                <a:spcPts val="1055"/>
              </a:lnSpc>
            </a:pPr>
            <a:r>
              <a:rPr sz="1000" spc="-1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865655" y="3848519"/>
            <a:ext cx="171577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14805" algn="l"/>
              </a:tabLst>
            </a:pPr>
            <a:r>
              <a:rPr sz="230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230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230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41414" y="3887724"/>
            <a:ext cx="16891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24965" algn="l"/>
              </a:tabLst>
            </a:pP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990306" y="3874380"/>
            <a:ext cx="2063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14805" algn="l"/>
              </a:tabLst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8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800" i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80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800" i="1" spc="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334218" y="3794544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26419" y="4381794"/>
            <a:ext cx="48958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Imponente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73608" y="4541079"/>
            <a:ext cx="13709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75" i="1" u="sng" baseline="-15873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dV</a:t>
            </a:r>
            <a:r>
              <a:rPr sz="1050" u="sng" baseline="-23809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050" spc="52" baseline="-23809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baseline="-52777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500" spc="419" baseline="-52777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a</a:t>
            </a:r>
            <a:r>
              <a:rPr sz="15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50" dirty="0">
                <a:solidFill>
                  <a:srgbClr val="211F1F"/>
                </a:solidFill>
                <a:latin typeface="Cambria"/>
                <a:cs typeface="Cambria"/>
              </a:rPr>
              <a:t>−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850" i="1" spc="-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825" spc="-52" baseline="-25252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825" spc="-15" baseline="-25252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2100" baseline="-992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2100" spc="345" baseline="-99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baseline="-52777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500" spc="-44" baseline="-52777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spc="-75" baseline="-52777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endParaRPr sz="1500" baseline="-52777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16026" y="4822380"/>
            <a:ext cx="2000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dN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017283" y="4821213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318491" y="4744279"/>
            <a:ext cx="5010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450" spc="-127" baseline="-7246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3450" spc="-525" baseline="-7246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1+</a:t>
            </a:r>
            <a:r>
              <a:rPr sz="8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endParaRPr sz="8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62169" y="4853395"/>
            <a:ext cx="3009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-200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900" spc="-300" baseline="23148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900" spc="-89" baseline="23148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ax</a:t>
            </a:r>
            <a:r>
              <a:rPr sz="5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526419" y="5315245"/>
            <a:ext cx="4724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resultados</a:t>
            </a:r>
            <a:r>
              <a:rPr sz="5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3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41893" y="5612785"/>
            <a:ext cx="7734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75" baseline="16339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1275" baseline="16339" dirty="0">
                <a:solidFill>
                  <a:srgbClr val="211F1F"/>
                </a:solidFill>
                <a:latin typeface="Cambria"/>
                <a:cs typeface="Cambria"/>
              </a:rPr>
              <a:t>−</a:t>
            </a:r>
            <a:r>
              <a:rPr sz="1275" i="1" baseline="16339" dirty="0">
                <a:solidFill>
                  <a:srgbClr val="211F1F"/>
                </a:solidFill>
                <a:latin typeface="Arial"/>
                <a:cs typeface="Arial"/>
              </a:rPr>
              <a:t>bN</a:t>
            </a:r>
            <a:r>
              <a:rPr sz="1275" i="1" spc="15" baseline="16339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spc="-44" baseline="23148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650" spc="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0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spc="-25" dirty="0">
                <a:solidFill>
                  <a:srgbClr val="211F1F"/>
                </a:solidFill>
                <a:latin typeface="Arial Unicode MS"/>
                <a:cs typeface="Arial Unicode MS"/>
              </a:rPr>
              <a:t>0,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526419" y="5912145"/>
            <a:ext cx="3479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621275" y="6312401"/>
            <a:ext cx="4686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29565" algn="l"/>
              </a:tabLst>
            </a:pPr>
            <a:r>
              <a:rPr sz="1050" i="1" spc="-50" dirty="0">
                <a:solidFill>
                  <a:srgbClr val="211F1F"/>
                </a:solidFill>
                <a:latin typeface="Arial"/>
                <a:cs typeface="Arial"/>
              </a:rPr>
              <a:t>B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1050" i="1" spc="-6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00" i="1" spc="-60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34738" y="6298430"/>
            <a:ext cx="394970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37820" algn="l"/>
              </a:tabLst>
            </a:pPr>
            <a:r>
              <a:rPr sz="6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329887" y="6320834"/>
            <a:ext cx="2520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450" spc="21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450" spc="-50" dirty="0">
                <a:solidFill>
                  <a:srgbClr val="211F1F"/>
                </a:solidFill>
                <a:latin typeface="Arial Unicode MS"/>
                <a:cs typeface="Arial Unicode MS"/>
              </a:rPr>
              <a:t>4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596716" y="6131554"/>
            <a:ext cx="5842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00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0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500" baseline="-36111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500" spc="225" baseline="-36111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1050" i="1" u="sng" spc="15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X</a:t>
            </a:r>
            <a:r>
              <a:rPr sz="1050" i="1" spc="1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500" spc="-75" baseline="-36111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1500" baseline="-36111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66625" y="7028806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488319" y="6648744"/>
            <a:ext cx="404114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>
              <a:spcBef>
                <a:spcPts val="100"/>
              </a:spcBef>
            </a:pPr>
            <a:r>
              <a:rPr sz="8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obtiene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(2.8)</a:t>
            </a:r>
            <a:r>
              <a:rPr sz="8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550">
              <a:latin typeface="Arial Unicode MS"/>
              <a:cs typeface="Arial Unicode MS"/>
            </a:endParaRPr>
          </a:p>
          <a:p>
            <a:pPr marL="50800"/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reemplazo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5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500" i="1" u="sng" spc="26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500" i="1" spc="200" dirty="0">
                <a:latin typeface="Arial"/>
                <a:cs typeface="Arial"/>
              </a:rPr>
              <a:t> </a:t>
            </a:r>
            <a:r>
              <a:rPr sz="1500" baseline="-11111" dirty="0">
                <a:latin typeface="Arial Unicode MS"/>
                <a:cs typeface="Arial Unicode MS"/>
              </a:rPr>
              <a:t>=</a:t>
            </a:r>
            <a:r>
              <a:rPr sz="1500" spc="22" baseline="-11111" dirty="0">
                <a:latin typeface="Arial Unicode MS"/>
                <a:cs typeface="Arial Unicode MS"/>
              </a:rPr>
              <a:t> </a:t>
            </a:r>
            <a:r>
              <a:rPr sz="850" u="sng" spc="30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8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850" u="sng" spc="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850" u="sng" dirty="0">
                <a:solidFill>
                  <a:srgbClr val="211F1F"/>
                </a:solidFill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,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u="sng" dirty="0">
                <a:solidFill>
                  <a:srgbClr val="211F1F"/>
                </a:solidFill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l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da: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917070" y="7061014"/>
            <a:ext cx="42481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50" i="1" spc="-150" dirty="0">
                <a:latin typeface="Arial"/>
                <a:cs typeface="Arial"/>
              </a:rPr>
              <a:t>no</a:t>
            </a:r>
            <a:r>
              <a:rPr sz="1050" spc="-225" baseline="-19841" dirty="0">
                <a:latin typeface="Arial Unicode MS"/>
                <a:cs typeface="Arial Unicode MS"/>
              </a:rPr>
              <a:t>m</a:t>
            </a:r>
            <a:r>
              <a:rPr sz="850" i="1" spc="-150" dirty="0">
                <a:latin typeface="Arial"/>
                <a:cs typeface="Arial"/>
              </a:rPr>
              <a:t>r</a:t>
            </a:r>
            <a:r>
              <a:rPr sz="1050" spc="-225" baseline="-19841" dirty="0">
                <a:latin typeface="Arial Unicode MS"/>
                <a:cs typeface="Arial Unicode MS"/>
              </a:rPr>
              <a:t>a</a:t>
            </a:r>
            <a:r>
              <a:rPr sz="850" i="1" spc="-150" dirty="0">
                <a:latin typeface="Arial"/>
                <a:cs typeface="Arial"/>
              </a:rPr>
              <a:t>te</a:t>
            </a:r>
            <a:r>
              <a:rPr sz="1050" spc="-225" baseline="-19841" dirty="0">
                <a:latin typeface="Arial Unicode MS"/>
                <a:cs typeface="Arial Unicode MS"/>
              </a:rPr>
              <a:t>x</a:t>
            </a:r>
            <a:r>
              <a:rPr sz="1050" spc="157" baseline="-19841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2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508594" y="7318450"/>
            <a:ext cx="674370" cy="4241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  <a:tabLst>
                <a:tab pos="518159" algn="l"/>
              </a:tabLst>
            </a:pP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7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L</a:t>
            </a:r>
            <a:r>
              <a:rPr sz="700" i="1" spc="180" dirty="0">
                <a:latin typeface="Arial"/>
                <a:cs typeface="Arial"/>
              </a:rPr>
              <a:t> </a:t>
            </a:r>
            <a:r>
              <a:rPr sz="1050" i="1" spc="-35" dirty="0">
                <a:latin typeface="Arial"/>
                <a:cs typeface="Arial"/>
              </a:rPr>
              <a:t>V</a:t>
            </a:r>
            <a:r>
              <a:rPr sz="700" spc="-35" dirty="0">
                <a:latin typeface="Arial Unicode MS"/>
                <a:cs typeface="Arial Unicode MS"/>
              </a:rPr>
              <a:t>1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1</a:t>
            </a:r>
            <a:endParaRPr sz="700">
              <a:latin typeface="Arial Unicode MS"/>
              <a:cs typeface="Arial Unicode MS"/>
            </a:endParaRPr>
          </a:p>
          <a:p>
            <a:pPr marR="5080" algn="r">
              <a:spcBef>
                <a:spcPts val="335"/>
              </a:spcBef>
            </a:pPr>
            <a:r>
              <a:rPr sz="1000" spc="15" dirty="0">
                <a:latin typeface="Arial Unicode MS"/>
                <a:cs typeface="Arial Unicode MS"/>
              </a:rPr>
              <a:t>2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84056" y="7402383"/>
            <a:ext cx="198120" cy="328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90"/>
              </a:spcBef>
            </a:pPr>
            <a:r>
              <a:rPr sz="1000" i="1" spc="-85" dirty="0">
                <a:latin typeface="Arial"/>
                <a:cs typeface="Arial"/>
              </a:rPr>
              <a:t>R</a:t>
            </a:r>
            <a:r>
              <a:rPr sz="650" i="1" spc="-85" dirty="0">
                <a:latin typeface="Arial"/>
                <a:cs typeface="Arial"/>
              </a:rPr>
              <a:t>L</a:t>
            </a:r>
            <a:r>
              <a:rPr sz="650" i="1" spc="-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 marL="37465">
              <a:lnSpc>
                <a:spcPts val="1230"/>
              </a:lnSpc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754977" y="7479497"/>
            <a:ext cx="86296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60" dirty="0">
                <a:latin typeface="Arial"/>
                <a:cs typeface="Arial"/>
              </a:rPr>
              <a:t>V</a:t>
            </a:r>
            <a:r>
              <a:rPr sz="700" spc="-60" dirty="0">
                <a:latin typeface="Arial Unicode MS"/>
                <a:cs typeface="Arial Unicode MS"/>
              </a:rPr>
              <a:t>2ma</a:t>
            </a:r>
            <a:r>
              <a:rPr sz="600" spc="-89" baseline="34722" dirty="0">
                <a:latin typeface="Arial Unicode MS"/>
                <a:cs typeface="Arial Unicode MS"/>
              </a:rPr>
              <a:t>X</a:t>
            </a:r>
            <a:r>
              <a:rPr sz="600" spc="52" baseline="34722" dirty="0">
                <a:latin typeface="Arial Unicode MS"/>
                <a:cs typeface="Arial Unicode MS"/>
              </a:rPr>
              <a:t> </a:t>
            </a:r>
            <a:r>
              <a:rPr sz="825" baseline="25252" dirty="0">
                <a:latin typeface="Arial Unicode MS"/>
                <a:cs typeface="Arial Unicode MS"/>
              </a:rPr>
              <a:t>=</a:t>
            </a:r>
            <a:r>
              <a:rPr sz="825" spc="89" baseline="25252" dirty="0">
                <a:latin typeface="Arial Unicode MS"/>
                <a:cs typeface="Arial Unicode MS"/>
              </a:rPr>
              <a:t> </a:t>
            </a:r>
            <a:r>
              <a:rPr sz="825" i="1" baseline="25252" dirty="0">
                <a:latin typeface="Arial"/>
                <a:cs typeface="Arial"/>
              </a:rPr>
              <a:t>norte</a:t>
            </a:r>
            <a:r>
              <a:rPr sz="825" i="1" spc="7" baseline="25252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max</a:t>
            </a:r>
            <a:r>
              <a:rPr sz="650" spc="65" dirty="0">
                <a:latin typeface="Arial Unicode MS"/>
                <a:cs typeface="Arial Unicode MS"/>
              </a:rPr>
              <a:t> </a:t>
            </a:r>
            <a:r>
              <a:rPr sz="1000" i="1" spc="-50" dirty="0">
                <a:latin typeface="Arial"/>
                <a:cs typeface="Arial"/>
              </a:rPr>
              <a:t>X</a:t>
            </a:r>
            <a:endParaRPr sz="10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48338" y="7452209"/>
            <a:ext cx="2628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baseline="-50000" dirty="0">
                <a:latin typeface="Arial Unicode MS"/>
                <a:cs typeface="Arial Unicode MS"/>
              </a:rPr>
              <a:t>2</a:t>
            </a:r>
            <a:r>
              <a:rPr sz="1500" spc="75" baseline="-5000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62429" y="180523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5319" y="227258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39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1570" y="2272585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4">
                <a:moveTo>
                  <a:pt x="0" y="0"/>
                </a:moveTo>
                <a:lnTo>
                  <a:pt x="10596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05319" y="2584529"/>
            <a:ext cx="97790" cy="0"/>
          </a:xfrm>
          <a:custGeom>
            <a:avLst/>
            <a:gdLst/>
            <a:ahLst/>
            <a:cxnLst/>
            <a:rect l="l" t="t" r="r" b="b"/>
            <a:pathLst>
              <a:path w="97789">
                <a:moveTo>
                  <a:pt x="0" y="0"/>
                </a:moveTo>
                <a:lnTo>
                  <a:pt x="9723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59715" y="25964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67703" y="25964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12613" y="3381788"/>
            <a:ext cx="567690" cy="0"/>
          </a:xfrm>
          <a:custGeom>
            <a:avLst/>
            <a:gdLst/>
            <a:ahLst/>
            <a:cxnLst/>
            <a:rect l="l" t="t" r="r" b="b"/>
            <a:pathLst>
              <a:path w="567689">
                <a:moveTo>
                  <a:pt x="0" y="0"/>
                </a:moveTo>
                <a:lnTo>
                  <a:pt x="56713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5213715" y="4950612"/>
            <a:ext cx="279400" cy="349250"/>
            <a:chOff x="2358596" y="4950612"/>
            <a:chExt cx="279400" cy="349250"/>
          </a:xfrm>
        </p:grpSpPr>
        <p:sp>
          <p:nvSpPr>
            <p:cNvPr id="10" name="object 10"/>
            <p:cNvSpPr/>
            <p:nvPr/>
          </p:nvSpPr>
          <p:spPr>
            <a:xfrm>
              <a:off x="2360184" y="5168097"/>
              <a:ext cx="12700" cy="17780"/>
            </a:xfrm>
            <a:custGeom>
              <a:avLst/>
              <a:gdLst/>
              <a:ahLst/>
              <a:cxnLst/>
              <a:rect l="l" t="t" r="r" b="b"/>
              <a:pathLst>
                <a:path w="12700" h="17779">
                  <a:moveTo>
                    <a:pt x="0" y="17462"/>
                  </a:moveTo>
                  <a:lnTo>
                    <a:pt x="12306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72488" y="5168097"/>
              <a:ext cx="31115" cy="131445"/>
            </a:xfrm>
            <a:custGeom>
              <a:avLst/>
              <a:gdLst/>
              <a:ahLst/>
              <a:cxnLst/>
              <a:rect l="l" t="t" r="r" b="b"/>
              <a:pathLst>
                <a:path w="31114" h="131445">
                  <a:moveTo>
                    <a:pt x="0" y="0"/>
                  </a:moveTo>
                  <a:lnTo>
                    <a:pt x="30962" y="131368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03444" y="4953781"/>
              <a:ext cx="34290" cy="346075"/>
            </a:xfrm>
            <a:custGeom>
              <a:avLst/>
              <a:gdLst/>
              <a:ahLst/>
              <a:cxnLst/>
              <a:rect l="l" t="t" r="r" b="b"/>
              <a:pathLst>
                <a:path w="34289" h="346075">
                  <a:moveTo>
                    <a:pt x="0" y="345681"/>
                  </a:moveTo>
                  <a:lnTo>
                    <a:pt x="34137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37575" y="4953785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200025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58596" y="4950612"/>
              <a:ext cx="279400" cy="349250"/>
            </a:xfrm>
            <a:custGeom>
              <a:avLst/>
              <a:gdLst/>
              <a:ahLst/>
              <a:cxnLst/>
              <a:rect l="l" t="t" r="r" b="b"/>
              <a:pathLst>
                <a:path w="279400" h="349250">
                  <a:moveTo>
                    <a:pt x="279006" y="0"/>
                  </a:moveTo>
                  <a:lnTo>
                    <a:pt x="76200" y="0"/>
                  </a:lnTo>
                  <a:lnTo>
                    <a:pt x="44450" y="320674"/>
                  </a:lnTo>
                  <a:lnTo>
                    <a:pt x="17462" y="209550"/>
                  </a:lnTo>
                  <a:lnTo>
                    <a:pt x="0" y="233756"/>
                  </a:lnTo>
                  <a:lnTo>
                    <a:pt x="3175" y="236143"/>
                  </a:lnTo>
                  <a:lnTo>
                    <a:pt x="10325" y="225425"/>
                  </a:lnTo>
                  <a:lnTo>
                    <a:pt x="41668" y="348856"/>
                  </a:lnTo>
                  <a:lnTo>
                    <a:pt x="48018" y="348856"/>
                  </a:lnTo>
                  <a:lnTo>
                    <a:pt x="81762" y="6349"/>
                  </a:lnTo>
                  <a:lnTo>
                    <a:pt x="279006" y="6349"/>
                  </a:lnTo>
                  <a:lnTo>
                    <a:pt x="279006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053108" y="4937911"/>
            <a:ext cx="386715" cy="340995"/>
            <a:chOff x="3197988" y="4937910"/>
            <a:chExt cx="386715" cy="340995"/>
          </a:xfrm>
        </p:grpSpPr>
        <p:sp>
          <p:nvSpPr>
            <p:cNvPr id="16" name="object 16"/>
            <p:cNvSpPr/>
            <p:nvPr/>
          </p:nvSpPr>
          <p:spPr>
            <a:xfrm>
              <a:off x="3316257" y="5043078"/>
              <a:ext cx="12700" cy="9525"/>
            </a:xfrm>
            <a:custGeom>
              <a:avLst/>
              <a:gdLst/>
              <a:ahLst/>
              <a:cxnLst/>
              <a:rect l="l" t="t" r="r" b="b"/>
              <a:pathLst>
                <a:path w="12700" h="9525">
                  <a:moveTo>
                    <a:pt x="0" y="9131"/>
                  </a:moveTo>
                  <a:lnTo>
                    <a:pt x="12700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28957" y="5043081"/>
              <a:ext cx="31115" cy="62865"/>
            </a:xfrm>
            <a:custGeom>
              <a:avLst/>
              <a:gdLst/>
              <a:ahLst/>
              <a:cxnLst/>
              <a:rect l="l" t="t" r="r" b="b"/>
              <a:pathLst>
                <a:path w="31114" h="62864">
                  <a:moveTo>
                    <a:pt x="0" y="0"/>
                  </a:moveTo>
                  <a:lnTo>
                    <a:pt x="30962" y="62712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59913" y="4941081"/>
              <a:ext cx="34290" cy="165100"/>
            </a:xfrm>
            <a:custGeom>
              <a:avLst/>
              <a:gdLst/>
              <a:ahLst/>
              <a:cxnLst/>
              <a:rect l="l" t="t" r="r" b="b"/>
              <a:pathLst>
                <a:path w="34289" h="165100">
                  <a:moveTo>
                    <a:pt x="0" y="164706"/>
                  </a:moveTo>
                  <a:lnTo>
                    <a:pt x="3373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93646" y="4941085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58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15065" y="4937910"/>
              <a:ext cx="259715" cy="168275"/>
            </a:xfrm>
            <a:custGeom>
              <a:avLst/>
              <a:gdLst/>
              <a:ahLst/>
              <a:cxnLst/>
              <a:rect l="l" t="t" r="r" b="b"/>
              <a:pathLst>
                <a:path w="259714" h="168275">
                  <a:moveTo>
                    <a:pt x="259156" y="0"/>
                  </a:moveTo>
                  <a:lnTo>
                    <a:pt x="76200" y="0"/>
                  </a:lnTo>
                  <a:lnTo>
                    <a:pt x="44843" y="152400"/>
                  </a:lnTo>
                  <a:lnTo>
                    <a:pt x="17462" y="100799"/>
                  </a:lnTo>
                  <a:lnTo>
                    <a:pt x="0" y="112712"/>
                  </a:lnTo>
                  <a:lnTo>
                    <a:pt x="2387" y="116281"/>
                  </a:lnTo>
                  <a:lnTo>
                    <a:pt x="10718" y="109931"/>
                  </a:lnTo>
                  <a:lnTo>
                    <a:pt x="41668" y="167881"/>
                  </a:lnTo>
                  <a:lnTo>
                    <a:pt x="48018" y="167881"/>
                  </a:lnTo>
                  <a:lnTo>
                    <a:pt x="80962" y="6350"/>
                  </a:lnTo>
                  <a:lnTo>
                    <a:pt x="259156" y="6350"/>
                  </a:lnTo>
                  <a:lnTo>
                    <a:pt x="259156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4988" y="5143887"/>
              <a:ext cx="197245" cy="13494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197988" y="5124837"/>
              <a:ext cx="386715" cy="0"/>
            </a:xfrm>
            <a:custGeom>
              <a:avLst/>
              <a:gdLst/>
              <a:ahLst/>
              <a:cxnLst/>
              <a:rect l="l" t="t" r="r" b="b"/>
              <a:pathLst>
                <a:path w="386714">
                  <a:moveTo>
                    <a:pt x="0" y="0"/>
                  </a:moveTo>
                  <a:lnTo>
                    <a:pt x="386156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50018" y="444851"/>
            <a:ext cx="228028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62874" y="686441"/>
            <a:ext cx="4377055" cy="174371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76200">
              <a:spcBef>
                <a:spcPts val="439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2máx</a:t>
            </a:r>
            <a:r>
              <a:rPr sz="975" spc="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50" i="1" spc="17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569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disminuye,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i="1" spc="17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spc="-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975" baseline="-29914">
              <a:latin typeface="Arial Unicode MS"/>
              <a:cs typeface="Arial Unicode MS"/>
            </a:endParaRPr>
          </a:p>
          <a:p>
            <a:pPr marL="76200">
              <a:spcBef>
                <a:spcPts val="30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disminuye.</a:t>
            </a:r>
            <a:endParaRPr sz="750">
              <a:latin typeface="Arial Unicode MS"/>
              <a:cs typeface="Arial Unicode MS"/>
            </a:endParaRPr>
          </a:p>
          <a:p>
            <a:pPr marL="228600">
              <a:lnSpc>
                <a:spcPts val="1230"/>
              </a:lnSpc>
              <a:tabLst>
                <a:tab pos="2676525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2,46</a:t>
            </a:r>
            <a:r>
              <a:rPr sz="700" spc="12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programado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spc="-6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1000" spc="-40" dirty="0">
                <a:solidFill>
                  <a:srgbClr val="211F1F"/>
                </a:solidFill>
                <a:latin typeface="Arial Unicode MS"/>
                <a:cs typeface="Arial Unicode MS"/>
              </a:rPr>
              <a:t>&lt;</a:t>
            </a:r>
            <a:r>
              <a:rPr sz="10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1050" i="1" spc="-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6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2máx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puntos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operativos</a:t>
            </a:r>
            <a:endParaRPr sz="750">
              <a:latin typeface="Arial Unicode MS"/>
              <a:cs typeface="Arial Unicode MS"/>
            </a:endParaRPr>
          </a:p>
          <a:p>
            <a:pPr marL="76200">
              <a:lnSpc>
                <a:spcPts val="1230"/>
              </a:lnSpc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existen,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8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spc="-85" dirty="0">
                <a:solidFill>
                  <a:srgbClr val="211F1F"/>
                </a:solidFill>
                <a:latin typeface="Arial Unicode MS"/>
                <a:cs typeface="Arial Unicode MS"/>
              </a:rPr>
              <a:t>insi</a:t>
            </a:r>
            <a:r>
              <a:rPr sz="975" spc="-12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00" spc="-8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975" spc="-12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600" spc="-85" dirty="0">
                <a:solidFill>
                  <a:srgbClr val="211F1F"/>
                </a:solidFill>
                <a:latin typeface="Arial Unicode MS"/>
                <a:cs typeface="Arial Unicode MS"/>
              </a:rPr>
              <a:t>te</a:t>
            </a:r>
            <a:r>
              <a:rPr sz="975" spc="-12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ch</a:t>
            </a:r>
            <a:r>
              <a:rPr sz="1000" spc="-85" dirty="0">
                <a:solidFill>
                  <a:srgbClr val="211F1F"/>
                </a:solidFill>
                <a:latin typeface="Arial Unicode MS"/>
                <a:cs typeface="Arial Unicode MS"/>
              </a:rPr>
              <a:t>&gt;</a:t>
            </a:r>
            <a:r>
              <a:rPr sz="1000" spc="-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2máx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encontrar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ningún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operación.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endParaRPr sz="650">
              <a:latin typeface="Arial Unicode MS"/>
              <a:cs typeface="Arial Unicode MS"/>
            </a:endParaRPr>
          </a:p>
          <a:p>
            <a:pPr marL="76200" marR="127000" indent="-635">
              <a:lnSpc>
                <a:spcPts val="1200"/>
              </a:lnSpc>
              <a:spcBef>
                <a:spcPts val="30"/>
              </a:spcBef>
              <a:tabLst>
                <a:tab pos="161099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hecho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ningún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demonio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obtener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cambiando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giros.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proporción.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alrededor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punto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B,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inestable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porque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aumentar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00" i="1" spc="1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inc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rementado.</a:t>
            </a:r>
            <a:endParaRPr sz="700">
              <a:latin typeface="Arial Unicode MS"/>
              <a:cs typeface="Arial Unicode MS"/>
            </a:endParaRPr>
          </a:p>
          <a:p>
            <a:pPr marL="76200" marR="224790" indent="151765">
              <a:lnSpc>
                <a:spcPts val="12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esté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modelada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única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reactancia,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latin typeface="Arial"/>
                <a:cs typeface="Arial"/>
              </a:rPr>
              <a:t>Z</a:t>
            </a:r>
            <a:r>
              <a:rPr sz="500" i="1" spc="-30" dirty="0">
                <a:latin typeface="Arial"/>
                <a:cs typeface="Arial"/>
              </a:rPr>
              <a:t>L</a:t>
            </a:r>
            <a:r>
              <a:rPr sz="500" i="1" spc="30" dirty="0">
                <a:latin typeface="Arial"/>
                <a:cs typeface="Arial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=</a:t>
            </a:r>
            <a:r>
              <a:rPr sz="750" spc="40" dirty="0">
                <a:latin typeface="Arial Unicode MS"/>
                <a:cs typeface="Arial Unicode MS"/>
              </a:rPr>
              <a:t> </a:t>
            </a:r>
            <a:r>
              <a:rPr sz="750" i="1" spc="-10" dirty="0">
                <a:latin typeface="Arial"/>
                <a:cs typeface="Arial"/>
              </a:rPr>
              <a:t>jX</a:t>
            </a:r>
            <a:r>
              <a:rPr sz="750" i="1" spc="45" dirty="0">
                <a:latin typeface="Arial"/>
                <a:cs typeface="Arial"/>
              </a:rPr>
              <a:t> </a:t>
            </a:r>
            <a:r>
              <a:rPr sz="500" i="1" dirty="0">
                <a:latin typeface="Arial"/>
                <a:cs typeface="Arial"/>
              </a:rPr>
              <a:t>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absorbiendo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5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50" spc="-1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450" i="1" spc="-4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45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resultado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</a:pPr>
            <a:endParaRPr sz="800">
              <a:latin typeface="Arial Unicode MS"/>
              <a:cs typeface="Arial Unicode MS"/>
            </a:endParaRPr>
          </a:p>
          <a:p>
            <a:pPr marL="1228090"/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spc="-55" dirty="0">
                <a:latin typeface="Arial Unicode MS"/>
                <a:cs typeface="Arial Unicode MS"/>
              </a:rPr>
              <a:t>2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10" dirty="0">
                <a:latin typeface="Arial Unicode MS"/>
                <a:cs typeface="Arial Unicode MS"/>
              </a:rPr>
              <a:t> </a:t>
            </a:r>
            <a:r>
              <a:rPr sz="1000" i="1" spc="-45" dirty="0">
                <a:latin typeface="Arial"/>
                <a:cs typeface="Arial"/>
              </a:rPr>
              <a:t>jX</a:t>
            </a:r>
            <a:r>
              <a:rPr sz="1000" i="1" spc="-30" dirty="0">
                <a:latin typeface="Arial"/>
                <a:cs typeface="Arial"/>
              </a:rPr>
              <a:t> </a:t>
            </a: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2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,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93166" y="2462687"/>
            <a:ext cx="41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77714" y="2477765"/>
            <a:ext cx="5302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381000" algn="l"/>
              </a:tabLst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r>
              <a:rPr sz="1050" i="1" spc="-145" dirty="0">
                <a:latin typeface="Arial"/>
                <a:cs typeface="Arial"/>
              </a:rPr>
              <a:t> </a:t>
            </a:r>
            <a:r>
              <a:rPr sz="1500" spc="-22" baseline="8333" dirty="0">
                <a:latin typeface="Arial Unicode MS"/>
                <a:cs typeface="Arial Unicode MS"/>
              </a:rPr>
              <a:t>-</a:t>
            </a:r>
            <a:r>
              <a:rPr sz="1500" spc="-225" baseline="8333" dirty="0">
                <a:latin typeface="Arial Unicode MS"/>
                <a:cs typeface="Arial Unicode MS"/>
              </a:rPr>
              <a:t> </a:t>
            </a:r>
            <a:r>
              <a:rPr sz="1500" spc="-15" baseline="-36111" dirty="0">
                <a:latin typeface="Arial Unicode MS"/>
                <a:cs typeface="Arial Unicode MS"/>
              </a:rPr>
              <a:t>.</a:t>
            </a:r>
            <a:endParaRPr sz="1500" baseline="-36111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66028" y="2564287"/>
            <a:ext cx="14020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800" i="1" spc="-30" dirty="0">
                <a:latin typeface="Arial"/>
                <a:cs typeface="Arial"/>
              </a:rPr>
              <a:t>V</a:t>
            </a:r>
            <a:r>
              <a:rPr sz="550" spc="-30" dirty="0">
                <a:latin typeface="Arial Unicode MS"/>
                <a:cs typeface="Arial Unicode MS"/>
              </a:rPr>
              <a:t>1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 </a:t>
            </a:r>
            <a:r>
              <a:rPr sz="800" i="1" dirty="0">
                <a:latin typeface="Arial"/>
                <a:cs typeface="Arial"/>
              </a:rPr>
              <a:t>V</a:t>
            </a:r>
            <a:r>
              <a:rPr sz="550" dirty="0">
                <a:latin typeface="Arial Unicode MS"/>
                <a:cs typeface="Arial Unicode MS"/>
              </a:rPr>
              <a:t>2p </a:t>
            </a:r>
            <a:r>
              <a:rPr sz="800" dirty="0">
                <a:latin typeface="Arial Unicode MS"/>
                <a:cs typeface="Arial Unicode MS"/>
              </a:rPr>
              <a:t>+ </a:t>
            </a:r>
            <a:r>
              <a:rPr sz="800" i="1" dirty="0">
                <a:latin typeface="Arial"/>
                <a:cs typeface="Arial"/>
              </a:rPr>
              <a:t>jXI</a:t>
            </a:r>
            <a:r>
              <a:rPr sz="550" dirty="0">
                <a:latin typeface="Arial Unicode MS"/>
                <a:cs typeface="Arial Unicode MS"/>
              </a:rPr>
              <a:t>2p </a:t>
            </a:r>
            <a:r>
              <a:rPr sz="800" dirty="0">
                <a:latin typeface="Arial Unicode MS"/>
                <a:cs typeface="Arial Unicode MS"/>
              </a:rPr>
              <a:t>= </a:t>
            </a:r>
            <a:r>
              <a:rPr sz="800" i="1" dirty="0">
                <a:latin typeface="Arial"/>
                <a:cs typeface="Arial"/>
              </a:rPr>
              <a:t>Nevada</a:t>
            </a:r>
            <a:r>
              <a:rPr sz="550" dirty="0">
                <a:latin typeface="Arial Unicode MS"/>
                <a:cs typeface="Arial Unicode MS"/>
              </a:rPr>
              <a:t>2 </a:t>
            </a:r>
            <a:r>
              <a:rPr sz="800" spc="-85" dirty="0">
                <a:latin typeface="Arial Unicode MS"/>
                <a:cs typeface="Arial Unicode MS"/>
              </a:rPr>
              <a:t>-</a:t>
            </a:r>
            <a:r>
              <a:rPr sz="1500" spc="-419" baseline="-27777" dirty="0">
                <a:latin typeface="Arial Unicode MS"/>
                <a:cs typeface="Arial Unicode MS"/>
              </a:rPr>
              <a:t>-</a:t>
            </a:r>
            <a:r>
              <a:rPr sz="800" spc="-25" dirty="0">
                <a:latin typeface="Arial Unicode MS"/>
                <a:cs typeface="Arial Unicode MS"/>
              </a:rPr>
              <a:t>1+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80466" y="2709575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82044" y="2619460"/>
            <a:ext cx="140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65047" y="2709575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20940" y="2670931"/>
            <a:ext cx="2794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140" dirty="0">
                <a:latin typeface="Arial"/>
                <a:cs typeface="Arial"/>
              </a:rPr>
              <a:t> </a:t>
            </a:r>
            <a:r>
              <a:rPr sz="300" i="1" dirty="0">
                <a:latin typeface="Arial"/>
                <a:cs typeface="Arial"/>
              </a:rPr>
              <a:t>L</a:t>
            </a:r>
            <a:r>
              <a:rPr sz="300" i="1" spc="-15" dirty="0">
                <a:latin typeface="Arial"/>
                <a:cs typeface="Arial"/>
              </a:rPr>
              <a:t> </a:t>
            </a:r>
            <a:r>
              <a:rPr sz="400" i="1" spc="-2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6410" y="3021878"/>
            <a:ext cx="5397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04096" y="3184507"/>
            <a:ext cx="1686560" cy="30162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8100" marR="30480" indent="267335">
              <a:lnSpc>
                <a:spcPct val="72900"/>
              </a:lnSpc>
              <a:spcBef>
                <a:spcPts val="434"/>
              </a:spcBef>
              <a:tabLst>
                <a:tab pos="624205" algn="l"/>
                <a:tab pos="1068705" algn="l"/>
                <a:tab pos="1104265" algn="l"/>
                <a:tab pos="1306830" algn="l"/>
                <a:tab pos="1600835" algn="l"/>
              </a:tabLst>
            </a:pPr>
            <a:r>
              <a:rPr sz="1050" i="1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spc="-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7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r>
              <a:rPr sz="700" dirty="0">
                <a:latin typeface="Arial Unicode MS"/>
                <a:cs typeface="Arial Unicode MS"/>
              </a:rPr>
              <a:t>		</a:t>
            </a:r>
            <a:r>
              <a:rPr sz="1050" i="1" spc="-20" dirty="0">
                <a:latin typeface="Arial"/>
                <a:cs typeface="Arial"/>
              </a:rPr>
              <a:t>V</a:t>
            </a:r>
            <a:r>
              <a:rPr sz="700" spc="-20" dirty="0">
                <a:latin typeface="Arial Unicode MS"/>
                <a:cs typeface="Arial Unicode MS"/>
              </a:rPr>
              <a:t>1</a:t>
            </a:r>
            <a:r>
              <a:rPr sz="1050" i="1" spc="-20" dirty="0">
                <a:latin typeface="Arial"/>
                <a:cs typeface="Arial"/>
              </a:rPr>
              <a:t>NX </a:t>
            </a: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2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r>
              <a:rPr sz="1000" dirty="0">
                <a:latin typeface="Arial Unicode MS"/>
                <a:cs typeface="Arial Unicode MS"/>
              </a:rPr>
              <a:t>			</a:t>
            </a:r>
            <a:r>
              <a:rPr sz="1500" spc="-75" baseline="13888" dirty="0">
                <a:latin typeface="Arial Unicode MS"/>
                <a:cs typeface="Arial Unicode MS"/>
              </a:rPr>
              <a:t>=</a:t>
            </a:r>
            <a:r>
              <a:rPr sz="1500" baseline="13888" dirty="0">
                <a:latin typeface="Arial Unicode MS"/>
                <a:cs typeface="Arial Unicode MS"/>
              </a:rPr>
              <a:t>		</a:t>
            </a:r>
            <a:r>
              <a:rPr sz="1050" i="1" spc="-89" baseline="51587" dirty="0">
                <a:latin typeface="Arial"/>
                <a:cs typeface="Arial"/>
              </a:rPr>
              <a:t>L</a:t>
            </a:r>
            <a:endParaRPr sz="1050" baseline="51587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80938" y="3273838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10802" y="3550927"/>
            <a:ext cx="32829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i="1" dirty="0">
                <a:latin typeface="Arial"/>
                <a:cs typeface="Arial"/>
              </a:rPr>
              <a:t>norte</a:t>
            </a:r>
            <a:r>
              <a:rPr sz="600" i="1" spc="60" dirty="0">
                <a:latin typeface="Arial"/>
                <a:cs typeface="Arial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-</a:t>
            </a:r>
            <a:r>
              <a:rPr sz="600" spc="65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+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21912" y="3620279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19285" y="3393167"/>
            <a:ext cx="4794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381000" algn="l"/>
              </a:tabLst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	</a:t>
            </a:r>
            <a:r>
              <a:rPr sz="1050" i="1" spc="-145" dirty="0">
                <a:latin typeface="Arial"/>
                <a:cs typeface="Arial"/>
              </a:rPr>
              <a:t> </a:t>
            </a:r>
            <a:r>
              <a:rPr sz="1500" spc="-22" baseline="8333" dirty="0">
                <a:latin typeface="Arial Unicode MS"/>
                <a:cs typeface="Arial Unicode MS"/>
              </a:rPr>
              <a:t>-</a:t>
            </a:r>
            <a:endParaRPr sz="1500" baseline="8333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92308" y="3424159"/>
            <a:ext cx="6121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i="1" spc="-60" dirty="0">
                <a:latin typeface="Arial"/>
                <a:cs typeface="Arial"/>
              </a:rPr>
              <a:t>X</a:t>
            </a:r>
            <a:r>
              <a:rPr sz="600" i="1" spc="5" dirty="0">
                <a:latin typeface="Arial"/>
                <a:cs typeface="Arial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+</a:t>
            </a:r>
            <a:r>
              <a:rPr sz="600" spc="10" dirty="0">
                <a:latin typeface="Arial Unicode MS"/>
                <a:cs typeface="Arial Unicode MS"/>
              </a:rPr>
              <a:t> </a:t>
            </a:r>
            <a:r>
              <a:rPr sz="600" i="1" spc="-60" dirty="0">
                <a:latin typeface="Arial"/>
                <a:cs typeface="Arial"/>
              </a:rPr>
              <a:t>X</a:t>
            </a:r>
            <a:r>
              <a:rPr sz="600" i="1" spc="10" dirty="0">
                <a:latin typeface="Arial"/>
                <a:cs typeface="Arial"/>
              </a:rPr>
              <a:t> </a:t>
            </a:r>
            <a:r>
              <a:rPr sz="450" i="1" dirty="0">
                <a:latin typeface="Arial"/>
                <a:cs typeface="Arial"/>
              </a:rPr>
              <a:t>L</a:t>
            </a:r>
            <a:r>
              <a:rPr sz="450" i="1" spc="5" dirty="0">
                <a:latin typeface="Arial"/>
                <a:cs typeface="Arial"/>
              </a:rPr>
              <a:t> </a:t>
            </a:r>
            <a:r>
              <a:rPr sz="600" i="1" dirty="0">
                <a:latin typeface="Arial"/>
                <a:cs typeface="Arial"/>
              </a:rPr>
              <a:t>norte</a:t>
            </a:r>
            <a:r>
              <a:rPr sz="600" i="1" spc="310" dirty="0">
                <a:latin typeface="Arial"/>
                <a:cs typeface="Arial"/>
              </a:rPr>
              <a:t> </a:t>
            </a:r>
            <a:r>
              <a:rPr sz="1050" spc="-75" baseline="35714" dirty="0">
                <a:latin typeface="Arial Unicode MS"/>
                <a:cs typeface="Arial Unicode MS"/>
              </a:rPr>
              <a:t>2</a:t>
            </a:r>
            <a:endParaRPr sz="1050" baseline="35714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96639" y="3378217"/>
            <a:ext cx="2012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185" dirty="0">
                <a:latin typeface="Arial Unicode MS"/>
                <a:cs typeface="Arial Unicode MS"/>
              </a:rPr>
              <a:t> </a:t>
            </a:r>
            <a:r>
              <a:rPr sz="1500" spc="-75" baseline="-44444" dirty="0">
                <a:latin typeface="Arial Unicode MS"/>
                <a:cs typeface="Arial Unicode MS"/>
              </a:rPr>
              <a:t>1</a:t>
            </a:r>
            <a:endParaRPr sz="1500" baseline="-44444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23765" y="3530185"/>
            <a:ext cx="140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06493" y="3620279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62464" y="3581762"/>
            <a:ext cx="2794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140" dirty="0">
                <a:latin typeface="Arial"/>
                <a:cs typeface="Arial"/>
              </a:rPr>
              <a:t> </a:t>
            </a:r>
            <a:r>
              <a:rPr sz="300" i="1" dirty="0">
                <a:latin typeface="Arial"/>
                <a:cs typeface="Arial"/>
              </a:rPr>
              <a:t>L</a:t>
            </a:r>
            <a:r>
              <a:rPr sz="300" i="1" spc="-15" dirty="0">
                <a:latin typeface="Arial"/>
                <a:cs typeface="Arial"/>
              </a:rPr>
              <a:t> </a:t>
            </a:r>
            <a:r>
              <a:rPr sz="400" i="1" spc="-2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26410" y="3936278"/>
            <a:ext cx="48958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Imponente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41807" y="4178535"/>
            <a:ext cx="68326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dV</a:t>
            </a:r>
            <a:r>
              <a:rPr sz="65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0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950" spc="-65" dirty="0">
                <a:latin typeface="Cambria"/>
                <a:cs typeface="Cambria"/>
              </a:rPr>
              <a:t>⇒</a:t>
            </a:r>
            <a:r>
              <a:rPr sz="1000" i="1" spc="-65" dirty="0">
                <a:latin typeface="Arial"/>
                <a:cs typeface="Arial"/>
              </a:rPr>
              <a:t>VX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558826" y="4355547"/>
            <a:ext cx="2000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dN</a:t>
            </a:r>
            <a:endParaRPr sz="10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77163" y="4332243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1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52575" y="4261190"/>
            <a:ext cx="2908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+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25" dirty="0">
                <a:latin typeface="Arial"/>
                <a:cs typeface="Arial"/>
              </a:rPr>
              <a:t> </a:t>
            </a:r>
            <a:r>
              <a:rPr sz="300" spc="-5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543875" y="4268859"/>
            <a:ext cx="113792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50" dirty="0">
                <a:latin typeface="Arial Unicode MS"/>
                <a:cs typeface="Arial Unicode MS"/>
              </a:rPr>
              <a:t>max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00" spc="-55" dirty="0">
                <a:latin typeface="Arial Unicode MS"/>
                <a:cs typeface="Arial Unicode MS"/>
              </a:rPr>
              <a:t>(</a:t>
            </a:r>
            <a:r>
              <a:rPr sz="900" i="1" spc="-55" dirty="0">
                <a:latin typeface="Arial"/>
                <a:cs typeface="Arial"/>
              </a:rPr>
              <a:t>X</a:t>
            </a:r>
            <a:r>
              <a:rPr sz="900" i="1" spc="-10" dirty="0">
                <a:latin typeface="Arial"/>
                <a:cs typeface="Arial"/>
              </a:rPr>
              <a:t> </a:t>
            </a:r>
            <a:r>
              <a:rPr sz="650" i="1" spc="-35" dirty="0">
                <a:latin typeface="Arial"/>
                <a:cs typeface="Arial"/>
              </a:rPr>
              <a:t>L</a:t>
            </a:r>
            <a:r>
              <a:rPr sz="900" i="1" spc="-35" dirty="0">
                <a:latin typeface="Arial"/>
                <a:cs typeface="Arial"/>
              </a:rPr>
              <a:t>V</a:t>
            </a:r>
            <a:r>
              <a:rPr sz="650" spc="-35" dirty="0">
                <a:latin typeface="Arial Unicode MS"/>
                <a:cs typeface="Arial Unicode MS"/>
              </a:rPr>
              <a:t>1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-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-30" dirty="0">
                <a:latin typeface="Arial Unicode MS"/>
                <a:cs typeface="Arial Unicode MS"/>
              </a:rPr>
              <a:t>2</a:t>
            </a:r>
            <a:r>
              <a:rPr sz="900" i="1" spc="-30" dirty="0">
                <a:latin typeface="Arial"/>
                <a:cs typeface="Arial"/>
              </a:rPr>
              <a:t>X</a:t>
            </a:r>
            <a:r>
              <a:rPr sz="900" i="1" spc="-10" dirty="0">
                <a:latin typeface="Arial"/>
                <a:cs typeface="Arial"/>
              </a:rPr>
              <a:t> </a:t>
            </a:r>
            <a:r>
              <a:rPr sz="650" i="1" spc="-25" dirty="0">
                <a:latin typeface="Arial"/>
                <a:cs typeface="Arial"/>
              </a:rPr>
              <a:t>L</a:t>
            </a:r>
            <a:r>
              <a:rPr sz="900" i="1" spc="-25" dirty="0">
                <a:latin typeface="Arial"/>
                <a:cs typeface="Arial"/>
              </a:rPr>
              <a:t>V</a:t>
            </a:r>
            <a:r>
              <a:rPr sz="650" spc="-25" dirty="0">
                <a:latin typeface="Arial Unicode MS"/>
                <a:cs typeface="Arial Unicode MS"/>
              </a:rPr>
              <a:t>1</a:t>
            </a:r>
            <a:r>
              <a:rPr sz="900" spc="-25" dirty="0">
                <a:latin typeface="Arial Unicode MS"/>
                <a:cs typeface="Arial Unicode MS"/>
              </a:rPr>
              <a:t>)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=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0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26411" y="4660178"/>
            <a:ext cx="1898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05046" y="5111181"/>
            <a:ext cx="17970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25" dirty="0">
                <a:latin typeface="Arial"/>
                <a:cs typeface="Arial"/>
              </a:rPr>
              <a:t>X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700" i="1" spc="-50" dirty="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61738" y="4930333"/>
            <a:ext cx="30734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u="sng" spc="-1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3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14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dirty="0">
                <a:latin typeface="Arial"/>
                <a:cs typeface="Arial"/>
              </a:rPr>
              <a:t> </a:t>
            </a:r>
            <a:r>
              <a:rPr sz="1050" i="1" spc="-5" dirty="0">
                <a:latin typeface="Arial"/>
                <a:cs typeface="Arial"/>
              </a:rPr>
              <a:t> </a:t>
            </a:r>
            <a:r>
              <a:rPr sz="1500" spc="-15" baseline="-36111" dirty="0">
                <a:latin typeface="Arial Unicode MS"/>
                <a:cs typeface="Arial Unicode MS"/>
              </a:rPr>
              <a:t>,</a:t>
            </a:r>
            <a:endParaRPr sz="1500" baseline="-36111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11039" y="4936648"/>
            <a:ext cx="490855" cy="3714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8100">
              <a:spcBef>
                <a:spcPts val="200"/>
              </a:spcBef>
            </a:pPr>
            <a:r>
              <a:rPr sz="1575" i="1" baseline="13227" dirty="0">
                <a:latin typeface="Arial"/>
                <a:cs typeface="Arial"/>
              </a:rPr>
              <a:t>V</a:t>
            </a:r>
            <a:r>
              <a:rPr sz="1050" baseline="19841" dirty="0">
                <a:latin typeface="Arial Unicode MS"/>
                <a:cs typeface="Arial Unicode MS"/>
              </a:rPr>
              <a:t>1</a:t>
            </a:r>
            <a:r>
              <a:rPr sz="1050" spc="592" baseline="19841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650" i="1" dirty="0">
                <a:latin typeface="Arial"/>
                <a:cs typeface="Arial"/>
              </a:rPr>
              <a:t>L</a:t>
            </a:r>
            <a:r>
              <a:rPr sz="650" i="1" spc="-30" dirty="0">
                <a:latin typeface="Arial"/>
                <a:cs typeface="Arial"/>
              </a:rPr>
              <a:t> </a:t>
            </a:r>
            <a:r>
              <a:rPr sz="950" spc="-6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 marL="100965">
              <a:spcBef>
                <a:spcPts val="105"/>
              </a:spcBef>
            </a:pPr>
            <a:r>
              <a:rPr sz="1000" dirty="0">
                <a:latin typeface="Arial Unicode MS"/>
                <a:cs typeface="Arial Unicode MS"/>
              </a:rPr>
              <a:t>2</a:t>
            </a:r>
            <a:r>
              <a:rPr sz="1000" spc="425" dirty="0">
                <a:latin typeface="Arial Unicode MS"/>
                <a:cs typeface="Arial Unicode MS"/>
              </a:rPr>
              <a:t> </a:t>
            </a:r>
            <a:r>
              <a:rPr sz="1050" i="1" spc="-5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804538" y="5117201"/>
            <a:ext cx="24892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spc="-10" dirty="0">
                <a:latin typeface="Arial"/>
                <a:cs typeface="Arial"/>
              </a:rPr>
              <a:t>norte</a:t>
            </a:r>
            <a:r>
              <a:rPr sz="300" spc="-10" dirty="0">
                <a:latin typeface="Arial Unicode MS"/>
                <a:cs typeface="Arial Unicode MS"/>
              </a:rPr>
              <a:t>max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97433" y="501688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08576" y="5050904"/>
            <a:ext cx="40322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dirty="0">
                <a:latin typeface="Arial"/>
                <a:cs typeface="Arial"/>
              </a:rPr>
              <a:t>V</a:t>
            </a:r>
            <a:r>
              <a:rPr sz="650" dirty="0">
                <a:latin typeface="Arial Unicode MS"/>
                <a:cs typeface="Arial Unicode MS"/>
              </a:rPr>
              <a:t>2máx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=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00958" y="5427864"/>
            <a:ext cx="4265295" cy="247965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8100">
              <a:spcBef>
                <a:spcPts val="204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5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550" i="1" spc="180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max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disminuye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75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r>
              <a:rPr sz="975" i="1" spc="487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aumenta</a:t>
            </a:r>
            <a:r>
              <a:rPr sz="8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i="1" spc="-80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disminuye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.</a:t>
            </a:r>
            <a:r>
              <a:rPr sz="85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850">
              <a:latin typeface="Arial Unicode MS"/>
              <a:cs typeface="Arial Unicode MS"/>
            </a:endParaRPr>
          </a:p>
          <a:p>
            <a:pPr marL="38100">
              <a:spcBef>
                <a:spcPts val="80"/>
              </a:spcBef>
              <a:tabLst>
                <a:tab pos="385127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estática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similar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314A97"/>
                </a:solidFill>
                <a:latin typeface="Arial Unicode MS"/>
                <a:cs typeface="Arial Unicode MS"/>
              </a:rPr>
              <a:t>2,46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aumentando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hasta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r>
              <a:rPr sz="950" spc="-3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950" spc="-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endParaRPr sz="950">
              <a:latin typeface="Arial Unicode MS"/>
              <a:cs typeface="Arial Unicode MS"/>
            </a:endParaRPr>
          </a:p>
          <a:p>
            <a:pPr marL="38100">
              <a:spcBef>
                <a:spcPts val="409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decirse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(véase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capítulo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8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potencia).</a:t>
            </a:r>
            <a:endParaRPr sz="600">
              <a:latin typeface="Arial Unicode MS"/>
              <a:cs typeface="Arial Unicode MS"/>
            </a:endParaRPr>
          </a:p>
          <a:p>
            <a:pPr marL="38100" marR="30480" indent="152400">
              <a:lnSpc>
                <a:spcPct val="142900"/>
              </a:lnSpc>
              <a:spcBef>
                <a:spcPts val="20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operador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suele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solicitar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manual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remoto.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menudo,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operadores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prefieren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abierto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preocupados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caiga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inestabilidad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cerrado.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razón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costumbre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posible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falta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coordinación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trabajan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área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riesgo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algunos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desvíen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direcciones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opuestas.</a:t>
            </a:r>
            <a:endParaRPr sz="700">
              <a:latin typeface="Arial Unicode MS"/>
              <a:cs typeface="Arial Unicode MS"/>
            </a:endParaRPr>
          </a:p>
          <a:p>
            <a:pPr marL="38100" marR="30480" indent="152400" algn="just">
              <a:lnSpc>
                <a:spcPct val="101000"/>
              </a:lnSpc>
              <a:spcBef>
                <a:spcPts val="35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2,47</a:t>
            </a:r>
            <a:r>
              <a:rPr sz="700" spc="11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Ilustra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esquemáticamente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mecanismo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carga.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disminuye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&lt;</a:t>
            </a:r>
            <a:r>
              <a:rPr sz="70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58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100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r>
              <a:rPr sz="100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9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aumenta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&gt;</a:t>
            </a:r>
            <a:r>
              <a:rPr sz="75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1000" spc="-5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10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toma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ninguna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acción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volta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je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asume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admisibles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[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10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1000" spc="1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spc="-45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r>
              <a:rPr sz="1000" spc="-4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105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6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1000" spc="-4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1000" spc="-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].</a:t>
            </a:r>
            <a:endParaRPr sz="1000">
              <a:latin typeface="Arial Unicode MS"/>
              <a:cs typeface="Arial Unicode MS"/>
            </a:endParaRPr>
          </a:p>
          <a:p>
            <a:pPr marL="38100" marR="50800" indent="152400">
              <a:lnSpc>
                <a:spcPts val="1200"/>
              </a:lnSpc>
              <a:spcBef>
                <a:spcPts val="3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Figura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2,48</a:t>
            </a:r>
            <a:r>
              <a:rPr sz="750" spc="12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simplificado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lazo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cerrado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relación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caracterizado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bloque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lineal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seguido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integrador.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75" i="1" spc="-150" baseline="-29914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i="1" spc="179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integración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(igual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10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mínimo)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corresponde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motor,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actúa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8899" y="3646754"/>
            <a:ext cx="0" cy="96520"/>
          </a:xfrm>
          <a:custGeom>
            <a:avLst/>
            <a:gdLst/>
            <a:ahLst/>
            <a:cxnLst/>
            <a:rect l="l" t="t" r="r" b="b"/>
            <a:pathLst>
              <a:path h="96520">
                <a:moveTo>
                  <a:pt x="0" y="0"/>
                </a:moveTo>
                <a:lnTo>
                  <a:pt x="0" y="96055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27820" y="2931953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557"/>
                </a:lnTo>
              </a:path>
            </a:pathLst>
          </a:custGeom>
          <a:ln w="1582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41251" y="2636122"/>
            <a:ext cx="415290" cy="62230"/>
          </a:xfrm>
          <a:custGeom>
            <a:avLst/>
            <a:gdLst/>
            <a:ahLst/>
            <a:cxnLst/>
            <a:rect l="l" t="t" r="r" b="b"/>
            <a:pathLst>
              <a:path w="415289" h="62230">
                <a:moveTo>
                  <a:pt x="352564" y="0"/>
                </a:moveTo>
                <a:lnTo>
                  <a:pt x="352564" y="61963"/>
                </a:lnTo>
                <a:lnTo>
                  <a:pt x="404673" y="36131"/>
                </a:lnTo>
                <a:lnTo>
                  <a:pt x="365836" y="36131"/>
                </a:lnTo>
                <a:lnTo>
                  <a:pt x="368185" y="33807"/>
                </a:lnTo>
                <a:lnTo>
                  <a:pt x="368185" y="28117"/>
                </a:lnTo>
                <a:lnTo>
                  <a:pt x="365836" y="25793"/>
                </a:lnTo>
                <a:lnTo>
                  <a:pt x="404574" y="25793"/>
                </a:lnTo>
                <a:lnTo>
                  <a:pt x="352564" y="0"/>
                </a:lnTo>
                <a:close/>
              </a:path>
              <a:path w="415289" h="62230">
                <a:moveTo>
                  <a:pt x="352564" y="25793"/>
                </a:moveTo>
                <a:lnTo>
                  <a:pt x="2349" y="25793"/>
                </a:lnTo>
                <a:lnTo>
                  <a:pt x="0" y="28117"/>
                </a:lnTo>
                <a:lnTo>
                  <a:pt x="0" y="33807"/>
                </a:lnTo>
                <a:lnTo>
                  <a:pt x="2349" y="36131"/>
                </a:lnTo>
                <a:lnTo>
                  <a:pt x="352564" y="36131"/>
                </a:lnTo>
                <a:lnTo>
                  <a:pt x="352564" y="25793"/>
                </a:lnTo>
                <a:close/>
              </a:path>
              <a:path w="415289" h="62230">
                <a:moveTo>
                  <a:pt x="404574" y="25793"/>
                </a:moveTo>
                <a:lnTo>
                  <a:pt x="365836" y="25793"/>
                </a:lnTo>
                <a:lnTo>
                  <a:pt x="368185" y="28117"/>
                </a:lnTo>
                <a:lnTo>
                  <a:pt x="368185" y="33807"/>
                </a:lnTo>
                <a:lnTo>
                  <a:pt x="365836" y="36131"/>
                </a:lnTo>
                <a:lnTo>
                  <a:pt x="404673" y="36131"/>
                </a:lnTo>
                <a:lnTo>
                  <a:pt x="415048" y="30988"/>
                </a:lnTo>
                <a:lnTo>
                  <a:pt x="404574" y="2579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0960" y="2779660"/>
            <a:ext cx="2147570" cy="415290"/>
          </a:xfrm>
          <a:custGeom>
            <a:avLst/>
            <a:gdLst/>
            <a:ahLst/>
            <a:cxnLst/>
            <a:rect l="l" t="t" r="r" b="b"/>
            <a:pathLst>
              <a:path w="2147570" h="415289">
                <a:moveTo>
                  <a:pt x="34061" y="46469"/>
                </a:moveTo>
                <a:lnTo>
                  <a:pt x="28282" y="46469"/>
                </a:lnTo>
                <a:lnTo>
                  <a:pt x="25933" y="48793"/>
                </a:lnTo>
                <a:lnTo>
                  <a:pt x="25933" y="413029"/>
                </a:lnTo>
                <a:lnTo>
                  <a:pt x="28282" y="415188"/>
                </a:lnTo>
                <a:lnTo>
                  <a:pt x="2145283" y="415188"/>
                </a:lnTo>
                <a:lnTo>
                  <a:pt x="2147481" y="413029"/>
                </a:lnTo>
                <a:lnTo>
                  <a:pt x="2147481" y="410070"/>
                </a:lnTo>
                <a:lnTo>
                  <a:pt x="36398" y="410070"/>
                </a:lnTo>
                <a:lnTo>
                  <a:pt x="31242" y="404964"/>
                </a:lnTo>
                <a:lnTo>
                  <a:pt x="36398" y="404964"/>
                </a:lnTo>
                <a:lnTo>
                  <a:pt x="36398" y="48793"/>
                </a:lnTo>
                <a:lnTo>
                  <a:pt x="34061" y="46469"/>
                </a:lnTo>
                <a:close/>
              </a:path>
              <a:path w="2147570" h="415289">
                <a:moveTo>
                  <a:pt x="36398" y="404964"/>
                </a:moveTo>
                <a:lnTo>
                  <a:pt x="31242" y="404964"/>
                </a:lnTo>
                <a:lnTo>
                  <a:pt x="36398" y="410070"/>
                </a:lnTo>
                <a:lnTo>
                  <a:pt x="36398" y="404964"/>
                </a:lnTo>
                <a:close/>
              </a:path>
              <a:path w="2147570" h="415289">
                <a:moveTo>
                  <a:pt x="2145283" y="404964"/>
                </a:moveTo>
                <a:lnTo>
                  <a:pt x="36398" y="404964"/>
                </a:lnTo>
                <a:lnTo>
                  <a:pt x="36398" y="410070"/>
                </a:lnTo>
                <a:lnTo>
                  <a:pt x="2147481" y="410070"/>
                </a:lnTo>
                <a:lnTo>
                  <a:pt x="2147481" y="407289"/>
                </a:lnTo>
                <a:lnTo>
                  <a:pt x="2145283" y="404964"/>
                </a:lnTo>
                <a:close/>
              </a:path>
              <a:path w="2147570" h="415289">
                <a:moveTo>
                  <a:pt x="31242" y="0"/>
                </a:moveTo>
                <a:lnTo>
                  <a:pt x="0" y="61963"/>
                </a:lnTo>
                <a:lnTo>
                  <a:pt x="25933" y="61963"/>
                </a:lnTo>
                <a:lnTo>
                  <a:pt x="25933" y="48793"/>
                </a:lnTo>
                <a:lnTo>
                  <a:pt x="28282" y="46469"/>
                </a:lnTo>
                <a:lnTo>
                  <a:pt x="54671" y="46469"/>
                </a:lnTo>
                <a:lnTo>
                  <a:pt x="31242" y="0"/>
                </a:lnTo>
                <a:close/>
              </a:path>
              <a:path w="2147570" h="415289">
                <a:moveTo>
                  <a:pt x="54671" y="46469"/>
                </a:moveTo>
                <a:lnTo>
                  <a:pt x="34061" y="46469"/>
                </a:lnTo>
                <a:lnTo>
                  <a:pt x="36398" y="48793"/>
                </a:lnTo>
                <a:lnTo>
                  <a:pt x="36398" y="61963"/>
                </a:lnTo>
                <a:lnTo>
                  <a:pt x="62484" y="61963"/>
                </a:lnTo>
                <a:lnTo>
                  <a:pt x="54671" y="4646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3877" y="3158750"/>
            <a:ext cx="720725" cy="62230"/>
          </a:xfrm>
          <a:custGeom>
            <a:avLst/>
            <a:gdLst/>
            <a:ahLst/>
            <a:cxnLst/>
            <a:rect l="l" t="t" r="r" b="b"/>
            <a:pathLst>
              <a:path w="720725" h="62230">
                <a:moveTo>
                  <a:pt x="62471" y="0"/>
                </a:moveTo>
                <a:lnTo>
                  <a:pt x="0" y="30975"/>
                </a:lnTo>
                <a:lnTo>
                  <a:pt x="62471" y="61976"/>
                </a:lnTo>
                <a:lnTo>
                  <a:pt x="62471" y="36106"/>
                </a:lnTo>
                <a:lnTo>
                  <a:pt x="49199" y="36106"/>
                </a:lnTo>
                <a:lnTo>
                  <a:pt x="46850" y="33934"/>
                </a:lnTo>
                <a:lnTo>
                  <a:pt x="46850" y="28206"/>
                </a:lnTo>
                <a:lnTo>
                  <a:pt x="49199" y="25869"/>
                </a:lnTo>
                <a:lnTo>
                  <a:pt x="62471" y="25869"/>
                </a:lnTo>
                <a:lnTo>
                  <a:pt x="62471" y="0"/>
                </a:lnTo>
                <a:close/>
              </a:path>
              <a:path w="720725" h="62230">
                <a:moveTo>
                  <a:pt x="62471" y="25869"/>
                </a:moveTo>
                <a:lnTo>
                  <a:pt x="49199" y="25869"/>
                </a:lnTo>
                <a:lnTo>
                  <a:pt x="46850" y="28206"/>
                </a:lnTo>
                <a:lnTo>
                  <a:pt x="46850" y="33934"/>
                </a:lnTo>
                <a:lnTo>
                  <a:pt x="49199" y="36106"/>
                </a:lnTo>
                <a:lnTo>
                  <a:pt x="62471" y="36106"/>
                </a:lnTo>
                <a:lnTo>
                  <a:pt x="62471" y="25869"/>
                </a:lnTo>
                <a:close/>
              </a:path>
              <a:path w="720725" h="62230">
                <a:moveTo>
                  <a:pt x="717842" y="25869"/>
                </a:moveTo>
                <a:lnTo>
                  <a:pt x="62471" y="25869"/>
                </a:lnTo>
                <a:lnTo>
                  <a:pt x="62471" y="36106"/>
                </a:lnTo>
                <a:lnTo>
                  <a:pt x="717842" y="36106"/>
                </a:lnTo>
                <a:lnTo>
                  <a:pt x="720191" y="33934"/>
                </a:lnTo>
                <a:lnTo>
                  <a:pt x="720191" y="28206"/>
                </a:lnTo>
                <a:lnTo>
                  <a:pt x="717842" y="2586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846522" y="2517719"/>
            <a:ext cx="533400" cy="244475"/>
            <a:chOff x="991403" y="2517718"/>
            <a:chExt cx="533400" cy="2444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1840" y="2517718"/>
              <a:ext cx="232410" cy="2440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91403" y="2634262"/>
              <a:ext cx="313055" cy="62230"/>
            </a:xfrm>
            <a:custGeom>
              <a:avLst/>
              <a:gdLst/>
              <a:ahLst/>
              <a:cxnLst/>
              <a:rect l="l" t="t" r="r" b="b"/>
              <a:pathLst>
                <a:path w="313055" h="62230">
                  <a:moveTo>
                    <a:pt x="250487" y="36117"/>
                  </a:moveTo>
                  <a:lnTo>
                    <a:pt x="250355" y="61963"/>
                  </a:lnTo>
                  <a:lnTo>
                    <a:pt x="302938" y="36220"/>
                  </a:lnTo>
                  <a:lnTo>
                    <a:pt x="263791" y="36220"/>
                  </a:lnTo>
                  <a:lnTo>
                    <a:pt x="260908" y="36169"/>
                  </a:lnTo>
                  <a:lnTo>
                    <a:pt x="250487" y="36117"/>
                  </a:lnTo>
                  <a:close/>
                </a:path>
                <a:path w="313055" h="62230">
                  <a:moveTo>
                    <a:pt x="250540" y="25816"/>
                  </a:moveTo>
                  <a:lnTo>
                    <a:pt x="250487" y="36117"/>
                  </a:lnTo>
                  <a:lnTo>
                    <a:pt x="260908" y="36169"/>
                  </a:lnTo>
                  <a:lnTo>
                    <a:pt x="263791" y="36220"/>
                  </a:lnTo>
                  <a:lnTo>
                    <a:pt x="266128" y="33896"/>
                  </a:lnTo>
                  <a:lnTo>
                    <a:pt x="266179" y="28194"/>
                  </a:lnTo>
                  <a:lnTo>
                    <a:pt x="263829" y="25869"/>
                  </a:lnTo>
                  <a:lnTo>
                    <a:pt x="250540" y="25816"/>
                  </a:lnTo>
                  <a:close/>
                </a:path>
                <a:path w="313055" h="62230">
                  <a:moveTo>
                    <a:pt x="250672" y="0"/>
                  </a:moveTo>
                  <a:lnTo>
                    <a:pt x="250540" y="25816"/>
                  </a:lnTo>
                  <a:lnTo>
                    <a:pt x="260934" y="25869"/>
                  </a:lnTo>
                  <a:lnTo>
                    <a:pt x="263829" y="25869"/>
                  </a:lnTo>
                  <a:lnTo>
                    <a:pt x="266179" y="28194"/>
                  </a:lnTo>
                  <a:lnTo>
                    <a:pt x="266128" y="33896"/>
                  </a:lnTo>
                  <a:lnTo>
                    <a:pt x="263791" y="36220"/>
                  </a:lnTo>
                  <a:lnTo>
                    <a:pt x="302938" y="36220"/>
                  </a:lnTo>
                  <a:lnTo>
                    <a:pt x="313004" y="31292"/>
                  </a:lnTo>
                  <a:lnTo>
                    <a:pt x="250672" y="0"/>
                  </a:lnTo>
                  <a:close/>
                </a:path>
                <a:path w="313055" h="62230">
                  <a:moveTo>
                    <a:pt x="5283" y="24549"/>
                  </a:moveTo>
                  <a:lnTo>
                    <a:pt x="2387" y="24549"/>
                  </a:lnTo>
                  <a:lnTo>
                    <a:pt x="50" y="26835"/>
                  </a:lnTo>
                  <a:lnTo>
                    <a:pt x="0" y="32575"/>
                  </a:lnTo>
                  <a:lnTo>
                    <a:pt x="2349" y="34899"/>
                  </a:lnTo>
                  <a:lnTo>
                    <a:pt x="250487" y="36117"/>
                  </a:lnTo>
                  <a:lnTo>
                    <a:pt x="250540" y="25816"/>
                  </a:lnTo>
                  <a:lnTo>
                    <a:pt x="5283" y="2454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8880" y="3134933"/>
            <a:ext cx="112166" cy="1122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1585" y="2327281"/>
            <a:ext cx="2783537" cy="7122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7941" y="3134933"/>
            <a:ext cx="112001" cy="112242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7171518" y="3286748"/>
            <a:ext cx="316230" cy="365125"/>
            <a:chOff x="4316399" y="3286747"/>
            <a:chExt cx="316230" cy="365125"/>
          </a:xfrm>
        </p:grpSpPr>
        <p:sp>
          <p:nvSpPr>
            <p:cNvPr id="14" name="object 14"/>
            <p:cNvSpPr/>
            <p:nvPr/>
          </p:nvSpPr>
          <p:spPr>
            <a:xfrm>
              <a:off x="4321162" y="3291509"/>
              <a:ext cx="306705" cy="355600"/>
            </a:xfrm>
            <a:custGeom>
              <a:avLst/>
              <a:gdLst/>
              <a:ahLst/>
              <a:cxnLst/>
              <a:rect l="l" t="t" r="r" b="b"/>
              <a:pathLst>
                <a:path w="306704" h="355600">
                  <a:moveTo>
                    <a:pt x="306641" y="0"/>
                  </a:moveTo>
                  <a:lnTo>
                    <a:pt x="0" y="0"/>
                  </a:lnTo>
                  <a:lnTo>
                    <a:pt x="0" y="355244"/>
                  </a:lnTo>
                  <a:lnTo>
                    <a:pt x="306641" y="355244"/>
                  </a:lnTo>
                  <a:lnTo>
                    <a:pt x="30664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21162" y="3291509"/>
              <a:ext cx="306705" cy="355600"/>
            </a:xfrm>
            <a:custGeom>
              <a:avLst/>
              <a:gdLst/>
              <a:ahLst/>
              <a:cxnLst/>
              <a:rect l="l" t="t" r="r" b="b"/>
              <a:pathLst>
                <a:path w="306704" h="355600">
                  <a:moveTo>
                    <a:pt x="0" y="355244"/>
                  </a:moveTo>
                  <a:lnTo>
                    <a:pt x="306641" y="355244"/>
                  </a:lnTo>
                  <a:lnTo>
                    <a:pt x="306641" y="0"/>
                  </a:lnTo>
                  <a:lnTo>
                    <a:pt x="0" y="0"/>
                  </a:lnTo>
                  <a:lnTo>
                    <a:pt x="0" y="355244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7176283" y="3747927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0" y="0"/>
                </a:moveTo>
                <a:lnTo>
                  <a:pt x="30664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76283" y="3286264"/>
            <a:ext cx="306705" cy="363855"/>
          </a:xfrm>
          <a:custGeom>
            <a:avLst/>
            <a:gdLst/>
            <a:ahLst/>
            <a:cxnLst/>
            <a:rect l="l" t="t" r="r" b="b"/>
            <a:pathLst>
              <a:path w="306704" h="363854">
                <a:moveTo>
                  <a:pt x="0" y="8826"/>
                </a:moveTo>
                <a:lnTo>
                  <a:pt x="306641" y="363600"/>
                </a:lnTo>
              </a:path>
              <a:path w="306704" h="363854">
                <a:moveTo>
                  <a:pt x="0" y="355396"/>
                </a:moveTo>
                <a:lnTo>
                  <a:pt x="306641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48044" y="749307"/>
            <a:ext cx="64528" cy="82550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476441" y="790589"/>
            <a:ext cx="1153795" cy="949325"/>
            <a:chOff x="3621321" y="790588"/>
            <a:chExt cx="1153795" cy="949325"/>
          </a:xfrm>
        </p:grpSpPr>
        <p:sp>
          <p:nvSpPr>
            <p:cNvPr id="20" name="object 20"/>
            <p:cNvSpPr/>
            <p:nvPr/>
          </p:nvSpPr>
          <p:spPr>
            <a:xfrm>
              <a:off x="3621316" y="790600"/>
              <a:ext cx="1115060" cy="919480"/>
            </a:xfrm>
            <a:custGeom>
              <a:avLst/>
              <a:gdLst/>
              <a:ahLst/>
              <a:cxnLst/>
              <a:rect l="l" t="t" r="r" b="b"/>
              <a:pathLst>
                <a:path w="1115060" h="919480">
                  <a:moveTo>
                    <a:pt x="1114983" y="910717"/>
                  </a:moveTo>
                  <a:lnTo>
                    <a:pt x="7734" y="910717"/>
                  </a:lnTo>
                  <a:lnTo>
                    <a:pt x="7734" y="0"/>
                  </a:lnTo>
                  <a:lnTo>
                    <a:pt x="0" y="0"/>
                  </a:lnTo>
                  <a:lnTo>
                    <a:pt x="0" y="915670"/>
                  </a:lnTo>
                  <a:lnTo>
                    <a:pt x="0" y="919480"/>
                  </a:lnTo>
                  <a:lnTo>
                    <a:pt x="6477" y="919480"/>
                  </a:lnTo>
                  <a:lnTo>
                    <a:pt x="6477" y="918972"/>
                  </a:lnTo>
                  <a:lnTo>
                    <a:pt x="1114983" y="918972"/>
                  </a:lnTo>
                  <a:lnTo>
                    <a:pt x="1114983" y="91071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7573" y="1671055"/>
              <a:ext cx="77431" cy="6878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29062" y="1248702"/>
              <a:ext cx="1087120" cy="0"/>
            </a:xfrm>
            <a:custGeom>
              <a:avLst/>
              <a:gdLst/>
              <a:ahLst/>
              <a:cxnLst/>
              <a:rect l="l" t="t" r="r" b="b"/>
              <a:pathLst>
                <a:path w="1087120">
                  <a:moveTo>
                    <a:pt x="0" y="0"/>
                  </a:moveTo>
                  <a:lnTo>
                    <a:pt x="1086586" y="0"/>
                  </a:lnTo>
                </a:path>
              </a:pathLst>
            </a:custGeom>
            <a:ln w="8254">
              <a:solidFill>
                <a:srgbClr val="221F1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29064" y="886876"/>
              <a:ext cx="1087120" cy="726440"/>
            </a:xfrm>
            <a:custGeom>
              <a:avLst/>
              <a:gdLst/>
              <a:ahLst/>
              <a:cxnLst/>
              <a:rect l="l" t="t" r="r" b="b"/>
              <a:pathLst>
                <a:path w="1087120" h="726440">
                  <a:moveTo>
                    <a:pt x="0" y="115570"/>
                  </a:moveTo>
                  <a:lnTo>
                    <a:pt x="1086586" y="115570"/>
                  </a:lnTo>
                </a:path>
                <a:path w="1087120" h="726440">
                  <a:moveTo>
                    <a:pt x="0" y="608075"/>
                  </a:moveTo>
                  <a:lnTo>
                    <a:pt x="1086586" y="608075"/>
                  </a:lnTo>
                </a:path>
                <a:path w="1087120" h="726440">
                  <a:moveTo>
                    <a:pt x="234861" y="0"/>
                  </a:moveTo>
                  <a:lnTo>
                    <a:pt x="294233" y="24777"/>
                  </a:lnTo>
                  <a:lnTo>
                    <a:pt x="351015" y="55029"/>
                  </a:lnTo>
                  <a:lnTo>
                    <a:pt x="405206" y="88049"/>
                  </a:lnTo>
                  <a:lnTo>
                    <a:pt x="454253" y="123825"/>
                  </a:lnTo>
                  <a:lnTo>
                    <a:pt x="503288" y="162344"/>
                  </a:lnTo>
                  <a:lnTo>
                    <a:pt x="547166" y="206362"/>
                  </a:lnTo>
                  <a:lnTo>
                    <a:pt x="588454" y="250393"/>
                  </a:lnTo>
                  <a:lnTo>
                    <a:pt x="629754" y="297167"/>
                  </a:lnTo>
                  <a:lnTo>
                    <a:pt x="663308" y="343941"/>
                  </a:lnTo>
                  <a:lnTo>
                    <a:pt x="696848" y="396214"/>
                  </a:lnTo>
                  <a:lnTo>
                    <a:pt x="727837" y="448487"/>
                  </a:lnTo>
                  <a:lnTo>
                    <a:pt x="753643" y="500773"/>
                  </a:lnTo>
                  <a:lnTo>
                    <a:pt x="776858" y="555802"/>
                  </a:lnTo>
                  <a:lnTo>
                    <a:pt x="797509" y="613587"/>
                  </a:lnTo>
                  <a:lnTo>
                    <a:pt x="815581" y="668616"/>
                  </a:lnTo>
                  <a:lnTo>
                    <a:pt x="831075" y="726389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84631" y="1230817"/>
              <a:ext cx="33655" cy="36195"/>
            </a:xfrm>
            <a:custGeom>
              <a:avLst/>
              <a:gdLst/>
              <a:ahLst/>
              <a:cxnLst/>
              <a:rect l="l" t="t" r="r" b="b"/>
              <a:pathLst>
                <a:path w="33654" h="36194">
                  <a:moveTo>
                    <a:pt x="23228" y="0"/>
                  </a:moveTo>
                  <a:lnTo>
                    <a:pt x="18059" y="0"/>
                  </a:lnTo>
                  <a:lnTo>
                    <a:pt x="10325" y="0"/>
                  </a:lnTo>
                  <a:lnTo>
                    <a:pt x="5156" y="5499"/>
                  </a:lnTo>
                  <a:lnTo>
                    <a:pt x="0" y="16509"/>
                  </a:lnTo>
                  <a:lnTo>
                    <a:pt x="2578" y="24765"/>
                  </a:lnTo>
                  <a:lnTo>
                    <a:pt x="5156" y="30264"/>
                  </a:lnTo>
                  <a:lnTo>
                    <a:pt x="10325" y="33019"/>
                  </a:lnTo>
                  <a:lnTo>
                    <a:pt x="18059" y="35763"/>
                  </a:lnTo>
                  <a:lnTo>
                    <a:pt x="28384" y="30264"/>
                  </a:lnTo>
                  <a:lnTo>
                    <a:pt x="33540" y="24765"/>
                  </a:lnTo>
                  <a:lnTo>
                    <a:pt x="33540" y="11010"/>
                  </a:lnTo>
                  <a:lnTo>
                    <a:pt x="2322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84631" y="1230817"/>
              <a:ext cx="33655" cy="36195"/>
            </a:xfrm>
            <a:custGeom>
              <a:avLst/>
              <a:gdLst/>
              <a:ahLst/>
              <a:cxnLst/>
              <a:rect l="l" t="t" r="r" b="b"/>
              <a:pathLst>
                <a:path w="33654" h="36194">
                  <a:moveTo>
                    <a:pt x="18059" y="0"/>
                  </a:moveTo>
                  <a:lnTo>
                    <a:pt x="23228" y="0"/>
                  </a:lnTo>
                  <a:lnTo>
                    <a:pt x="28384" y="5499"/>
                  </a:lnTo>
                  <a:lnTo>
                    <a:pt x="33540" y="11010"/>
                  </a:lnTo>
                  <a:lnTo>
                    <a:pt x="33540" y="16509"/>
                  </a:lnTo>
                  <a:lnTo>
                    <a:pt x="33540" y="24765"/>
                  </a:lnTo>
                  <a:lnTo>
                    <a:pt x="28384" y="30264"/>
                  </a:lnTo>
                  <a:lnTo>
                    <a:pt x="23228" y="33019"/>
                  </a:lnTo>
                  <a:lnTo>
                    <a:pt x="18059" y="35763"/>
                  </a:lnTo>
                  <a:lnTo>
                    <a:pt x="10325" y="33019"/>
                  </a:lnTo>
                  <a:lnTo>
                    <a:pt x="5156" y="30264"/>
                  </a:lnTo>
                  <a:lnTo>
                    <a:pt x="2578" y="24765"/>
                  </a:lnTo>
                  <a:lnTo>
                    <a:pt x="0" y="16509"/>
                  </a:lnTo>
                  <a:lnTo>
                    <a:pt x="2578" y="11010"/>
                  </a:lnTo>
                  <a:lnTo>
                    <a:pt x="5156" y="5499"/>
                  </a:lnTo>
                  <a:lnTo>
                    <a:pt x="10325" y="0"/>
                  </a:lnTo>
                  <a:lnTo>
                    <a:pt x="18059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81386" y="1010704"/>
              <a:ext cx="464820" cy="476250"/>
            </a:xfrm>
            <a:custGeom>
              <a:avLst/>
              <a:gdLst/>
              <a:ahLst/>
              <a:cxnLst/>
              <a:rect l="l" t="t" r="r" b="b"/>
              <a:pathLst>
                <a:path w="464820" h="476250">
                  <a:moveTo>
                    <a:pt x="54190" y="145821"/>
                  </a:moveTo>
                  <a:lnTo>
                    <a:pt x="41287" y="85293"/>
                  </a:lnTo>
                  <a:lnTo>
                    <a:pt x="23583" y="102984"/>
                  </a:lnTo>
                  <a:lnTo>
                    <a:pt x="18072" y="99060"/>
                  </a:lnTo>
                  <a:lnTo>
                    <a:pt x="12903" y="93560"/>
                  </a:lnTo>
                  <a:lnTo>
                    <a:pt x="7734" y="99060"/>
                  </a:lnTo>
                  <a:lnTo>
                    <a:pt x="17297" y="109270"/>
                  </a:lnTo>
                  <a:lnTo>
                    <a:pt x="0" y="126568"/>
                  </a:lnTo>
                  <a:lnTo>
                    <a:pt x="54190" y="145821"/>
                  </a:lnTo>
                  <a:close/>
                </a:path>
                <a:path w="464820" h="476250">
                  <a:moveTo>
                    <a:pt x="224536" y="357682"/>
                  </a:moveTo>
                  <a:lnTo>
                    <a:pt x="175514" y="324662"/>
                  </a:lnTo>
                  <a:lnTo>
                    <a:pt x="172923" y="385203"/>
                  </a:lnTo>
                  <a:lnTo>
                    <a:pt x="194856" y="373519"/>
                  </a:lnTo>
                  <a:lnTo>
                    <a:pt x="198729" y="379704"/>
                  </a:lnTo>
                  <a:lnTo>
                    <a:pt x="201307" y="387959"/>
                  </a:lnTo>
                  <a:lnTo>
                    <a:pt x="209054" y="385203"/>
                  </a:lnTo>
                  <a:lnTo>
                    <a:pt x="206463" y="376961"/>
                  </a:lnTo>
                  <a:lnTo>
                    <a:pt x="202844" y="369252"/>
                  </a:lnTo>
                  <a:lnTo>
                    <a:pt x="224536" y="357682"/>
                  </a:lnTo>
                  <a:close/>
                </a:path>
                <a:path w="464820" h="476250">
                  <a:moveTo>
                    <a:pt x="464566" y="420966"/>
                  </a:moveTo>
                  <a:lnTo>
                    <a:pt x="438759" y="420966"/>
                  </a:lnTo>
                  <a:lnTo>
                    <a:pt x="438759" y="250380"/>
                  </a:lnTo>
                  <a:lnTo>
                    <a:pt x="433603" y="250380"/>
                  </a:lnTo>
                  <a:lnTo>
                    <a:pt x="433603" y="420966"/>
                  </a:lnTo>
                  <a:lnTo>
                    <a:pt x="407784" y="420966"/>
                  </a:lnTo>
                  <a:lnTo>
                    <a:pt x="436168" y="476008"/>
                  </a:lnTo>
                  <a:lnTo>
                    <a:pt x="464566" y="420966"/>
                  </a:lnTo>
                  <a:close/>
                </a:path>
                <a:path w="464820" h="476250">
                  <a:moveTo>
                    <a:pt x="464566" y="55029"/>
                  </a:moveTo>
                  <a:lnTo>
                    <a:pt x="436168" y="0"/>
                  </a:lnTo>
                  <a:lnTo>
                    <a:pt x="407784" y="55029"/>
                  </a:lnTo>
                  <a:lnTo>
                    <a:pt x="433603" y="55029"/>
                  </a:lnTo>
                  <a:lnTo>
                    <a:pt x="433603" y="228358"/>
                  </a:lnTo>
                  <a:lnTo>
                    <a:pt x="438759" y="228358"/>
                  </a:lnTo>
                  <a:lnTo>
                    <a:pt x="438759" y="55029"/>
                  </a:lnTo>
                  <a:lnTo>
                    <a:pt x="464566" y="5502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69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26423" y="703906"/>
            <a:ext cx="1304290" cy="27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500"/>
              </a:lnSpc>
              <a:spcBef>
                <a:spcPts val="100"/>
              </a:spcBef>
            </a:pP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5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211F1F"/>
                </a:solidFill>
                <a:latin typeface="Arial"/>
                <a:cs typeface="Arial"/>
              </a:rPr>
              <a:t>2.47</a:t>
            </a:r>
            <a:r>
              <a:rPr sz="5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Lógica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5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5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88530" y="741040"/>
            <a:ext cx="1835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spc="-37" baseline="-20202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825" baseline="-20202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96103" y="1034984"/>
            <a:ext cx="806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40" dirty="0">
                <a:solidFill>
                  <a:srgbClr val="211F1F"/>
                </a:solidFill>
                <a:latin typeface="Arial Unicode MS"/>
                <a:cs typeface="Arial Unicode MS"/>
              </a:rPr>
              <a:t>ε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98690" y="1255128"/>
            <a:ext cx="806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40" dirty="0">
                <a:solidFill>
                  <a:srgbClr val="211F1F"/>
                </a:solidFill>
                <a:latin typeface="Arial Unicode MS"/>
                <a:cs typeface="Arial Unicode MS"/>
              </a:rPr>
              <a:t>ε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62423" y="1183012"/>
            <a:ext cx="20193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sch</a:t>
            </a:r>
            <a:endParaRPr sz="4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56134" y="1686195"/>
            <a:ext cx="13970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3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56282" y="2293999"/>
            <a:ext cx="22034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max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156866" y="2316946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17019" y="2440917"/>
            <a:ext cx="3860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500" spc="3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350" b="1" spc="-75" baseline="-24691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endParaRPr sz="1350" baseline="-24691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62898" y="2481147"/>
            <a:ext cx="16192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35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14057" y="2322249"/>
            <a:ext cx="163195" cy="35433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92075">
              <a:spcBef>
                <a:spcPts val="330"/>
              </a:spcBef>
            </a:pPr>
            <a:r>
              <a:rPr sz="800" spc="1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310"/>
              </a:spcBef>
            </a:pP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-</a:t>
            </a:r>
            <a:r>
              <a:rPr sz="900" i="1" spc="-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00" i="1" spc="-50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62634" y="2519257"/>
            <a:ext cx="16002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mi</a:t>
            </a:r>
            <a:r>
              <a:rPr sz="300" i="1" spc="-10" dirty="0">
                <a:solidFill>
                  <a:srgbClr val="211F1F"/>
                </a:solidFill>
                <a:latin typeface="Arial"/>
                <a:cs typeface="Arial"/>
              </a:rPr>
              <a:t>–Τs</a:t>
            </a:r>
            <a:endParaRPr sz="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55191" y="2595429"/>
            <a:ext cx="26352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10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80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4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4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02291" y="2684985"/>
            <a:ext cx="133985" cy="37465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6195">
              <a:spcBef>
                <a:spcPts val="365"/>
              </a:spcBef>
            </a:pPr>
            <a:r>
              <a:rPr sz="900" b="1" spc="-1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315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32481" y="2778393"/>
            <a:ext cx="139700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3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97205" y="2701188"/>
            <a:ext cx="176530" cy="27956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35" dirty="0">
                <a:solidFill>
                  <a:srgbClr val="211F1F"/>
                </a:solidFill>
                <a:latin typeface="Arial"/>
                <a:cs typeface="Arial"/>
              </a:rPr>
              <a:t>ε</a:t>
            </a:r>
            <a:endParaRPr sz="900">
              <a:latin typeface="Arial"/>
              <a:cs typeface="Arial"/>
            </a:endParaRPr>
          </a:p>
          <a:p>
            <a:pPr marL="46355">
              <a:spcBef>
                <a:spcPts val="4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93796" y="2940968"/>
            <a:ext cx="21336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2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endParaRPr sz="2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17063" y="3028163"/>
            <a:ext cx="582930" cy="148116"/>
          </a:xfrm>
          <a:prstGeom prst="rect">
            <a:avLst/>
          </a:prstGeom>
          <a:solidFill>
            <a:srgbClr val="BDE0E3"/>
          </a:solidFill>
          <a:ln w="9525">
            <a:solidFill>
              <a:srgbClr val="221F1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182245">
              <a:spcBef>
                <a:spcPts val="434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Filtrar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3051" y="3032660"/>
            <a:ext cx="13398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05038" y="3377198"/>
            <a:ext cx="12763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Z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L</a:t>
            </a:r>
            <a:endParaRPr sz="5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26419" y="3860925"/>
            <a:ext cx="351345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50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211F1F"/>
                </a:solidFill>
                <a:latin typeface="Arial"/>
                <a:cs typeface="Arial"/>
              </a:rPr>
              <a:t>2.48</a:t>
            </a:r>
            <a:r>
              <a:rPr sz="5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bloques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cerrado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pasos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5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0962" y="4161055"/>
            <a:ext cx="4305300" cy="343876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8100">
              <a:spcBef>
                <a:spcPts val="375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7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10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7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regular,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2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2sch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800" i="1" spc="3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25" baseline="-55555" dirty="0">
                <a:solidFill>
                  <a:srgbClr val="211F1F"/>
                </a:solidFill>
                <a:latin typeface="Arial Unicode MS"/>
                <a:cs typeface="Arial Unicode MS"/>
              </a:rPr>
              <a:t>grifo</a:t>
            </a:r>
            <a:r>
              <a:rPr sz="525" spc="397" baseline="-555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950">
              <a:latin typeface="Arial Unicode MS"/>
              <a:cs typeface="Arial Unicode MS"/>
            </a:endParaRPr>
          </a:p>
          <a:p>
            <a:pPr marL="38100">
              <a:spcBef>
                <a:spcPts val="260"/>
              </a:spcBef>
              <a:tabLst>
                <a:tab pos="2651125" algn="l"/>
              </a:tabLst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permitido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:</a:t>
            </a:r>
            <a:r>
              <a:rPr sz="750" i="1" spc="2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spc="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mi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550" spc="5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550" i="1" spc="35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550" spc="5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550" i="1" spc="25" dirty="0">
                <a:solidFill>
                  <a:srgbClr val="211F1F"/>
                </a:solidFill>
                <a:latin typeface="Arial"/>
                <a:cs typeface="Arial"/>
              </a:rPr>
              <a:t>no</a:t>
            </a:r>
            <a:r>
              <a:rPr sz="550" i="1" spc="-8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75" spc="-66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550" i="1" spc="5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975" spc="-30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550" spc="45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975" spc="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x</a:t>
            </a:r>
            <a:endParaRPr sz="975" baseline="-29914">
              <a:latin typeface="Arial Unicode MS"/>
              <a:cs typeface="Arial Unicode MS"/>
            </a:endParaRPr>
          </a:p>
          <a:p>
            <a:pPr marL="38100" marR="30480" indent="152400">
              <a:lnSpc>
                <a:spcPts val="1200"/>
              </a:lnSpc>
              <a:spcBef>
                <a:spcPts val="9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caracteriza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pasos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espiras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posteriores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bloque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70" dirty="0">
                <a:solidFill>
                  <a:srgbClr val="211F1F"/>
                </a:solidFill>
                <a:latin typeface="Arial"/>
                <a:cs typeface="Arial"/>
              </a:rPr>
              <a:t>τ</a:t>
            </a:r>
            <a:r>
              <a:rPr sz="700" i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orden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decenas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segundos.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precisamente: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evitar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variaciones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transitorias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bloquea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retardo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conmutaciones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sucesivas.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supera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admisibles,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posterior.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Además,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ubicados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cascada,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cuanto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retraso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primera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conmutación.</a:t>
            </a:r>
            <a:endParaRPr sz="700">
              <a:latin typeface="Arial Unicode MS"/>
              <a:cs typeface="Arial Unicode MS"/>
            </a:endParaRPr>
          </a:p>
          <a:p>
            <a:pPr marL="38100" marR="198120" indent="152400">
              <a:lnSpc>
                <a:spcPts val="1200"/>
              </a:lnSpc>
              <a:tabLst>
                <a:tab pos="2868930" algn="l"/>
              </a:tabLst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estado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estacionario,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integrador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asegura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error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i="1" spc="1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encuentra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dentro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especificado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min</a:t>
            </a:r>
            <a:r>
              <a:rPr sz="550" spc="-35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550" spc="-35" dirty="0">
                <a:solidFill>
                  <a:srgbClr val="211F1F"/>
                </a:solidFill>
                <a:latin typeface="Cambria"/>
                <a:cs typeface="Cambria"/>
              </a:rPr>
              <a:t>≤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nor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te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550" spc="-35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975" spc="-5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x</a:t>
            </a:r>
            <a:r>
              <a:rPr sz="550" spc="-35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5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desconcierto</a:t>
            </a:r>
            <a:endParaRPr sz="550">
              <a:latin typeface="Arial Unicode MS"/>
              <a:cs typeface="Arial Unicode MS"/>
            </a:endParaRPr>
          </a:p>
          <a:p>
            <a:pPr marL="38100" marR="61594">
              <a:lnSpc>
                <a:spcPts val="1200"/>
              </a:lnSpc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lento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comparación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tipos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asegura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deseado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estado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estacionario,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caiga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inestabilidad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00" i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(punto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2,46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700">
              <a:latin typeface="Arial Unicode MS"/>
              <a:cs typeface="Arial Unicode MS"/>
            </a:endParaRPr>
          </a:p>
          <a:p>
            <a:pPr marL="38100" marR="30480" indent="152400">
              <a:lnSpc>
                <a:spcPts val="12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5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deben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poder</a:t>
            </a:r>
            <a:r>
              <a:rPr sz="75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5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20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7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normales,</a:t>
            </a:r>
            <a:r>
              <a:rPr sz="750" spc="40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según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curva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diaria,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situaciones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emergencia,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cuando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asume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fuera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admisibles.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Esto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conduce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daños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sobretensiones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colapso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debido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fenómeno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inestabilidad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0709" y="7025421"/>
            <a:ext cx="76835" cy="0"/>
          </a:xfrm>
          <a:custGeom>
            <a:avLst/>
            <a:gdLst/>
            <a:ahLst/>
            <a:cxnLst/>
            <a:rect l="l" t="t" r="r" b="b"/>
            <a:pathLst>
              <a:path w="76835">
                <a:moveTo>
                  <a:pt x="0" y="0"/>
                </a:moveTo>
                <a:lnTo>
                  <a:pt x="76707" y="0"/>
                </a:lnTo>
              </a:path>
            </a:pathLst>
          </a:custGeom>
          <a:ln w="9448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68461" y="622509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>
                <a:moveTo>
                  <a:pt x="0" y="0"/>
                </a:moveTo>
                <a:lnTo>
                  <a:pt x="72377" y="0"/>
                </a:lnTo>
              </a:path>
            </a:pathLst>
          </a:custGeom>
          <a:ln w="914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43172" y="6302109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191973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6044" y="6309487"/>
            <a:ext cx="0" cy="193040"/>
          </a:xfrm>
          <a:custGeom>
            <a:avLst/>
            <a:gdLst/>
            <a:ahLst/>
            <a:cxnLst/>
            <a:rect l="l" t="t" r="r" b="b"/>
            <a:pathLst>
              <a:path h="193040">
                <a:moveTo>
                  <a:pt x="0" y="192493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07489" y="6392800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505"/>
                </a:lnTo>
              </a:path>
            </a:pathLst>
          </a:custGeom>
          <a:ln w="2536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07489" y="6947129"/>
            <a:ext cx="0" cy="278765"/>
          </a:xfrm>
          <a:custGeom>
            <a:avLst/>
            <a:gdLst/>
            <a:ahLst/>
            <a:cxnLst/>
            <a:rect l="l" t="t" r="r" b="b"/>
            <a:pathLst>
              <a:path h="278765">
                <a:moveTo>
                  <a:pt x="0" y="0"/>
                </a:moveTo>
                <a:lnTo>
                  <a:pt x="0" y="278485"/>
                </a:lnTo>
              </a:path>
            </a:pathLst>
          </a:custGeom>
          <a:ln w="2536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93567" y="7221907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212547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79240" y="6243151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462" y="0"/>
                </a:lnTo>
              </a:path>
            </a:pathLst>
          </a:custGeom>
          <a:ln w="8839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243670" y="6362751"/>
            <a:ext cx="301625" cy="86360"/>
            <a:chOff x="3388550" y="6362751"/>
            <a:chExt cx="301625" cy="86360"/>
          </a:xfrm>
        </p:grpSpPr>
        <p:sp>
          <p:nvSpPr>
            <p:cNvPr id="11" name="object 11"/>
            <p:cNvSpPr/>
            <p:nvPr/>
          </p:nvSpPr>
          <p:spPr>
            <a:xfrm>
              <a:off x="3393313" y="6367513"/>
              <a:ext cx="292100" cy="76835"/>
            </a:xfrm>
            <a:custGeom>
              <a:avLst/>
              <a:gdLst/>
              <a:ahLst/>
              <a:cxnLst/>
              <a:rect l="l" t="t" r="r" b="b"/>
              <a:pathLst>
                <a:path w="292100" h="76835">
                  <a:moveTo>
                    <a:pt x="291655" y="0"/>
                  </a:moveTo>
                  <a:lnTo>
                    <a:pt x="0" y="0"/>
                  </a:lnTo>
                  <a:lnTo>
                    <a:pt x="0" y="76466"/>
                  </a:lnTo>
                  <a:lnTo>
                    <a:pt x="291655" y="76466"/>
                  </a:lnTo>
                  <a:lnTo>
                    <a:pt x="291655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93313" y="6367513"/>
              <a:ext cx="292100" cy="76835"/>
            </a:xfrm>
            <a:custGeom>
              <a:avLst/>
              <a:gdLst/>
              <a:ahLst/>
              <a:cxnLst/>
              <a:rect l="l" t="t" r="r" b="b"/>
              <a:pathLst>
                <a:path w="292100" h="76835">
                  <a:moveTo>
                    <a:pt x="0" y="76466"/>
                  </a:moveTo>
                  <a:lnTo>
                    <a:pt x="291655" y="76466"/>
                  </a:lnTo>
                  <a:lnTo>
                    <a:pt x="291655" y="0"/>
                  </a:lnTo>
                  <a:lnTo>
                    <a:pt x="0" y="0"/>
                  </a:lnTo>
                  <a:lnTo>
                    <a:pt x="0" y="76466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5743172" y="6399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2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029508" y="6362751"/>
            <a:ext cx="302895" cy="86360"/>
            <a:chOff x="4174388" y="6362751"/>
            <a:chExt cx="302895" cy="86360"/>
          </a:xfrm>
        </p:grpSpPr>
        <p:sp>
          <p:nvSpPr>
            <p:cNvPr id="15" name="object 15"/>
            <p:cNvSpPr/>
            <p:nvPr/>
          </p:nvSpPr>
          <p:spPr>
            <a:xfrm>
              <a:off x="4179150" y="6367513"/>
              <a:ext cx="293370" cy="76835"/>
            </a:xfrm>
            <a:custGeom>
              <a:avLst/>
              <a:gdLst/>
              <a:ahLst/>
              <a:cxnLst/>
              <a:rect l="l" t="t" r="r" b="b"/>
              <a:pathLst>
                <a:path w="293370" h="76835">
                  <a:moveTo>
                    <a:pt x="293243" y="0"/>
                  </a:moveTo>
                  <a:lnTo>
                    <a:pt x="0" y="0"/>
                  </a:lnTo>
                  <a:lnTo>
                    <a:pt x="0" y="76466"/>
                  </a:lnTo>
                  <a:lnTo>
                    <a:pt x="293243" y="76466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79150" y="6367513"/>
              <a:ext cx="293370" cy="76835"/>
            </a:xfrm>
            <a:custGeom>
              <a:avLst/>
              <a:gdLst/>
              <a:ahLst/>
              <a:cxnLst/>
              <a:rect l="l" t="t" r="r" b="b"/>
              <a:pathLst>
                <a:path w="293370" h="76835">
                  <a:moveTo>
                    <a:pt x="0" y="76466"/>
                  </a:moveTo>
                  <a:lnTo>
                    <a:pt x="293243" y="76466"/>
                  </a:lnTo>
                  <a:lnTo>
                    <a:pt x="293243" y="0"/>
                  </a:lnTo>
                  <a:lnTo>
                    <a:pt x="0" y="0"/>
                  </a:lnTo>
                  <a:lnTo>
                    <a:pt x="0" y="76466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753155" y="6676542"/>
            <a:ext cx="96520" cy="275590"/>
            <a:chOff x="3898036" y="6676542"/>
            <a:chExt cx="96520" cy="275590"/>
          </a:xfrm>
        </p:grpSpPr>
        <p:sp>
          <p:nvSpPr>
            <p:cNvPr id="18" name="object 18"/>
            <p:cNvSpPr/>
            <p:nvPr/>
          </p:nvSpPr>
          <p:spPr>
            <a:xfrm>
              <a:off x="3902798" y="6681305"/>
              <a:ext cx="86995" cy="266065"/>
            </a:xfrm>
            <a:custGeom>
              <a:avLst/>
              <a:gdLst/>
              <a:ahLst/>
              <a:cxnLst/>
              <a:rect l="l" t="t" r="r" b="b"/>
              <a:pathLst>
                <a:path w="86995" h="266065">
                  <a:moveTo>
                    <a:pt x="86486" y="0"/>
                  </a:moveTo>
                  <a:lnTo>
                    <a:pt x="0" y="0"/>
                  </a:lnTo>
                  <a:lnTo>
                    <a:pt x="0" y="265823"/>
                  </a:lnTo>
                  <a:lnTo>
                    <a:pt x="86486" y="265823"/>
                  </a:lnTo>
                  <a:lnTo>
                    <a:pt x="8648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02798" y="6681305"/>
              <a:ext cx="86995" cy="266065"/>
            </a:xfrm>
            <a:custGeom>
              <a:avLst/>
              <a:gdLst/>
              <a:ahLst/>
              <a:cxnLst/>
              <a:rect l="l" t="t" r="r" b="b"/>
              <a:pathLst>
                <a:path w="86995" h="266065">
                  <a:moveTo>
                    <a:pt x="0" y="265823"/>
                  </a:moveTo>
                  <a:lnTo>
                    <a:pt x="86486" y="265823"/>
                  </a:lnTo>
                  <a:lnTo>
                    <a:pt x="86486" y="0"/>
                  </a:lnTo>
                  <a:lnTo>
                    <a:pt x="0" y="0"/>
                  </a:lnTo>
                  <a:lnTo>
                    <a:pt x="0" y="265823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540085" y="6407053"/>
            <a:ext cx="494665" cy="0"/>
          </a:xfrm>
          <a:custGeom>
            <a:avLst/>
            <a:gdLst/>
            <a:ahLst/>
            <a:cxnLst/>
            <a:rect l="l" t="t" r="r" b="b"/>
            <a:pathLst>
              <a:path w="494664">
                <a:moveTo>
                  <a:pt x="0" y="0"/>
                </a:moveTo>
                <a:lnTo>
                  <a:pt x="494182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27509" y="6407053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33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46118" y="6407053"/>
            <a:ext cx="102870" cy="0"/>
          </a:xfrm>
          <a:custGeom>
            <a:avLst/>
            <a:gdLst/>
            <a:ahLst/>
            <a:cxnLst/>
            <a:rect l="l" t="t" r="r" b="b"/>
            <a:pathLst>
              <a:path w="102870">
                <a:moveTo>
                  <a:pt x="0" y="0"/>
                </a:moveTo>
                <a:lnTo>
                  <a:pt x="102311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5870781" y="6280463"/>
            <a:ext cx="283845" cy="247650"/>
            <a:chOff x="3015661" y="6280463"/>
            <a:chExt cx="283845" cy="24765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5661" y="6280463"/>
              <a:ext cx="123977" cy="24000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81282" y="6290509"/>
              <a:ext cx="113030" cy="233045"/>
            </a:xfrm>
            <a:custGeom>
              <a:avLst/>
              <a:gdLst/>
              <a:ahLst/>
              <a:cxnLst/>
              <a:rect l="l" t="t" r="r" b="b"/>
              <a:pathLst>
                <a:path w="113029" h="233045">
                  <a:moveTo>
                    <a:pt x="17945" y="232575"/>
                  </a:moveTo>
                  <a:lnTo>
                    <a:pt x="11087" y="224980"/>
                  </a:lnTo>
                  <a:lnTo>
                    <a:pt x="5499" y="216230"/>
                  </a:lnTo>
                  <a:lnTo>
                    <a:pt x="0" y="206108"/>
                  </a:lnTo>
                  <a:lnTo>
                    <a:pt x="0" y="193548"/>
                  </a:lnTo>
                  <a:lnTo>
                    <a:pt x="0" y="187223"/>
                  </a:lnTo>
                  <a:lnTo>
                    <a:pt x="2755" y="177101"/>
                  </a:lnTo>
                  <a:lnTo>
                    <a:pt x="8242" y="169608"/>
                  </a:lnTo>
                  <a:lnTo>
                    <a:pt x="13830" y="164553"/>
                  </a:lnTo>
                </a:path>
                <a:path w="113029" h="233045">
                  <a:moveTo>
                    <a:pt x="11087" y="169710"/>
                  </a:moveTo>
                  <a:lnTo>
                    <a:pt x="16675" y="164642"/>
                  </a:lnTo>
                  <a:lnTo>
                    <a:pt x="26377" y="159486"/>
                  </a:lnTo>
                  <a:lnTo>
                    <a:pt x="43154" y="158216"/>
                  </a:lnTo>
                  <a:lnTo>
                    <a:pt x="61290" y="158216"/>
                  </a:lnTo>
                  <a:lnTo>
                    <a:pt x="80810" y="158216"/>
                  </a:lnTo>
                  <a:lnTo>
                    <a:pt x="96100" y="162013"/>
                  </a:lnTo>
                  <a:lnTo>
                    <a:pt x="107289" y="164642"/>
                  </a:lnTo>
                  <a:lnTo>
                    <a:pt x="112877" y="169710"/>
                  </a:lnTo>
                  <a:lnTo>
                    <a:pt x="107289" y="177406"/>
                  </a:lnTo>
                  <a:lnTo>
                    <a:pt x="96100" y="179946"/>
                  </a:lnTo>
                  <a:lnTo>
                    <a:pt x="80810" y="182473"/>
                  </a:lnTo>
                  <a:lnTo>
                    <a:pt x="61290" y="182473"/>
                  </a:lnTo>
                  <a:lnTo>
                    <a:pt x="43154" y="182473"/>
                  </a:lnTo>
                  <a:lnTo>
                    <a:pt x="26377" y="179946"/>
                  </a:lnTo>
                  <a:lnTo>
                    <a:pt x="16675" y="174777"/>
                  </a:lnTo>
                  <a:lnTo>
                    <a:pt x="11087" y="169710"/>
                  </a:lnTo>
                </a:path>
                <a:path w="113029" h="233045">
                  <a:moveTo>
                    <a:pt x="10972" y="169824"/>
                  </a:moveTo>
                  <a:lnTo>
                    <a:pt x="5499" y="162115"/>
                  </a:lnTo>
                  <a:lnTo>
                    <a:pt x="2755" y="155790"/>
                  </a:lnTo>
                  <a:lnTo>
                    <a:pt x="0" y="148183"/>
                  </a:lnTo>
                  <a:lnTo>
                    <a:pt x="0" y="140500"/>
                  </a:lnTo>
                  <a:lnTo>
                    <a:pt x="0" y="130263"/>
                  </a:lnTo>
                  <a:lnTo>
                    <a:pt x="2755" y="123926"/>
                  </a:lnTo>
                  <a:lnTo>
                    <a:pt x="8242" y="116230"/>
                  </a:lnTo>
                  <a:lnTo>
                    <a:pt x="13716" y="108635"/>
                  </a:lnTo>
                </a:path>
                <a:path w="113029" h="233045">
                  <a:moveTo>
                    <a:pt x="11087" y="113804"/>
                  </a:moveTo>
                  <a:lnTo>
                    <a:pt x="16675" y="108534"/>
                  </a:lnTo>
                  <a:lnTo>
                    <a:pt x="26377" y="105994"/>
                  </a:lnTo>
                  <a:lnTo>
                    <a:pt x="43154" y="100723"/>
                  </a:lnTo>
                  <a:lnTo>
                    <a:pt x="61290" y="100723"/>
                  </a:lnTo>
                  <a:lnTo>
                    <a:pt x="80810" y="103365"/>
                  </a:lnTo>
                  <a:lnTo>
                    <a:pt x="96100" y="105994"/>
                  </a:lnTo>
                  <a:lnTo>
                    <a:pt x="107289" y="111175"/>
                  </a:lnTo>
                  <a:lnTo>
                    <a:pt x="112877" y="116446"/>
                  </a:lnTo>
                  <a:lnTo>
                    <a:pt x="107289" y="121615"/>
                  </a:lnTo>
                  <a:lnTo>
                    <a:pt x="96100" y="124244"/>
                  </a:lnTo>
                  <a:lnTo>
                    <a:pt x="80810" y="128155"/>
                  </a:lnTo>
                  <a:lnTo>
                    <a:pt x="61290" y="128155"/>
                  </a:lnTo>
                  <a:lnTo>
                    <a:pt x="43154" y="126885"/>
                  </a:lnTo>
                  <a:lnTo>
                    <a:pt x="26377" y="124244"/>
                  </a:lnTo>
                  <a:lnTo>
                    <a:pt x="16675" y="118973"/>
                  </a:lnTo>
                  <a:lnTo>
                    <a:pt x="11087" y="113804"/>
                  </a:lnTo>
                </a:path>
                <a:path w="113029" h="233045">
                  <a:moveTo>
                    <a:pt x="10972" y="116547"/>
                  </a:moveTo>
                  <a:lnTo>
                    <a:pt x="5499" y="108851"/>
                  </a:lnTo>
                  <a:lnTo>
                    <a:pt x="2755" y="101257"/>
                  </a:lnTo>
                  <a:lnTo>
                    <a:pt x="0" y="92290"/>
                  </a:lnTo>
                  <a:lnTo>
                    <a:pt x="0" y="84683"/>
                  </a:lnTo>
                  <a:lnTo>
                    <a:pt x="0" y="74460"/>
                  </a:lnTo>
                  <a:lnTo>
                    <a:pt x="2755" y="66865"/>
                  </a:lnTo>
                  <a:lnTo>
                    <a:pt x="8242" y="60426"/>
                  </a:lnTo>
                  <a:lnTo>
                    <a:pt x="13716" y="55372"/>
                  </a:lnTo>
                </a:path>
                <a:path w="113029" h="233045">
                  <a:moveTo>
                    <a:pt x="11087" y="60744"/>
                  </a:moveTo>
                  <a:lnTo>
                    <a:pt x="16675" y="55689"/>
                  </a:lnTo>
                  <a:lnTo>
                    <a:pt x="26377" y="50520"/>
                  </a:lnTo>
                  <a:lnTo>
                    <a:pt x="43154" y="47980"/>
                  </a:lnTo>
                  <a:lnTo>
                    <a:pt x="61290" y="47980"/>
                  </a:lnTo>
                  <a:lnTo>
                    <a:pt x="80810" y="47980"/>
                  </a:lnTo>
                  <a:lnTo>
                    <a:pt x="96100" y="50520"/>
                  </a:lnTo>
                  <a:lnTo>
                    <a:pt x="107289" y="55689"/>
                  </a:lnTo>
                  <a:lnTo>
                    <a:pt x="112877" y="60744"/>
                  </a:lnTo>
                  <a:lnTo>
                    <a:pt x="107289" y="64554"/>
                  </a:lnTo>
                  <a:lnTo>
                    <a:pt x="96100" y="69710"/>
                  </a:lnTo>
                  <a:lnTo>
                    <a:pt x="80810" y="72250"/>
                  </a:lnTo>
                  <a:lnTo>
                    <a:pt x="61290" y="72250"/>
                  </a:lnTo>
                  <a:lnTo>
                    <a:pt x="43154" y="72250"/>
                  </a:lnTo>
                  <a:lnTo>
                    <a:pt x="26377" y="67182"/>
                  </a:lnTo>
                  <a:lnTo>
                    <a:pt x="16675" y="64554"/>
                  </a:lnTo>
                  <a:lnTo>
                    <a:pt x="11087" y="60744"/>
                  </a:lnTo>
                </a:path>
                <a:path w="113029" h="233045">
                  <a:moveTo>
                    <a:pt x="10972" y="60642"/>
                  </a:moveTo>
                  <a:lnTo>
                    <a:pt x="5499" y="53047"/>
                  </a:lnTo>
                  <a:lnTo>
                    <a:pt x="2755" y="45453"/>
                  </a:lnTo>
                  <a:lnTo>
                    <a:pt x="0" y="37858"/>
                  </a:lnTo>
                  <a:lnTo>
                    <a:pt x="0" y="29108"/>
                  </a:lnTo>
                  <a:lnTo>
                    <a:pt x="0" y="21513"/>
                  </a:lnTo>
                  <a:lnTo>
                    <a:pt x="2755" y="13919"/>
                  </a:lnTo>
                  <a:lnTo>
                    <a:pt x="8242" y="6324"/>
                  </a:lnTo>
                  <a:lnTo>
                    <a:pt x="13716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568560" y="7179168"/>
            <a:ext cx="454025" cy="410845"/>
            <a:chOff x="3713440" y="7179167"/>
            <a:chExt cx="454025" cy="410845"/>
          </a:xfrm>
        </p:grpSpPr>
        <p:sp>
          <p:nvSpPr>
            <p:cNvPr id="27" name="object 27"/>
            <p:cNvSpPr/>
            <p:nvPr/>
          </p:nvSpPr>
          <p:spPr>
            <a:xfrm>
              <a:off x="3718203" y="7183930"/>
              <a:ext cx="444500" cy="401320"/>
            </a:xfrm>
            <a:custGeom>
              <a:avLst/>
              <a:gdLst/>
              <a:ahLst/>
              <a:cxnLst/>
              <a:rect l="l" t="t" r="r" b="b"/>
              <a:pathLst>
                <a:path w="444500" h="401320">
                  <a:moveTo>
                    <a:pt x="222034" y="0"/>
                  </a:moveTo>
                  <a:lnTo>
                    <a:pt x="171110" y="5294"/>
                  </a:lnTo>
                  <a:lnTo>
                    <a:pt x="124370" y="20376"/>
                  </a:lnTo>
                  <a:lnTo>
                    <a:pt x="83144" y="44040"/>
                  </a:lnTo>
                  <a:lnTo>
                    <a:pt x="48764" y="75080"/>
                  </a:lnTo>
                  <a:lnTo>
                    <a:pt x="22560" y="112294"/>
                  </a:lnTo>
                  <a:lnTo>
                    <a:pt x="5861" y="154474"/>
                  </a:lnTo>
                  <a:lnTo>
                    <a:pt x="0" y="200418"/>
                  </a:lnTo>
                  <a:lnTo>
                    <a:pt x="5861" y="246361"/>
                  </a:lnTo>
                  <a:lnTo>
                    <a:pt x="22560" y="288540"/>
                  </a:lnTo>
                  <a:lnTo>
                    <a:pt x="48764" y="325751"/>
                  </a:lnTo>
                  <a:lnTo>
                    <a:pt x="83144" y="356789"/>
                  </a:lnTo>
                  <a:lnTo>
                    <a:pt x="124370" y="380450"/>
                  </a:lnTo>
                  <a:lnTo>
                    <a:pt x="171110" y="395530"/>
                  </a:lnTo>
                  <a:lnTo>
                    <a:pt x="222034" y="400824"/>
                  </a:lnTo>
                  <a:lnTo>
                    <a:pt x="272958" y="395530"/>
                  </a:lnTo>
                  <a:lnTo>
                    <a:pt x="319697" y="380450"/>
                  </a:lnTo>
                  <a:lnTo>
                    <a:pt x="360923" y="356789"/>
                  </a:lnTo>
                  <a:lnTo>
                    <a:pt x="395303" y="325751"/>
                  </a:lnTo>
                  <a:lnTo>
                    <a:pt x="421507" y="288540"/>
                  </a:lnTo>
                  <a:lnTo>
                    <a:pt x="438206" y="246361"/>
                  </a:lnTo>
                  <a:lnTo>
                    <a:pt x="444068" y="200418"/>
                  </a:lnTo>
                  <a:lnTo>
                    <a:pt x="438206" y="154474"/>
                  </a:lnTo>
                  <a:lnTo>
                    <a:pt x="421507" y="112294"/>
                  </a:lnTo>
                  <a:lnTo>
                    <a:pt x="395303" y="75080"/>
                  </a:lnTo>
                  <a:lnTo>
                    <a:pt x="360923" y="44040"/>
                  </a:lnTo>
                  <a:lnTo>
                    <a:pt x="319697" y="20376"/>
                  </a:lnTo>
                  <a:lnTo>
                    <a:pt x="272958" y="5294"/>
                  </a:lnTo>
                  <a:lnTo>
                    <a:pt x="22203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18203" y="7183930"/>
              <a:ext cx="444500" cy="401320"/>
            </a:xfrm>
            <a:custGeom>
              <a:avLst/>
              <a:gdLst/>
              <a:ahLst/>
              <a:cxnLst/>
              <a:rect l="l" t="t" r="r" b="b"/>
              <a:pathLst>
                <a:path w="444500" h="401320">
                  <a:moveTo>
                    <a:pt x="222034" y="0"/>
                  </a:moveTo>
                  <a:lnTo>
                    <a:pt x="171110" y="5294"/>
                  </a:lnTo>
                  <a:lnTo>
                    <a:pt x="124370" y="20376"/>
                  </a:lnTo>
                  <a:lnTo>
                    <a:pt x="83144" y="44040"/>
                  </a:lnTo>
                  <a:lnTo>
                    <a:pt x="48764" y="75080"/>
                  </a:lnTo>
                  <a:lnTo>
                    <a:pt x="22560" y="112294"/>
                  </a:lnTo>
                  <a:lnTo>
                    <a:pt x="5861" y="154474"/>
                  </a:lnTo>
                  <a:lnTo>
                    <a:pt x="0" y="200418"/>
                  </a:lnTo>
                  <a:lnTo>
                    <a:pt x="5861" y="246361"/>
                  </a:lnTo>
                  <a:lnTo>
                    <a:pt x="22560" y="288540"/>
                  </a:lnTo>
                  <a:lnTo>
                    <a:pt x="48764" y="325751"/>
                  </a:lnTo>
                  <a:lnTo>
                    <a:pt x="83144" y="356789"/>
                  </a:lnTo>
                  <a:lnTo>
                    <a:pt x="124370" y="380450"/>
                  </a:lnTo>
                  <a:lnTo>
                    <a:pt x="171110" y="395530"/>
                  </a:lnTo>
                  <a:lnTo>
                    <a:pt x="222034" y="400824"/>
                  </a:lnTo>
                  <a:lnTo>
                    <a:pt x="272958" y="395530"/>
                  </a:lnTo>
                  <a:lnTo>
                    <a:pt x="319697" y="380450"/>
                  </a:lnTo>
                  <a:lnTo>
                    <a:pt x="360923" y="356789"/>
                  </a:lnTo>
                  <a:lnTo>
                    <a:pt x="395303" y="325751"/>
                  </a:lnTo>
                  <a:lnTo>
                    <a:pt x="421507" y="288540"/>
                  </a:lnTo>
                  <a:lnTo>
                    <a:pt x="438206" y="246361"/>
                  </a:lnTo>
                  <a:lnTo>
                    <a:pt x="444068" y="200418"/>
                  </a:lnTo>
                  <a:lnTo>
                    <a:pt x="438206" y="154474"/>
                  </a:lnTo>
                  <a:lnTo>
                    <a:pt x="421507" y="112294"/>
                  </a:lnTo>
                  <a:lnTo>
                    <a:pt x="395303" y="75080"/>
                  </a:lnTo>
                  <a:lnTo>
                    <a:pt x="360923" y="44040"/>
                  </a:lnTo>
                  <a:lnTo>
                    <a:pt x="319697" y="20376"/>
                  </a:lnTo>
                  <a:lnTo>
                    <a:pt x="272958" y="5294"/>
                  </a:lnTo>
                  <a:lnTo>
                    <a:pt x="222034" y="0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08143" y="6509897"/>
            <a:ext cx="314325" cy="63500"/>
          </a:xfrm>
          <a:custGeom>
            <a:avLst/>
            <a:gdLst/>
            <a:ahLst/>
            <a:cxnLst/>
            <a:rect l="l" t="t" r="r" b="b"/>
            <a:pathLst>
              <a:path w="314325" h="63500">
                <a:moveTo>
                  <a:pt x="250520" y="0"/>
                </a:moveTo>
                <a:lnTo>
                  <a:pt x="250520" y="63296"/>
                </a:lnTo>
                <a:lnTo>
                  <a:pt x="303240" y="36931"/>
                </a:lnTo>
                <a:lnTo>
                  <a:pt x="264020" y="36931"/>
                </a:lnTo>
                <a:lnTo>
                  <a:pt x="266344" y="34607"/>
                </a:lnTo>
                <a:lnTo>
                  <a:pt x="266344" y="28701"/>
                </a:lnTo>
                <a:lnTo>
                  <a:pt x="264020" y="26377"/>
                </a:lnTo>
                <a:lnTo>
                  <a:pt x="303265" y="26377"/>
                </a:lnTo>
                <a:lnTo>
                  <a:pt x="250520" y="0"/>
                </a:lnTo>
                <a:close/>
              </a:path>
              <a:path w="314325" h="63500">
                <a:moveTo>
                  <a:pt x="250520" y="26377"/>
                </a:moveTo>
                <a:lnTo>
                  <a:pt x="2311" y="26377"/>
                </a:lnTo>
                <a:lnTo>
                  <a:pt x="0" y="28701"/>
                </a:lnTo>
                <a:lnTo>
                  <a:pt x="0" y="34607"/>
                </a:lnTo>
                <a:lnTo>
                  <a:pt x="2311" y="36931"/>
                </a:lnTo>
                <a:lnTo>
                  <a:pt x="250520" y="36931"/>
                </a:lnTo>
                <a:lnTo>
                  <a:pt x="250520" y="26377"/>
                </a:lnTo>
                <a:close/>
              </a:path>
              <a:path w="314325" h="63500">
                <a:moveTo>
                  <a:pt x="303265" y="26377"/>
                </a:moveTo>
                <a:lnTo>
                  <a:pt x="264020" y="26377"/>
                </a:lnTo>
                <a:lnTo>
                  <a:pt x="266344" y="28701"/>
                </a:lnTo>
                <a:lnTo>
                  <a:pt x="266344" y="34607"/>
                </a:lnTo>
                <a:lnTo>
                  <a:pt x="264020" y="36931"/>
                </a:lnTo>
                <a:lnTo>
                  <a:pt x="303240" y="36931"/>
                </a:lnTo>
                <a:lnTo>
                  <a:pt x="313804" y="31648"/>
                </a:lnTo>
                <a:lnTo>
                  <a:pt x="303265" y="2637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28364" y="6509897"/>
            <a:ext cx="313690" cy="63500"/>
          </a:xfrm>
          <a:custGeom>
            <a:avLst/>
            <a:gdLst/>
            <a:ahLst/>
            <a:cxnLst/>
            <a:rect l="l" t="t" r="r" b="b"/>
            <a:pathLst>
              <a:path w="313689" h="63500">
                <a:moveTo>
                  <a:pt x="249986" y="0"/>
                </a:moveTo>
                <a:lnTo>
                  <a:pt x="249986" y="63296"/>
                </a:lnTo>
                <a:lnTo>
                  <a:pt x="302717" y="36931"/>
                </a:lnTo>
                <a:lnTo>
                  <a:pt x="263499" y="36931"/>
                </a:lnTo>
                <a:lnTo>
                  <a:pt x="265810" y="34607"/>
                </a:lnTo>
                <a:lnTo>
                  <a:pt x="265810" y="28701"/>
                </a:lnTo>
                <a:lnTo>
                  <a:pt x="263499" y="26377"/>
                </a:lnTo>
                <a:lnTo>
                  <a:pt x="302742" y="26377"/>
                </a:lnTo>
                <a:lnTo>
                  <a:pt x="249986" y="0"/>
                </a:lnTo>
                <a:close/>
              </a:path>
              <a:path w="313689" h="63500">
                <a:moveTo>
                  <a:pt x="249986" y="26377"/>
                </a:moveTo>
                <a:lnTo>
                  <a:pt x="2311" y="26377"/>
                </a:lnTo>
                <a:lnTo>
                  <a:pt x="0" y="28701"/>
                </a:lnTo>
                <a:lnTo>
                  <a:pt x="0" y="34607"/>
                </a:lnTo>
                <a:lnTo>
                  <a:pt x="2311" y="36931"/>
                </a:lnTo>
                <a:lnTo>
                  <a:pt x="249986" y="36931"/>
                </a:lnTo>
                <a:lnTo>
                  <a:pt x="249986" y="26377"/>
                </a:lnTo>
                <a:close/>
              </a:path>
              <a:path w="313689" h="63500">
                <a:moveTo>
                  <a:pt x="302742" y="26377"/>
                </a:moveTo>
                <a:lnTo>
                  <a:pt x="263499" y="26377"/>
                </a:lnTo>
                <a:lnTo>
                  <a:pt x="265810" y="28701"/>
                </a:lnTo>
                <a:lnTo>
                  <a:pt x="265810" y="34607"/>
                </a:lnTo>
                <a:lnTo>
                  <a:pt x="263499" y="36931"/>
                </a:lnTo>
                <a:lnTo>
                  <a:pt x="302717" y="36931"/>
                </a:lnTo>
                <a:lnTo>
                  <a:pt x="313283" y="31648"/>
                </a:lnTo>
                <a:lnTo>
                  <a:pt x="302742" y="26377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54536" y="6947135"/>
            <a:ext cx="63500" cy="196850"/>
          </a:xfrm>
          <a:custGeom>
            <a:avLst/>
            <a:gdLst/>
            <a:ahLst/>
            <a:cxnLst/>
            <a:rect l="l" t="t" r="r" b="b"/>
            <a:pathLst>
              <a:path w="63500" h="196850">
                <a:moveTo>
                  <a:pt x="34607" y="47472"/>
                </a:moveTo>
                <a:lnTo>
                  <a:pt x="28701" y="47472"/>
                </a:lnTo>
                <a:lnTo>
                  <a:pt x="26365" y="49771"/>
                </a:lnTo>
                <a:lnTo>
                  <a:pt x="26365" y="194398"/>
                </a:lnTo>
                <a:lnTo>
                  <a:pt x="28701" y="196710"/>
                </a:lnTo>
                <a:lnTo>
                  <a:pt x="34607" y="196710"/>
                </a:lnTo>
                <a:lnTo>
                  <a:pt x="36918" y="194398"/>
                </a:lnTo>
                <a:lnTo>
                  <a:pt x="36918" y="49771"/>
                </a:lnTo>
                <a:lnTo>
                  <a:pt x="34607" y="47472"/>
                </a:lnTo>
                <a:close/>
              </a:path>
              <a:path w="63500" h="196850">
                <a:moveTo>
                  <a:pt x="31648" y="0"/>
                </a:moveTo>
                <a:lnTo>
                  <a:pt x="0" y="63284"/>
                </a:lnTo>
                <a:lnTo>
                  <a:pt x="26365" y="63284"/>
                </a:lnTo>
                <a:lnTo>
                  <a:pt x="26365" y="49771"/>
                </a:lnTo>
                <a:lnTo>
                  <a:pt x="28701" y="47472"/>
                </a:lnTo>
                <a:lnTo>
                  <a:pt x="55389" y="47472"/>
                </a:lnTo>
                <a:lnTo>
                  <a:pt x="31648" y="0"/>
                </a:lnTo>
                <a:close/>
              </a:path>
              <a:path w="63500" h="196850">
                <a:moveTo>
                  <a:pt x="55389" y="47472"/>
                </a:moveTo>
                <a:lnTo>
                  <a:pt x="34607" y="47472"/>
                </a:lnTo>
                <a:lnTo>
                  <a:pt x="36918" y="49771"/>
                </a:lnTo>
                <a:lnTo>
                  <a:pt x="36918" y="63284"/>
                </a:lnTo>
                <a:lnTo>
                  <a:pt x="63296" y="63284"/>
                </a:lnTo>
                <a:lnTo>
                  <a:pt x="55389" y="4747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6780500" y="5019671"/>
            <a:ext cx="959485" cy="715645"/>
            <a:chOff x="3925380" y="5019670"/>
            <a:chExt cx="959485" cy="715645"/>
          </a:xfrm>
        </p:grpSpPr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3450" y="5054233"/>
              <a:ext cx="282549" cy="26888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931730" y="5095147"/>
              <a:ext cx="848994" cy="509905"/>
            </a:xfrm>
            <a:custGeom>
              <a:avLst/>
              <a:gdLst/>
              <a:ahLst/>
              <a:cxnLst/>
              <a:rect l="l" t="t" r="r" b="b"/>
              <a:pathLst>
                <a:path w="848995" h="509904">
                  <a:moveTo>
                    <a:pt x="286486" y="54254"/>
                  </a:moveTo>
                  <a:lnTo>
                    <a:pt x="0" y="54254"/>
                  </a:lnTo>
                </a:path>
                <a:path w="848995" h="509904">
                  <a:moveTo>
                    <a:pt x="0" y="107568"/>
                  </a:moveTo>
                  <a:lnTo>
                    <a:pt x="0" y="0"/>
                  </a:lnTo>
                </a:path>
                <a:path w="848995" h="509904">
                  <a:moveTo>
                    <a:pt x="559511" y="54254"/>
                  </a:moveTo>
                  <a:lnTo>
                    <a:pt x="848398" y="54254"/>
                  </a:lnTo>
                </a:path>
                <a:path w="848995" h="509904">
                  <a:moveTo>
                    <a:pt x="848398" y="107568"/>
                  </a:moveTo>
                  <a:lnTo>
                    <a:pt x="848398" y="0"/>
                  </a:lnTo>
                </a:path>
                <a:path w="848995" h="509904">
                  <a:moveTo>
                    <a:pt x="422275" y="223215"/>
                  </a:moveTo>
                  <a:lnTo>
                    <a:pt x="422275" y="509663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9763" y="5598461"/>
              <a:ext cx="107975" cy="13624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828678" y="5024058"/>
              <a:ext cx="55880" cy="0"/>
            </a:xfrm>
            <a:custGeom>
              <a:avLst/>
              <a:gdLst/>
              <a:ahLst/>
              <a:cxnLst/>
              <a:rect l="l" t="t" r="r" b="b"/>
              <a:pathLst>
                <a:path w="55879">
                  <a:moveTo>
                    <a:pt x="0" y="0"/>
                  </a:moveTo>
                  <a:lnTo>
                    <a:pt x="55816" y="0"/>
                  </a:lnTo>
                </a:path>
              </a:pathLst>
            </a:custGeom>
            <a:ln w="877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6661666" y="4997789"/>
            <a:ext cx="64769" cy="0"/>
          </a:xfrm>
          <a:custGeom>
            <a:avLst/>
            <a:gdLst/>
            <a:ahLst/>
            <a:cxnLst/>
            <a:rect l="l" t="t" r="r" b="b"/>
            <a:pathLst>
              <a:path w="64770">
                <a:moveTo>
                  <a:pt x="0" y="0"/>
                </a:moveTo>
                <a:lnTo>
                  <a:pt x="64211" y="0"/>
                </a:lnTo>
              </a:path>
            </a:pathLst>
          </a:custGeom>
          <a:ln w="877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14035" y="5508871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>
                <a:moveTo>
                  <a:pt x="0" y="0"/>
                </a:moveTo>
                <a:lnTo>
                  <a:pt x="59880" y="0"/>
                </a:lnTo>
              </a:path>
            </a:pathLst>
          </a:custGeom>
          <a:ln w="877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26420" y="690044"/>
            <a:ext cx="4236085" cy="949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anterior,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entendemos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deseable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conmutaciones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pequeño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posible,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práctica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reduce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degradación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vida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útil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ligada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número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maniobras.</a:t>
            </a:r>
            <a:endParaRPr sz="700">
              <a:latin typeface="Arial Unicode MS"/>
              <a:cs typeface="Arial Unicode MS"/>
            </a:endParaRPr>
          </a:p>
          <a:p>
            <a:pPr marL="12700" marR="184785" indent="152400">
              <a:lnSpc>
                <a:spcPts val="1200"/>
              </a:lnSpc>
              <a:spcBef>
                <a:spcPts val="9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operador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podrá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detener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cambiador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tomas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encuentre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riesgo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inestabilidad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apertura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estructurada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manera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bloquee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6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transitorios</a:t>
            </a:r>
            <a:r>
              <a:rPr sz="6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intensos.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26420" y="1912604"/>
            <a:ext cx="4164329" cy="252043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69900" marR="669925" indent="-457200">
              <a:lnSpc>
                <a:spcPts val="1400"/>
              </a:lnSpc>
              <a:spcBef>
                <a:spcPts val="210"/>
              </a:spcBef>
              <a:tabLst>
                <a:tab pos="469265" algn="l"/>
              </a:tabLst>
            </a:pPr>
            <a:r>
              <a:rPr sz="10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2.4.4</a:t>
            </a:r>
            <a:r>
              <a:rPr sz="1050" b="1" i="1" dirty="0">
                <a:solidFill>
                  <a:srgbClr val="211F1F"/>
                </a:solidFill>
                <a:latin typeface="Century Gothic"/>
                <a:cs typeface="Century Gothic"/>
              </a:rPr>
              <a:t>	</a:t>
            </a:r>
            <a:r>
              <a:rPr sz="80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Enlace</a:t>
            </a:r>
            <a:r>
              <a:rPr sz="800" b="1" i="1" spc="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800" b="1" i="1" spc="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voltaje,</a:t>
            </a:r>
            <a:r>
              <a:rPr sz="800" b="1" i="1" spc="1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potencia</a:t>
            </a:r>
            <a:r>
              <a:rPr sz="800" b="1" i="1" spc="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reactiva</a:t>
            </a:r>
            <a:r>
              <a:rPr sz="800" b="1" i="1" spc="1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y</a:t>
            </a:r>
            <a:r>
              <a:rPr sz="800" b="1" i="1" spc="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relación</a:t>
            </a:r>
            <a:r>
              <a:rPr sz="800" b="1" i="1" spc="1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800" b="1" i="1" spc="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vueltas</a:t>
            </a:r>
            <a:r>
              <a:rPr sz="800" b="1" i="1" spc="1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25" dirty="0">
                <a:solidFill>
                  <a:srgbClr val="211F1F"/>
                </a:solidFill>
                <a:latin typeface="Century Gothic"/>
                <a:cs typeface="Century Gothic"/>
              </a:rPr>
              <a:t>en</a:t>
            </a:r>
            <a:r>
              <a:rPr sz="8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 aplicaciones</a:t>
            </a:r>
            <a:r>
              <a:rPr sz="800" b="1" i="1" spc="15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800" b="1" i="1" spc="15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dirty="0">
                <a:solidFill>
                  <a:srgbClr val="211F1F"/>
                </a:solidFill>
                <a:latin typeface="Century Gothic"/>
                <a:cs typeface="Century Gothic"/>
              </a:rPr>
              <a:t>transformadores</a:t>
            </a:r>
            <a:r>
              <a:rPr sz="800" b="1" i="1" spc="155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00" b="1" i="1" spc="-20" dirty="0">
                <a:solidFill>
                  <a:srgbClr val="211F1F"/>
                </a:solidFill>
                <a:latin typeface="Century Gothic"/>
                <a:cs typeface="Century Gothic"/>
              </a:rPr>
              <a:t>OLTC</a:t>
            </a:r>
            <a:endParaRPr sz="800">
              <a:latin typeface="Century Gothic"/>
              <a:cs typeface="Century Gothic"/>
            </a:endParaRPr>
          </a:p>
          <a:p>
            <a:pPr>
              <a:spcBef>
                <a:spcPts val="10"/>
              </a:spcBef>
            </a:pPr>
            <a:endParaRPr sz="1200">
              <a:latin typeface="Century Gothic"/>
              <a:cs typeface="Century Gothic"/>
            </a:endParaRPr>
          </a:p>
          <a:p>
            <a:pPr marL="12700" marR="1157605">
              <a:lnSpc>
                <a:spcPct val="125000"/>
              </a:lnSpc>
            </a:pP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Uso</a:t>
            </a:r>
            <a:r>
              <a:rPr sz="8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combinado</a:t>
            </a:r>
            <a:r>
              <a:rPr sz="8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211F1F"/>
                </a:solidFill>
                <a:latin typeface="Arial"/>
                <a:cs typeface="Arial"/>
              </a:rPr>
              <a:t>OLTC</a:t>
            </a:r>
            <a:r>
              <a:rPr sz="8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8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inyecciones</a:t>
            </a:r>
            <a:r>
              <a:rPr sz="8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8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reactiva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80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redes</a:t>
            </a:r>
            <a:r>
              <a:rPr sz="80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800" b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11F1F"/>
                </a:solidFill>
                <a:latin typeface="Arial"/>
                <a:cs typeface="Arial"/>
              </a:rPr>
              <a:t>transmisión</a:t>
            </a:r>
            <a:endParaRPr sz="8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500">
              <a:latin typeface="Arial"/>
              <a:cs typeface="Arial"/>
            </a:endParaRPr>
          </a:p>
          <a:p>
            <a:pPr marL="12700" marR="22860">
              <a:lnSpc>
                <a:spcPct val="142900"/>
              </a:lnSpc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Primer</a:t>
            </a:r>
            <a:r>
              <a:rPr sz="7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esquema</a:t>
            </a:r>
            <a:r>
              <a:rPr sz="700" i="1" spc="10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práctica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común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uso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terciario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bancos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condensadores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reactores,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2,49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ts val="1200"/>
              </a:lnSpc>
              <a:spcBef>
                <a:spcPts val="9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dada,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configuración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permite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consumo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requerido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terciario.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representar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conexión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estrella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Y)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transformador,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consideración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2,50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26418" y="4819443"/>
            <a:ext cx="1178560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800"/>
              </a:lnSpc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2.49</a:t>
            </a:r>
            <a:r>
              <a:rPr sz="600" b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00" spc="4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fuente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terciario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61859" y="4842934"/>
            <a:ext cx="895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0" dirty="0">
                <a:solidFill>
                  <a:srgbClr val="211F1F"/>
                </a:solidFill>
                <a:latin typeface="Arial Unicode MS"/>
                <a:cs typeface="Arial Unicode MS"/>
              </a:rPr>
              <a:t>T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22418" y="4962581"/>
            <a:ext cx="14160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48135" y="4988974"/>
            <a:ext cx="14160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276660" y="5473694"/>
            <a:ext cx="14160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92912" y="5768764"/>
            <a:ext cx="84963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Fuente</a:t>
            </a:r>
            <a:r>
              <a:rPr sz="500" i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5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potencia</a:t>
            </a:r>
            <a:r>
              <a:rPr sz="5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reactiva</a:t>
            </a:r>
            <a:endParaRPr sz="5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26419" y="6146465"/>
            <a:ext cx="12687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800"/>
              </a:lnSpc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2.50</a:t>
            </a:r>
            <a:r>
              <a:rPr sz="6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6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bobinados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terciario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538006" y="6194711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54080" y="6213287"/>
            <a:ext cx="15875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endParaRPr sz="3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134650" y="6164046"/>
            <a:ext cx="1587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92898" y="6290217"/>
            <a:ext cx="622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649978" y="6212991"/>
            <a:ext cx="9398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07166" y="6308598"/>
            <a:ext cx="622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114840" y="6605054"/>
            <a:ext cx="28003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2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350" spc="-2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210597" y="6594295"/>
            <a:ext cx="28003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2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3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877425" y="6734286"/>
            <a:ext cx="236220" cy="44132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7366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60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600">
              <a:latin typeface="Arial"/>
              <a:cs typeface="Arial"/>
            </a:endParaRPr>
          </a:p>
          <a:p>
            <a:pPr marL="38100">
              <a:spcBef>
                <a:spcPts val="8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00" spc="-37" baseline="-27777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900" baseline="-27777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308502" y="6925927"/>
            <a:ext cx="28003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i="1" spc="-2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20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2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350" spc="-25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688236" y="7349931"/>
            <a:ext cx="49149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CAROLINA </a:t>
            </a:r>
            <a:r>
              <a:rPr sz="400" i="1" spc="-20" dirty="0">
                <a:solidFill>
                  <a:srgbClr val="211F1F"/>
                </a:solidFill>
                <a:latin typeface="Arial"/>
                <a:cs typeface="Arial"/>
              </a:rPr>
              <a:t>DEL</a:t>
            </a:r>
            <a:r>
              <a:rPr sz="4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400" i="1" spc="-25" dirty="0">
                <a:solidFill>
                  <a:srgbClr val="211F1F"/>
                </a:solidFill>
                <a:latin typeface="Arial"/>
                <a:cs typeface="Arial"/>
              </a:rPr>
              <a:t>SUR</a:t>
            </a:r>
            <a:endParaRPr sz="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32219" y="1219332"/>
            <a:ext cx="208279" cy="201930"/>
            <a:chOff x="1177099" y="1219332"/>
            <a:chExt cx="208279" cy="201930"/>
          </a:xfrm>
        </p:grpSpPr>
        <p:sp>
          <p:nvSpPr>
            <p:cNvPr id="3" name="object 3"/>
            <p:cNvSpPr/>
            <p:nvPr/>
          </p:nvSpPr>
          <p:spPr>
            <a:xfrm>
              <a:off x="1199324" y="1232430"/>
              <a:ext cx="167005" cy="0"/>
            </a:xfrm>
            <a:custGeom>
              <a:avLst/>
              <a:gdLst/>
              <a:ahLst/>
              <a:cxnLst/>
              <a:rect l="l" t="t" r="r" b="b"/>
              <a:pathLst>
                <a:path w="167005">
                  <a:moveTo>
                    <a:pt x="0" y="0"/>
                  </a:moveTo>
                  <a:lnTo>
                    <a:pt x="166687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0274" y="1219332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30">
                  <a:moveTo>
                    <a:pt x="0" y="0"/>
                  </a:moveTo>
                  <a:lnTo>
                    <a:pt x="0" y="201612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81886" y="1219332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30">
                  <a:moveTo>
                    <a:pt x="0" y="0"/>
                  </a:moveTo>
                  <a:lnTo>
                    <a:pt x="0" y="201612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5267691" y="1320138"/>
            <a:ext cx="728345" cy="0"/>
          </a:xfrm>
          <a:custGeom>
            <a:avLst/>
            <a:gdLst/>
            <a:ahLst/>
            <a:cxnLst/>
            <a:rect l="l" t="t" r="r" b="b"/>
            <a:pathLst>
              <a:path w="728344">
                <a:moveTo>
                  <a:pt x="0" y="0"/>
                </a:moveTo>
                <a:lnTo>
                  <a:pt x="728268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35658" y="1320138"/>
            <a:ext cx="1092835" cy="0"/>
          </a:xfrm>
          <a:custGeom>
            <a:avLst/>
            <a:gdLst/>
            <a:ahLst/>
            <a:cxnLst/>
            <a:rect l="l" t="t" r="r" b="b"/>
            <a:pathLst>
              <a:path w="1092835">
                <a:moveTo>
                  <a:pt x="0" y="0"/>
                </a:moveTo>
                <a:lnTo>
                  <a:pt x="10925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73198" y="3762238"/>
            <a:ext cx="1755775" cy="0"/>
          </a:xfrm>
          <a:custGeom>
            <a:avLst/>
            <a:gdLst/>
            <a:ahLst/>
            <a:cxnLst/>
            <a:rect l="l" t="t" r="r" b="b"/>
            <a:pathLst>
              <a:path w="1755775">
                <a:moveTo>
                  <a:pt x="0" y="0"/>
                </a:moveTo>
                <a:lnTo>
                  <a:pt x="175538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83604" y="7415062"/>
            <a:ext cx="793115" cy="0"/>
          </a:xfrm>
          <a:custGeom>
            <a:avLst/>
            <a:gdLst/>
            <a:ahLst/>
            <a:cxnLst/>
            <a:rect l="l" t="t" r="r" b="b"/>
            <a:pathLst>
              <a:path w="793114">
                <a:moveTo>
                  <a:pt x="0" y="0"/>
                </a:moveTo>
                <a:lnTo>
                  <a:pt x="79255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71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00983" y="686441"/>
            <a:ext cx="3912870" cy="3352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 marR="30480" indent="152400">
              <a:lnSpc>
                <a:spcPct val="133300"/>
              </a:lnSpc>
              <a:spcBef>
                <a:spcPts val="14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secundaria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P,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229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975" spc="-34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975" spc="24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as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umiendo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Cambria"/>
                <a:cs typeface="Cambria"/>
              </a:rPr>
              <a:t>≈</a:t>
            </a:r>
            <a:r>
              <a:rPr sz="750" spc="75" dirty="0">
                <a:solidFill>
                  <a:srgbClr val="211F1F"/>
                </a:solidFill>
                <a:latin typeface="Cambria"/>
                <a:cs typeface="Cambria"/>
              </a:rPr>
              <a:t> 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0</a:t>
            </a:r>
            <a:r>
              <a:rPr sz="975" spc="-11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.0,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caída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autobuses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desprecia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transversal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viene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48313" y="1306451"/>
            <a:ext cx="120269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062355" algn="l"/>
              </a:tabLst>
            </a:pP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51343" y="1122808"/>
            <a:ext cx="25057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u="sng" spc="45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i="1" u="sng" spc="-10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spc="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700" dirty="0">
                <a:latin typeface="Arial Unicode MS"/>
                <a:cs typeface="Arial Unicode MS"/>
              </a:rPr>
              <a:t>  </a:t>
            </a:r>
            <a:r>
              <a:rPr sz="700" spc="-85" dirty="0">
                <a:latin typeface="Arial Unicode MS"/>
                <a:cs typeface="Arial Unicode MS"/>
              </a:rPr>
              <a:t> </a:t>
            </a:r>
            <a:r>
              <a:rPr sz="1500" spc="-22" baseline="-36111" dirty="0">
                <a:latin typeface="Arial Unicode MS"/>
                <a:cs typeface="Arial Unicode MS"/>
              </a:rPr>
              <a:t>-</a:t>
            </a:r>
            <a:r>
              <a:rPr sz="1500" spc="44" baseline="-36111" dirty="0">
                <a:latin typeface="Arial Unicode MS"/>
                <a:cs typeface="Arial Unicode MS"/>
              </a:rPr>
              <a:t> </a:t>
            </a:r>
            <a:r>
              <a:rPr sz="1575" i="1" spc="-157" baseline="-34391" dirty="0">
                <a:latin typeface="Arial"/>
                <a:cs typeface="Arial"/>
              </a:rPr>
              <a:t>V</a:t>
            </a:r>
            <a:r>
              <a:rPr sz="1050" spc="15" baseline="-51587" dirty="0">
                <a:latin typeface="Arial Unicode MS"/>
                <a:cs typeface="Arial Unicode MS"/>
              </a:rPr>
              <a:t>2</a:t>
            </a:r>
            <a:r>
              <a:rPr sz="1050" spc="142" baseline="-51587" dirty="0">
                <a:latin typeface="Arial Unicode MS"/>
                <a:cs typeface="Arial Unicode MS"/>
              </a:rPr>
              <a:t> </a:t>
            </a:r>
            <a:r>
              <a:rPr sz="1500" spc="-22" baseline="-36111" dirty="0">
                <a:latin typeface="Arial Unicode MS"/>
                <a:cs typeface="Arial Unicode MS"/>
              </a:rPr>
              <a:t>=</a:t>
            </a:r>
            <a:r>
              <a:rPr sz="1500" spc="157" baseline="-36111" dirty="0">
                <a:latin typeface="Arial Unicode MS"/>
                <a:cs typeface="Arial Unicode MS"/>
              </a:rPr>
              <a:t> </a:t>
            </a:r>
            <a:r>
              <a:rPr sz="750" i="1" spc="-65" dirty="0">
                <a:latin typeface="Arial"/>
                <a:cs typeface="Arial"/>
              </a:rPr>
              <a:t>X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550" i="1" spc="-30" dirty="0">
                <a:latin typeface="Arial"/>
                <a:cs typeface="Arial"/>
              </a:rPr>
              <a:t>PAG</a:t>
            </a:r>
            <a:r>
              <a:rPr sz="750" i="1" dirty="0">
                <a:latin typeface="Arial"/>
                <a:cs typeface="Arial"/>
              </a:rPr>
              <a:t>Q</a:t>
            </a:r>
            <a:r>
              <a:rPr sz="550" spc="5" dirty="0">
                <a:latin typeface="Arial Unicode MS"/>
                <a:cs typeface="Arial Unicode MS"/>
              </a:rPr>
              <a:t>1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+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i="1" spc="-65" dirty="0">
                <a:latin typeface="Arial"/>
                <a:cs typeface="Arial"/>
              </a:rPr>
              <a:t>X</a:t>
            </a:r>
            <a:r>
              <a:rPr sz="750" i="1" spc="-15" dirty="0">
                <a:latin typeface="Arial"/>
                <a:cs typeface="Arial"/>
              </a:rPr>
              <a:t> </a:t>
            </a:r>
            <a:r>
              <a:rPr sz="550" i="1" spc="-65" dirty="0">
                <a:latin typeface="Arial"/>
                <a:cs typeface="Arial"/>
              </a:rPr>
              <a:t>S</a:t>
            </a:r>
            <a:r>
              <a:rPr sz="750" i="1" dirty="0">
                <a:latin typeface="Arial"/>
                <a:cs typeface="Arial"/>
              </a:rPr>
              <a:t>Q</a:t>
            </a:r>
            <a:r>
              <a:rPr sz="550" spc="5" dirty="0">
                <a:latin typeface="Arial Unicode MS"/>
                <a:cs typeface="Arial Unicode MS"/>
              </a:rPr>
              <a:t>2</a:t>
            </a:r>
            <a:r>
              <a:rPr sz="550" dirty="0">
                <a:latin typeface="Arial Unicode MS"/>
                <a:cs typeface="Arial Unicode MS"/>
              </a:rPr>
              <a:t>   </a:t>
            </a:r>
            <a:r>
              <a:rPr sz="550" spc="40" dirty="0">
                <a:latin typeface="Arial Unicode MS"/>
                <a:cs typeface="Arial Unicode MS"/>
              </a:rPr>
              <a:t> </a:t>
            </a:r>
            <a:r>
              <a:rPr sz="1500" spc="-22" baseline="-36111" dirty="0">
                <a:latin typeface="Arial Unicode MS"/>
                <a:cs typeface="Arial Unicode MS"/>
              </a:rPr>
              <a:t>=</a:t>
            </a:r>
            <a:r>
              <a:rPr sz="1500" spc="157" baseline="-36111" dirty="0">
                <a:latin typeface="Arial Unicode MS"/>
                <a:cs typeface="Arial Unicode MS"/>
              </a:rPr>
              <a:t> </a:t>
            </a:r>
            <a:r>
              <a:rPr sz="800" i="1" spc="-65" dirty="0">
                <a:latin typeface="Arial"/>
                <a:cs typeface="Arial"/>
              </a:rPr>
              <a:t>X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550" i="1" spc="-30" dirty="0">
                <a:latin typeface="Arial"/>
                <a:cs typeface="Arial"/>
              </a:rPr>
              <a:t>PAG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(</a:t>
            </a:r>
            <a:r>
              <a:rPr sz="800" i="1" dirty="0">
                <a:latin typeface="Arial"/>
                <a:cs typeface="Arial"/>
              </a:rPr>
              <a:t>Q</a:t>
            </a:r>
            <a:r>
              <a:rPr sz="550" spc="5" dirty="0">
                <a:latin typeface="Arial Unicode MS"/>
                <a:cs typeface="Arial Unicode MS"/>
              </a:rPr>
              <a:t>2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-</a:t>
            </a:r>
            <a:r>
              <a:rPr sz="800" i="1" dirty="0">
                <a:latin typeface="Arial"/>
                <a:cs typeface="Arial"/>
              </a:rPr>
              <a:t>Q</a:t>
            </a:r>
            <a:r>
              <a:rPr sz="550" spc="5" dirty="0">
                <a:latin typeface="Arial Unicode MS"/>
                <a:cs typeface="Arial Unicode MS"/>
              </a:rPr>
              <a:t>3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)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+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i="1" spc="-65" dirty="0">
                <a:latin typeface="Arial"/>
                <a:cs typeface="Arial"/>
              </a:rPr>
              <a:t>X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550" i="1" spc="-65" dirty="0">
                <a:latin typeface="Arial"/>
                <a:cs typeface="Arial"/>
              </a:rPr>
              <a:t>S</a:t>
            </a:r>
            <a:r>
              <a:rPr sz="800" i="1" dirty="0">
                <a:latin typeface="Arial"/>
                <a:cs typeface="Arial"/>
              </a:rPr>
              <a:t>Q</a:t>
            </a:r>
            <a:r>
              <a:rPr sz="550" spc="5" dirty="0"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9808" y="1213131"/>
            <a:ext cx="542925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50" spc="-65" dirty="0">
                <a:latin typeface="Cambria"/>
                <a:cs typeface="Cambria"/>
              </a:rPr>
              <a:t>∆</a:t>
            </a:r>
            <a:r>
              <a:rPr sz="1000" i="1" spc="-65" dirty="0">
                <a:latin typeface="Arial"/>
                <a:cs typeface="Arial"/>
              </a:rPr>
              <a:t>V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950" dirty="0">
                <a:latin typeface="Cambria"/>
                <a:cs typeface="Cambria"/>
              </a:rPr>
              <a:t>≈</a:t>
            </a:r>
            <a:r>
              <a:rPr sz="950" spc="50" dirty="0">
                <a:latin typeface="Cambria"/>
                <a:cs typeface="Cambria"/>
              </a:rPr>
              <a:t> </a:t>
            </a:r>
            <a:r>
              <a:rPr sz="950" spc="-65" dirty="0">
                <a:latin typeface="Cambria"/>
                <a:cs typeface="Cambria"/>
              </a:rPr>
              <a:t>∆</a:t>
            </a:r>
            <a:r>
              <a:rPr sz="1000" i="1" spc="-65" dirty="0">
                <a:latin typeface="Arial"/>
                <a:cs typeface="Arial"/>
              </a:rPr>
              <a:t>V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=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90682" y="1419074"/>
            <a:ext cx="19939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r>
              <a:rPr sz="300" spc="-10" dirty="0">
                <a:latin typeface="Arial Unicode MS"/>
                <a:cs typeface="Arial Unicode MS"/>
              </a:rPr>
              <a:t>12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6384" y="1612187"/>
            <a:ext cx="1022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4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8582" y="1885238"/>
            <a:ext cx="2298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114" dirty="0">
                <a:latin typeface="Arial Unicode MS"/>
                <a:cs typeface="Arial Unicode MS"/>
              </a:rPr>
              <a:t> </a:t>
            </a:r>
            <a:r>
              <a:rPr sz="700" i="1" spc="-25" dirty="0">
                <a:latin typeface="Arial"/>
                <a:cs typeface="Arial"/>
              </a:rPr>
              <a:t>V</a:t>
            </a:r>
            <a:r>
              <a:rPr sz="500" spc="-25" dirty="0">
                <a:latin typeface="Arial Unicode MS"/>
                <a:cs typeface="Arial Unicode MS"/>
              </a:rPr>
              <a:t>2</a:t>
            </a:r>
            <a:r>
              <a:rPr sz="700" i="1" spc="-25" dirty="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03054" y="1919424"/>
            <a:ext cx="50609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500" dirty="0">
                <a:latin typeface="Arial Unicode MS"/>
                <a:cs typeface="Arial Unicode MS"/>
              </a:rPr>
              <a:t>1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i="1" spc="-10" dirty="0">
                <a:latin typeface="Arial"/>
                <a:cs typeface="Arial"/>
              </a:rPr>
              <a:t>norte</a:t>
            </a:r>
            <a:r>
              <a:rPr sz="500" spc="-10" dirty="0">
                <a:latin typeface="Arial Unicode MS"/>
                <a:cs typeface="Arial Unicode MS"/>
              </a:rPr>
              <a:t>12</a:t>
            </a:r>
            <a:r>
              <a:rPr sz="700" i="1" spc="-10" dirty="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83507" y="1919424"/>
            <a:ext cx="45275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i="1" spc="-10" dirty="0">
                <a:latin typeface="Arial"/>
                <a:cs typeface="Arial"/>
              </a:rPr>
              <a:t>norte</a:t>
            </a:r>
            <a:r>
              <a:rPr sz="500" spc="-10" dirty="0">
                <a:latin typeface="Arial Unicode MS"/>
                <a:cs typeface="Arial Unicode MS"/>
              </a:rPr>
              <a:t>12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0621" y="1919424"/>
            <a:ext cx="59499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spc="-10" dirty="0">
                <a:latin typeface="Arial Unicode MS"/>
                <a:cs typeface="Arial Unicode MS"/>
              </a:rPr>
              <a:t>[(</a:t>
            </a:r>
            <a:r>
              <a:rPr sz="700" i="1" spc="-10" dirty="0">
                <a:latin typeface="Arial"/>
                <a:cs typeface="Arial"/>
              </a:rPr>
              <a:t>X</a:t>
            </a:r>
            <a:r>
              <a:rPr sz="700" i="1" spc="-30" dirty="0">
                <a:latin typeface="Arial"/>
                <a:cs typeface="Arial"/>
              </a:rPr>
              <a:t> </a:t>
            </a:r>
            <a:r>
              <a:rPr sz="500" i="1" spc="-25" dirty="0">
                <a:latin typeface="Arial"/>
                <a:cs typeface="Arial"/>
              </a:rPr>
              <a:t>PAG</a:t>
            </a:r>
            <a:r>
              <a:rPr sz="500" i="1" spc="-10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i="1" spc="-70" dirty="0">
                <a:latin typeface="Arial"/>
                <a:cs typeface="Arial"/>
              </a:rPr>
              <a:t>X</a:t>
            </a:r>
            <a:r>
              <a:rPr sz="700" i="1" spc="-15" dirty="0">
                <a:latin typeface="Arial"/>
                <a:cs typeface="Arial"/>
              </a:rPr>
              <a:t> </a:t>
            </a:r>
            <a:r>
              <a:rPr sz="500" i="1" spc="-70" dirty="0">
                <a:latin typeface="Arial"/>
                <a:cs typeface="Arial"/>
              </a:rPr>
              <a:t>S</a:t>
            </a:r>
            <a:r>
              <a:rPr sz="500" i="1" spc="-10" dirty="0">
                <a:latin typeface="Arial"/>
                <a:cs typeface="Arial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)</a:t>
            </a:r>
            <a:r>
              <a:rPr sz="700" i="1" spc="-25" dirty="0">
                <a:latin typeface="Arial"/>
                <a:cs typeface="Arial"/>
              </a:rPr>
              <a:t>Q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80127" y="1919424"/>
            <a:ext cx="33083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-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i="1" spc="-70" dirty="0">
                <a:latin typeface="Arial"/>
                <a:cs typeface="Arial"/>
              </a:rPr>
              <a:t>X</a:t>
            </a:r>
            <a:r>
              <a:rPr sz="700" i="1" spc="-10" dirty="0">
                <a:latin typeface="Arial"/>
                <a:cs typeface="Arial"/>
              </a:rPr>
              <a:t> </a:t>
            </a:r>
            <a:r>
              <a:rPr sz="500" i="1" spc="-25" dirty="0">
                <a:latin typeface="Arial"/>
                <a:cs typeface="Arial"/>
              </a:rPr>
              <a:t>PAG</a:t>
            </a:r>
            <a:endParaRPr sz="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85129" y="1919424"/>
            <a:ext cx="34925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latin typeface="Arial"/>
                <a:cs typeface="Arial"/>
              </a:rPr>
              <a:t>Q</a:t>
            </a:r>
            <a:r>
              <a:rPr sz="500" dirty="0">
                <a:latin typeface="Arial Unicode MS"/>
                <a:cs typeface="Arial Unicode MS"/>
              </a:rPr>
              <a:t>3</a:t>
            </a:r>
            <a:r>
              <a:rPr sz="5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]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=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0.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77985" y="1866188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00984" y="2216275"/>
            <a:ext cx="3928745" cy="3302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8100">
              <a:spcBef>
                <a:spcPts val="39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última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Entonces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-8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par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nocido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975" baseline="-29914">
              <a:latin typeface="Arial Unicode MS"/>
              <a:cs typeface="Arial Unicode MS"/>
            </a:endParaRPr>
          </a:p>
          <a:p>
            <a:pPr marL="38100">
              <a:spcBef>
                <a:spcPts val="3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especifico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erivación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viene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dada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97146" y="2308148"/>
            <a:ext cx="730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09909" y="2729838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15653" y="2783864"/>
            <a:ext cx="417830" cy="2212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20"/>
              </a:lnSpc>
              <a:spcBef>
                <a:spcPts val="125"/>
              </a:spcBef>
            </a:pPr>
            <a:r>
              <a:rPr sz="550" i="1" dirty="0">
                <a:latin typeface="Arial"/>
                <a:cs typeface="Arial"/>
              </a:rPr>
              <a:t>norte</a:t>
            </a:r>
            <a:r>
              <a:rPr sz="350" dirty="0">
                <a:latin typeface="Arial Unicode MS"/>
                <a:cs typeface="Arial Unicode MS"/>
              </a:rPr>
              <a:t>12</a:t>
            </a:r>
            <a:r>
              <a:rPr sz="350" spc="145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=</a:t>
            </a:r>
            <a:endParaRPr sz="550">
              <a:latin typeface="Arial Unicode MS"/>
              <a:cs typeface="Arial Unicode MS"/>
            </a:endParaRPr>
          </a:p>
          <a:p>
            <a:pPr marR="5080" algn="r">
              <a:lnSpc>
                <a:spcPts val="1120"/>
              </a:lnSpc>
            </a:pPr>
            <a:r>
              <a:rPr sz="1050" i="1" spc="-105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35519" y="2561295"/>
            <a:ext cx="1485900" cy="454659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spcBef>
                <a:spcPts val="715"/>
              </a:spcBef>
              <a:tabLst>
                <a:tab pos="622935" algn="l"/>
                <a:tab pos="1472565" algn="l"/>
              </a:tabLst>
            </a:pPr>
            <a:r>
              <a:rPr sz="1050" i="1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05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7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endParaRPr sz="700">
              <a:latin typeface="Arial Unicode MS"/>
              <a:cs typeface="Arial Unicode MS"/>
            </a:endParaRPr>
          </a:p>
          <a:p>
            <a:pPr marL="81915">
              <a:spcBef>
                <a:spcPts val="535"/>
              </a:spcBef>
            </a:pPr>
            <a:r>
              <a:rPr sz="550" spc="-95" dirty="0">
                <a:latin typeface="Arial Unicode MS"/>
                <a:cs typeface="Arial Unicode MS"/>
              </a:rPr>
              <a:t>2</a:t>
            </a:r>
            <a:r>
              <a:rPr sz="700" spc="-95" dirty="0">
                <a:latin typeface="Arial Unicode MS"/>
                <a:cs typeface="Arial Unicode MS"/>
              </a:rPr>
              <a:t>2</a:t>
            </a:r>
            <a:r>
              <a:rPr sz="800" spc="-95" dirty="0">
                <a:latin typeface="Arial Unicode MS"/>
                <a:cs typeface="Arial Unicode MS"/>
              </a:rPr>
              <a:t>+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[(</a:t>
            </a:r>
            <a:r>
              <a:rPr sz="800" i="1" spc="-10" dirty="0">
                <a:latin typeface="Arial"/>
                <a:cs typeface="Arial"/>
              </a:rPr>
              <a:t>X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550" i="1" spc="-35" dirty="0">
                <a:latin typeface="Arial"/>
                <a:cs typeface="Arial"/>
              </a:rPr>
              <a:t>PAG</a:t>
            </a:r>
            <a:r>
              <a:rPr sz="550" i="1" spc="-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i="1" spc="-75" dirty="0">
                <a:latin typeface="Arial"/>
                <a:cs typeface="Arial"/>
              </a:rPr>
              <a:t>X</a:t>
            </a:r>
            <a:r>
              <a:rPr sz="800" i="1" spc="-10" dirty="0">
                <a:latin typeface="Arial"/>
                <a:cs typeface="Arial"/>
              </a:rPr>
              <a:t> </a:t>
            </a:r>
            <a:r>
              <a:rPr sz="550" i="1" spc="-75" dirty="0">
                <a:latin typeface="Arial"/>
                <a:cs typeface="Arial"/>
              </a:rPr>
              <a:t>S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i="1" dirty="0">
                <a:latin typeface="Arial"/>
                <a:cs typeface="Arial"/>
              </a:rPr>
              <a:t>Q</a:t>
            </a:r>
            <a:r>
              <a:rPr sz="550" dirty="0">
                <a:latin typeface="Arial Unicode MS"/>
                <a:cs typeface="Arial Unicode MS"/>
              </a:rPr>
              <a:t>2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-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75" dirty="0">
                <a:latin typeface="Arial"/>
                <a:cs typeface="Arial"/>
              </a:rPr>
              <a:t>X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550" i="1" spc="-20" dirty="0">
                <a:latin typeface="Arial"/>
                <a:cs typeface="Arial"/>
              </a:rPr>
              <a:t>PAG</a:t>
            </a:r>
            <a:r>
              <a:rPr sz="800" i="1" spc="-20" dirty="0">
                <a:latin typeface="Arial"/>
                <a:cs typeface="Arial"/>
              </a:rPr>
              <a:t>Q</a:t>
            </a:r>
            <a:r>
              <a:rPr sz="550" spc="-20" dirty="0">
                <a:latin typeface="Arial Unicode MS"/>
                <a:cs typeface="Arial Unicode MS"/>
              </a:rPr>
              <a:t>3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]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00966" y="3081759"/>
            <a:ext cx="4309110" cy="37719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8100">
              <a:spcBef>
                <a:spcPts val="525"/>
              </a:spcBef>
              <a:tabLst>
                <a:tab pos="3908425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perspectiva,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inyección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975" spc="22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spc="-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endParaRPr sz="1000">
              <a:latin typeface="Arial Unicode MS"/>
              <a:cs typeface="Arial Unicode MS"/>
            </a:endParaRPr>
          </a:p>
          <a:p>
            <a:pPr marL="38100">
              <a:spcBef>
                <a:spcPts val="3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especificada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determinada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68355" y="3569356"/>
            <a:ext cx="15671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100" dirty="0">
                <a:latin typeface="Arial Unicode MS"/>
                <a:cs typeface="Arial Unicode MS"/>
              </a:rPr>
              <a:t> </a:t>
            </a:r>
            <a:r>
              <a:rPr sz="700" i="1" spc="-25" dirty="0">
                <a:latin typeface="Arial"/>
                <a:cs typeface="Arial"/>
              </a:rPr>
              <a:t>V</a:t>
            </a:r>
            <a:r>
              <a:rPr sz="450" spc="-25" dirty="0">
                <a:latin typeface="Arial Unicode MS"/>
                <a:cs typeface="Arial Unicode MS"/>
              </a:rPr>
              <a:t>2</a:t>
            </a:r>
            <a:r>
              <a:rPr sz="700" i="1" spc="-25" dirty="0">
                <a:latin typeface="Arial"/>
                <a:cs typeface="Arial"/>
              </a:rPr>
              <a:t>V</a:t>
            </a:r>
            <a:r>
              <a:rPr sz="450" spc="-25" dirty="0">
                <a:latin typeface="Arial Unicode MS"/>
                <a:cs typeface="Arial Unicode MS"/>
              </a:rPr>
              <a:t>1</a:t>
            </a:r>
            <a:r>
              <a:rPr sz="450" spc="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 </a:t>
            </a:r>
            <a:r>
              <a:rPr sz="700" i="1" dirty="0">
                <a:latin typeface="Arial"/>
                <a:cs typeface="Arial"/>
              </a:rPr>
              <a:t>norte</a:t>
            </a:r>
            <a:r>
              <a:rPr sz="450" dirty="0">
                <a:latin typeface="Arial Unicode MS"/>
                <a:cs typeface="Arial Unicode MS"/>
              </a:rPr>
              <a:t>12</a:t>
            </a:r>
            <a:r>
              <a:rPr sz="450" spc="5" dirty="0">
                <a:latin typeface="Arial Unicode MS"/>
                <a:cs typeface="Arial Unicode MS"/>
              </a:rPr>
              <a:t> </a:t>
            </a:r>
            <a:r>
              <a:rPr sz="700" spc="-45" dirty="0">
                <a:latin typeface="Arial Unicode MS"/>
                <a:cs typeface="Arial Unicode MS"/>
              </a:rPr>
              <a:t>(</a:t>
            </a:r>
            <a:r>
              <a:rPr sz="700" i="1" spc="-45" dirty="0">
                <a:latin typeface="Arial"/>
                <a:cs typeface="Arial"/>
              </a:rPr>
              <a:t>X</a:t>
            </a:r>
            <a:r>
              <a:rPr sz="700" i="1" spc="5" dirty="0">
                <a:latin typeface="Arial"/>
                <a:cs typeface="Arial"/>
              </a:rPr>
              <a:t> </a:t>
            </a:r>
            <a:r>
              <a:rPr sz="450" i="1" spc="-25" dirty="0">
                <a:latin typeface="Arial"/>
                <a:cs typeface="Arial"/>
              </a:rPr>
              <a:t>PAG</a:t>
            </a:r>
            <a:r>
              <a:rPr sz="450" i="1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5" dirty="0">
                <a:latin typeface="Arial Unicode MS"/>
                <a:cs typeface="Arial Unicode MS"/>
              </a:rPr>
              <a:t> </a:t>
            </a:r>
            <a:r>
              <a:rPr sz="700" i="1" spc="-70" dirty="0">
                <a:latin typeface="Arial"/>
                <a:cs typeface="Arial"/>
              </a:rPr>
              <a:t>X</a:t>
            </a:r>
            <a:r>
              <a:rPr sz="700" i="1" spc="5" dirty="0">
                <a:latin typeface="Arial"/>
                <a:cs typeface="Arial"/>
              </a:rPr>
              <a:t> </a:t>
            </a:r>
            <a:r>
              <a:rPr sz="450" i="1" spc="-60" dirty="0">
                <a:latin typeface="Arial"/>
                <a:cs typeface="Arial"/>
              </a:rPr>
              <a:t>S</a:t>
            </a:r>
            <a:r>
              <a:rPr sz="450" i="1" spc="5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)</a:t>
            </a:r>
            <a:r>
              <a:rPr sz="700" i="1" dirty="0">
                <a:latin typeface="Arial"/>
                <a:cs typeface="Arial"/>
              </a:rPr>
              <a:t>Q</a:t>
            </a:r>
            <a:r>
              <a:rPr sz="700" i="1" spc="5" dirty="0">
                <a:latin typeface="Arial"/>
                <a:cs typeface="Arial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+</a:t>
            </a:r>
            <a:r>
              <a:rPr sz="700" spc="5" dirty="0">
                <a:latin typeface="Arial Unicode MS"/>
                <a:cs typeface="Arial Unicode MS"/>
              </a:rPr>
              <a:t> </a:t>
            </a:r>
            <a:r>
              <a:rPr sz="700" i="1" spc="-10" dirty="0">
                <a:latin typeface="Arial"/>
                <a:cs typeface="Arial"/>
              </a:rPr>
              <a:t>norte</a:t>
            </a:r>
            <a:r>
              <a:rPr sz="450" spc="-10" dirty="0">
                <a:latin typeface="Arial Unicode MS"/>
                <a:cs typeface="Arial Unicode MS"/>
              </a:rPr>
              <a:t>12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51538" y="3603300"/>
            <a:ext cx="19939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55" dirty="0">
                <a:latin typeface="Arial"/>
                <a:cs typeface="Arial"/>
              </a:rPr>
              <a:t>V</a:t>
            </a:r>
            <a:r>
              <a:rPr sz="650" spc="-55" dirty="0">
                <a:latin typeface="Arial Unicode MS"/>
                <a:cs typeface="Arial Unicode MS"/>
              </a:rPr>
              <a:t>2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51583" y="3550306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85019" y="3648728"/>
            <a:ext cx="27178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dirty="0">
                <a:latin typeface="Arial"/>
                <a:cs typeface="Arial"/>
              </a:rPr>
              <a:t>Q</a:t>
            </a:r>
            <a:r>
              <a:rPr sz="700" dirty="0">
                <a:latin typeface="Arial Unicode MS"/>
                <a:cs typeface="Arial Unicode MS"/>
              </a:rPr>
              <a:t>3</a:t>
            </a:r>
            <a:r>
              <a:rPr sz="700" spc="-5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04327" y="3640362"/>
            <a:ext cx="641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95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65713" y="3821603"/>
            <a:ext cx="34925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dirty="0">
                <a:latin typeface="Arial"/>
                <a:cs typeface="Arial"/>
              </a:rPr>
              <a:t>norte</a:t>
            </a:r>
            <a:r>
              <a:rPr sz="300" dirty="0">
                <a:latin typeface="Arial Unicode MS"/>
                <a:cs typeface="Arial Unicode MS"/>
              </a:rPr>
              <a:t>12</a:t>
            </a:r>
            <a:r>
              <a:rPr sz="300" spc="40" dirty="0">
                <a:latin typeface="Arial Unicode MS"/>
                <a:cs typeface="Arial Unicode MS"/>
              </a:rPr>
              <a:t> </a:t>
            </a:r>
            <a:r>
              <a:rPr sz="450" i="1" spc="-40" dirty="0">
                <a:latin typeface="Arial"/>
                <a:cs typeface="Arial"/>
              </a:rPr>
              <a:t>X</a:t>
            </a:r>
            <a:r>
              <a:rPr sz="450" i="1" spc="70" dirty="0">
                <a:latin typeface="Arial"/>
                <a:cs typeface="Arial"/>
              </a:rPr>
              <a:t> </a:t>
            </a:r>
            <a:r>
              <a:rPr sz="300" i="1" spc="-25" dirty="0">
                <a:latin typeface="Arial"/>
                <a:cs typeface="Arial"/>
              </a:rPr>
              <a:t>PAG</a:t>
            </a:r>
            <a:endParaRPr sz="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50174" y="4031496"/>
            <a:ext cx="4406265" cy="357822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8900" marR="81280" indent="-635">
              <a:lnSpc>
                <a:spcPct val="132300"/>
              </a:lnSpc>
              <a:spcBef>
                <a:spcPts val="14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disposición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operación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generalmente</a:t>
            </a:r>
            <a:r>
              <a:rPr sz="8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omite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cálculo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36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3</a:t>
            </a:r>
            <a:r>
              <a:rPr sz="975" spc="23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simplemente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ap-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realiza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manual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automático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excitación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condensador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sosten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robusta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75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975" baseline="-29914">
              <a:latin typeface="Arial Unicode MS"/>
              <a:cs typeface="Arial Unicode MS"/>
            </a:endParaRPr>
          </a:p>
          <a:p>
            <a:pPr marL="88900" marR="582930">
              <a:lnSpc>
                <a:spcPct val="142900"/>
              </a:lnSpc>
              <a:spcBef>
                <a:spcPts val="590"/>
              </a:spcBef>
            </a:pP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Segundo</a:t>
            </a:r>
            <a:r>
              <a:rPr sz="7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esquema</a:t>
            </a:r>
            <a:r>
              <a:rPr sz="700" i="1" spc="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terminales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mantener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programado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cambiando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toma;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adicional.</a:t>
            </a:r>
            <a:endParaRPr sz="700">
              <a:latin typeface="Arial Unicode MS"/>
              <a:cs typeface="Arial Unicode MS"/>
            </a:endParaRPr>
          </a:p>
          <a:p>
            <a:pPr marL="88900" marR="13716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dimensionar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clasificación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mínima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requerida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potencia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flexibilidad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toma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límites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operativos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extremos.Por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impone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mínimo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25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975" spc="-86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i="1" spc="10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750" i="1" spc="-9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75" spc="3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750" i="1" spc="-19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spc="-17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750" i="1" spc="-15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máximocarga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máximo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750" i="1" spc="-45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975" spc="-75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i="1" spc="6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50" i="1" spc="3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spc="-51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i="1" spc="-100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975" spc="-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x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mínima.</a:t>
            </a:r>
            <a:endParaRPr sz="750">
              <a:latin typeface="Arial Unicode MS"/>
              <a:cs typeface="Arial Unicode MS"/>
            </a:endParaRPr>
          </a:p>
          <a:p>
            <a:pPr marL="88900" marR="264795" indent="152400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2,44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consideran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componente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transversal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caída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tensión,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obtiene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siguiente:</a:t>
            </a:r>
            <a:endParaRPr sz="750">
              <a:latin typeface="Arial Unicode MS"/>
              <a:cs typeface="Arial Unicode MS"/>
            </a:endParaRPr>
          </a:p>
          <a:p>
            <a:pPr marL="157480" indent="-69215">
              <a:spcBef>
                <a:spcPts val="800"/>
              </a:spcBef>
              <a:buChar char="•"/>
              <a:tabLst>
                <a:tab pos="158115" algn="l"/>
              </a:tabLst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máxima,</a:t>
            </a:r>
            <a:endParaRPr sz="850">
              <a:latin typeface="Arial Unicode MS"/>
              <a:cs typeface="Arial Unicode MS"/>
            </a:endParaRPr>
          </a:p>
          <a:p>
            <a:pPr marL="582930" algn="ctr">
              <a:spcBef>
                <a:spcPts val="660"/>
              </a:spcBef>
            </a:pPr>
            <a:r>
              <a:rPr sz="900" i="1" spc="-10" dirty="0">
                <a:latin typeface="Arial"/>
                <a:cs typeface="Arial"/>
              </a:rPr>
              <a:t>RP</a:t>
            </a:r>
            <a:r>
              <a:rPr sz="650" spc="-10" dirty="0">
                <a:latin typeface="Arial Unicode MS"/>
                <a:cs typeface="Arial Unicode MS"/>
              </a:rPr>
              <a:t>max</a:t>
            </a:r>
            <a:r>
              <a:rPr sz="650" spc="-3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35" dirty="0">
                <a:latin typeface="Arial Unicode MS"/>
                <a:cs typeface="Arial Unicode MS"/>
              </a:rPr>
              <a:t> </a:t>
            </a:r>
            <a:r>
              <a:rPr sz="900" i="1" spc="-10" dirty="0">
                <a:latin typeface="Arial"/>
                <a:cs typeface="Arial"/>
              </a:rPr>
              <a:t>XQ</a:t>
            </a:r>
            <a:r>
              <a:rPr sz="650" spc="-10" dirty="0">
                <a:latin typeface="Arial Unicode MS"/>
                <a:cs typeface="Arial Unicode MS"/>
              </a:rPr>
              <a:t>max</a:t>
            </a:r>
            <a:endParaRPr sz="650">
              <a:latin typeface="Arial Unicode MS"/>
              <a:cs typeface="Arial Unicode MS"/>
            </a:endParaRPr>
          </a:p>
          <a:p>
            <a:pPr marL="1393190">
              <a:lnSpc>
                <a:spcPts val="1170"/>
              </a:lnSpc>
              <a:spcBef>
                <a:spcPts val="190"/>
              </a:spcBef>
              <a:tabLst>
                <a:tab pos="2929255" algn="l"/>
              </a:tabLst>
            </a:pPr>
            <a:r>
              <a:rPr sz="800" i="1" spc="-30" dirty="0">
                <a:latin typeface="Arial"/>
                <a:cs typeface="Arial"/>
              </a:rPr>
              <a:t>V</a:t>
            </a:r>
            <a:r>
              <a:rPr sz="550" spc="-30" dirty="0">
                <a:latin typeface="Arial Unicode MS"/>
                <a:cs typeface="Arial Unicode MS"/>
              </a:rPr>
              <a:t>1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i="1" spc="-10" dirty="0">
                <a:latin typeface="Arial"/>
                <a:cs typeface="Arial"/>
              </a:rPr>
              <a:t>V</a:t>
            </a:r>
            <a:r>
              <a:rPr sz="550" spc="-10" dirty="0">
                <a:latin typeface="Arial Unicode MS"/>
                <a:cs typeface="Arial Unicode MS"/>
              </a:rPr>
              <a:t>2</a:t>
            </a:r>
            <a:r>
              <a:rPr sz="550" i="1" spc="-10" dirty="0">
                <a:latin typeface="Arial"/>
                <a:cs typeface="Arial"/>
              </a:rPr>
              <a:t>PAG</a:t>
            </a:r>
            <a:r>
              <a:rPr sz="550" spc="-10" dirty="0">
                <a:latin typeface="Arial Unicode MS"/>
                <a:cs typeface="Arial Unicode MS"/>
              </a:rPr>
              <a:t>max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210" dirty="0">
                <a:latin typeface="Arial Unicode MS"/>
                <a:cs typeface="Arial Unicode MS"/>
              </a:rPr>
              <a:t> </a:t>
            </a:r>
            <a:r>
              <a:rPr sz="1050" u="sng" spc="600" baseline="51587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050" u="sng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050" u="sng" spc="-15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050" u="sng" spc="-75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1050" u="sng" baseline="51587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r>
              <a:rPr sz="1050" spc="-120" baseline="51587" dirty="0">
                <a:latin typeface="Arial Unicode MS"/>
                <a:cs typeface="Arial Unicode MS"/>
              </a:rPr>
              <a:t> </a:t>
            </a:r>
            <a:r>
              <a:rPr sz="1500" baseline="13888" dirty="0">
                <a:latin typeface="Arial Unicode MS"/>
                <a:cs typeface="Arial Unicode MS"/>
              </a:rPr>
              <a:t>;</a:t>
            </a:r>
            <a:endParaRPr sz="1500" baseline="13888">
              <a:latin typeface="Arial Unicode MS"/>
              <a:cs typeface="Arial Unicode MS"/>
            </a:endParaRPr>
          </a:p>
          <a:p>
            <a:pPr marL="572770" algn="ctr">
              <a:lnSpc>
                <a:spcPts val="750"/>
              </a:lnSpc>
            </a:pP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max</a:t>
            </a:r>
            <a:endParaRPr sz="4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50">
              <a:latin typeface="Arial Unicode MS"/>
              <a:cs typeface="Arial Unicode MS"/>
            </a:endParaRPr>
          </a:p>
          <a:p>
            <a:pPr marL="157480" indent="-69215">
              <a:buChar char="•"/>
              <a:tabLst>
                <a:tab pos="158115" algn="l"/>
              </a:tabLst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mínima,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00">
              <a:latin typeface="Arial Unicode MS"/>
              <a:cs typeface="Arial Unicode MS"/>
            </a:endParaRPr>
          </a:p>
          <a:p>
            <a:pPr marL="596265" algn="ctr">
              <a:lnSpc>
                <a:spcPts val="1050"/>
              </a:lnSpc>
              <a:spcBef>
                <a:spcPts val="5"/>
              </a:spcBef>
            </a:pPr>
            <a:r>
              <a:rPr sz="900" i="1" spc="-120" dirty="0">
                <a:latin typeface="Arial"/>
                <a:cs typeface="Arial"/>
              </a:rPr>
              <a:t>RP</a:t>
            </a:r>
            <a:r>
              <a:rPr sz="1050" spc="-179" baseline="-19841" dirty="0">
                <a:latin typeface="Arial Unicode MS"/>
                <a:cs typeface="Arial Unicode MS"/>
              </a:rPr>
              <a:t>2</a:t>
            </a:r>
            <a:r>
              <a:rPr sz="650" spc="-120" dirty="0">
                <a:latin typeface="Arial Unicode MS"/>
                <a:cs typeface="Arial Unicode MS"/>
              </a:rPr>
              <a:t>m</a:t>
            </a:r>
            <a:r>
              <a:rPr sz="1050" spc="-179" baseline="-19841" dirty="0">
                <a:latin typeface="Arial Unicode MS"/>
                <a:cs typeface="Arial Unicode MS"/>
              </a:rPr>
              <a:t>2</a:t>
            </a:r>
            <a:r>
              <a:rPr sz="650" spc="-120" dirty="0">
                <a:latin typeface="Arial Unicode MS"/>
                <a:cs typeface="Arial Unicode MS"/>
              </a:rPr>
              <a:t>in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i="1" spc="-20" dirty="0">
                <a:latin typeface="Arial"/>
                <a:cs typeface="Arial"/>
              </a:rPr>
              <a:t>XQ</a:t>
            </a:r>
            <a:r>
              <a:rPr sz="650" spc="-20" dirty="0">
                <a:latin typeface="Arial Unicode MS"/>
                <a:cs typeface="Arial Unicode MS"/>
              </a:rPr>
              <a:t>min</a:t>
            </a:r>
            <a:endParaRPr sz="650">
              <a:latin typeface="Arial Unicode MS"/>
              <a:cs typeface="Arial Unicode MS"/>
            </a:endParaRPr>
          </a:p>
          <a:p>
            <a:pPr marL="1431290">
              <a:lnSpc>
                <a:spcPts val="919"/>
              </a:lnSpc>
            </a:pPr>
            <a:r>
              <a:rPr sz="800" i="1" spc="-30" dirty="0">
                <a:latin typeface="Arial"/>
                <a:cs typeface="Arial"/>
              </a:rPr>
              <a:t>V</a:t>
            </a:r>
            <a:r>
              <a:rPr sz="550" spc="-30" dirty="0">
                <a:latin typeface="Arial Unicode MS"/>
                <a:cs typeface="Arial Unicode MS"/>
              </a:rPr>
              <a:t>1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40" dirty="0">
                <a:latin typeface="Arial Unicode MS"/>
                <a:cs typeface="Arial Unicode MS"/>
              </a:rPr>
              <a:t> </a:t>
            </a:r>
            <a:r>
              <a:rPr sz="800" i="1" dirty="0">
                <a:latin typeface="Arial"/>
                <a:cs typeface="Arial"/>
              </a:rPr>
              <a:t>V</a:t>
            </a:r>
            <a:r>
              <a:rPr sz="550" dirty="0">
                <a:latin typeface="Arial Unicode MS"/>
                <a:cs typeface="Arial Unicode MS"/>
              </a:rPr>
              <a:t>2</a:t>
            </a:r>
            <a:r>
              <a:rPr sz="550" i="1" dirty="0">
                <a:latin typeface="Arial"/>
                <a:cs typeface="Arial"/>
              </a:rPr>
              <a:t>PAG</a:t>
            </a:r>
            <a:r>
              <a:rPr sz="550" dirty="0">
                <a:latin typeface="Arial Unicode MS"/>
                <a:cs typeface="Arial Unicode MS"/>
              </a:rPr>
              <a:t>min</a:t>
            </a:r>
            <a:r>
              <a:rPr sz="550" spc="-2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+</a:t>
            </a:r>
            <a:endParaRPr sz="800">
              <a:latin typeface="Arial Unicode MS"/>
              <a:cs typeface="Arial Unicode MS"/>
            </a:endParaRPr>
          </a:p>
          <a:p>
            <a:pPr marL="595630" algn="ctr">
              <a:lnSpc>
                <a:spcPts val="770"/>
              </a:lnSpc>
            </a:pP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min</a:t>
            </a:r>
            <a:endParaRPr sz="4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9201" y="2690538"/>
            <a:ext cx="1334770" cy="0"/>
          </a:xfrm>
          <a:custGeom>
            <a:avLst/>
            <a:gdLst/>
            <a:ahLst/>
            <a:cxnLst/>
            <a:rect l="l" t="t" r="r" b="b"/>
            <a:pathLst>
              <a:path w="1334770">
                <a:moveTo>
                  <a:pt x="0" y="0"/>
                </a:moveTo>
                <a:lnTo>
                  <a:pt x="13346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91902" y="3488550"/>
            <a:ext cx="1307465" cy="0"/>
          </a:xfrm>
          <a:custGeom>
            <a:avLst/>
            <a:gdLst/>
            <a:ahLst/>
            <a:cxnLst/>
            <a:rect l="l" t="t" r="r" b="b"/>
            <a:pathLst>
              <a:path w="1307464">
                <a:moveTo>
                  <a:pt x="0" y="0"/>
                </a:moveTo>
                <a:lnTo>
                  <a:pt x="13069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1613" y="4522599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4">
                <a:moveTo>
                  <a:pt x="0" y="0"/>
                </a:moveTo>
                <a:lnTo>
                  <a:pt x="31671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44709" y="4522599"/>
            <a:ext cx="830580" cy="0"/>
          </a:xfrm>
          <a:custGeom>
            <a:avLst/>
            <a:gdLst/>
            <a:ahLst/>
            <a:cxnLst/>
            <a:rect l="l" t="t" r="r" b="b"/>
            <a:pathLst>
              <a:path w="830579">
                <a:moveTo>
                  <a:pt x="0" y="0"/>
                </a:moveTo>
                <a:lnTo>
                  <a:pt x="83026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7607" y="4522599"/>
            <a:ext cx="830580" cy="0"/>
          </a:xfrm>
          <a:custGeom>
            <a:avLst/>
            <a:gdLst/>
            <a:ahLst/>
            <a:cxnLst/>
            <a:rect l="l" t="t" r="r" b="b"/>
            <a:pathLst>
              <a:path w="830579">
                <a:moveTo>
                  <a:pt x="0" y="0"/>
                </a:moveTo>
                <a:lnTo>
                  <a:pt x="83026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99713" y="5589399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4">
                <a:moveTo>
                  <a:pt x="0" y="0"/>
                </a:moveTo>
                <a:lnTo>
                  <a:pt x="31671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70903" y="5589399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487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68162" y="6833999"/>
            <a:ext cx="1238250" cy="0"/>
          </a:xfrm>
          <a:custGeom>
            <a:avLst/>
            <a:gdLst/>
            <a:ahLst/>
            <a:cxnLst/>
            <a:rect l="l" t="t" r="r" b="b"/>
            <a:pathLst>
              <a:path w="1238250">
                <a:moveTo>
                  <a:pt x="0" y="0"/>
                </a:moveTo>
                <a:lnTo>
                  <a:pt x="123825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39414" y="7254601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4">
                <a:moveTo>
                  <a:pt x="0" y="0"/>
                </a:moveTo>
                <a:lnTo>
                  <a:pt x="31671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45925" y="7254601"/>
            <a:ext cx="1226820" cy="0"/>
          </a:xfrm>
          <a:custGeom>
            <a:avLst/>
            <a:gdLst/>
            <a:ahLst/>
            <a:cxnLst/>
            <a:rect l="l" t="t" r="r" b="b"/>
            <a:pathLst>
              <a:path w="1226820">
                <a:moveTo>
                  <a:pt x="0" y="0"/>
                </a:moveTo>
                <a:lnTo>
                  <a:pt x="122635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72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419" y="704014"/>
            <a:ext cx="12585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spcBef>
                <a:spcPts val="100"/>
              </a:spcBef>
              <a:buChar char="•"/>
              <a:tabLst>
                <a:tab pos="89535" algn="l"/>
              </a:tabLst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sujeto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9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83529" y="1100429"/>
            <a:ext cx="123507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dirty="0">
                <a:latin typeface="Arial"/>
                <a:cs typeface="Arial"/>
              </a:rPr>
              <a:t>V</a:t>
            </a:r>
            <a:r>
              <a:rPr sz="500" dirty="0">
                <a:latin typeface="Arial Unicode MS"/>
                <a:cs typeface="Arial Unicode MS"/>
              </a:rPr>
              <a:t>2</a:t>
            </a:r>
            <a:r>
              <a:rPr sz="500" i="1" dirty="0">
                <a:latin typeface="Arial"/>
                <a:cs typeface="Arial"/>
              </a:rPr>
              <a:t>PAG</a:t>
            </a:r>
            <a:r>
              <a:rPr sz="500" dirty="0">
                <a:latin typeface="Arial Unicode MS"/>
                <a:cs typeface="Arial Unicode MS"/>
              </a:rPr>
              <a:t>min </a:t>
            </a:r>
            <a:r>
              <a:rPr sz="700" dirty="0">
                <a:latin typeface="Cambria"/>
                <a:cs typeface="Cambria"/>
              </a:rPr>
              <a:t>≤</a:t>
            </a:r>
            <a:r>
              <a:rPr sz="700" spc="45" dirty="0">
                <a:latin typeface="Cambria"/>
                <a:cs typeface="Cambria"/>
              </a:rPr>
              <a:t> </a:t>
            </a:r>
            <a:r>
              <a:rPr sz="700" i="1" spc="-20" dirty="0">
                <a:latin typeface="Arial"/>
                <a:cs typeface="Arial"/>
              </a:rPr>
              <a:t>V</a:t>
            </a:r>
            <a:r>
              <a:rPr sz="500" spc="-20" dirty="0">
                <a:latin typeface="Arial Unicode MS"/>
                <a:cs typeface="Arial Unicode MS"/>
              </a:rPr>
              <a:t>2</a:t>
            </a:r>
            <a:r>
              <a:rPr sz="500" i="1" spc="-20" dirty="0">
                <a:latin typeface="Arial"/>
                <a:cs typeface="Arial"/>
              </a:rPr>
              <a:t>PAG</a:t>
            </a:r>
            <a:r>
              <a:rPr sz="500" spc="-20" dirty="0">
                <a:latin typeface="Arial Unicode MS"/>
                <a:cs typeface="Arial Unicode MS"/>
              </a:rPr>
              <a:t>sch</a:t>
            </a:r>
            <a:r>
              <a:rPr sz="5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Cambria"/>
                <a:cs typeface="Cambria"/>
              </a:rPr>
              <a:t>≤</a:t>
            </a:r>
            <a:r>
              <a:rPr sz="700" spc="45" dirty="0">
                <a:latin typeface="Cambria"/>
                <a:cs typeface="Cambria"/>
              </a:rPr>
              <a:t> </a:t>
            </a:r>
            <a:r>
              <a:rPr sz="700" i="1" spc="-10" dirty="0">
                <a:latin typeface="Arial"/>
                <a:cs typeface="Arial"/>
              </a:rPr>
              <a:t>V</a:t>
            </a:r>
            <a:r>
              <a:rPr sz="500" spc="-10" dirty="0">
                <a:latin typeface="Arial Unicode MS"/>
                <a:cs typeface="Arial Unicode MS"/>
              </a:rPr>
              <a:t>2</a:t>
            </a:r>
            <a:r>
              <a:rPr sz="500" i="1" spc="-10" dirty="0">
                <a:latin typeface="Arial"/>
                <a:cs typeface="Arial"/>
              </a:rPr>
              <a:t>PAG</a:t>
            </a:r>
            <a:r>
              <a:rPr sz="500" spc="-10" dirty="0">
                <a:latin typeface="Arial Unicode MS"/>
                <a:cs typeface="Arial Unicode MS"/>
              </a:rPr>
              <a:t>max</a:t>
            </a:r>
            <a:r>
              <a:rPr sz="50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26419" y="1384502"/>
            <a:ext cx="2050414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lograr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50" dirty="0">
                <a:solidFill>
                  <a:srgbClr val="211F1F"/>
                </a:solidFill>
                <a:latin typeface="Arial Unicode MS"/>
                <a:cs typeface="Arial Unicode MS"/>
              </a:rPr>
              <a:t>programado</a:t>
            </a:r>
            <a:r>
              <a:rPr sz="9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10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72953" y="1434277"/>
            <a:ext cx="1934845" cy="15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729">
              <a:lnSpc>
                <a:spcPts val="650"/>
              </a:lnSpc>
              <a:spcBef>
                <a:spcPts val="10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ambas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condiciones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funcionamiento,</a:t>
            </a:r>
            <a:r>
              <a:rPr sz="6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ts val="350"/>
              </a:lnSpc>
            </a:pP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3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sch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75558" y="1532461"/>
            <a:ext cx="4306570" cy="16256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63500">
              <a:spcBef>
                <a:spcPts val="425"/>
              </a:spcBef>
            </a:pP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gen</a:t>
            </a:r>
            <a:r>
              <a:rPr sz="500" spc="35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5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endParaRPr sz="700">
              <a:latin typeface="Arial Unicode MS"/>
              <a:cs typeface="Arial Unicode MS"/>
            </a:endParaRPr>
          </a:p>
          <a:p>
            <a:pPr marL="63500">
              <a:spcBef>
                <a:spcPts val="310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absorber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50" dirty="0">
                <a:solidFill>
                  <a:srgbClr val="211F1F"/>
                </a:solidFill>
                <a:latin typeface="Arial Unicode MS"/>
                <a:cs typeface="Arial Unicode MS"/>
              </a:rPr>
              <a:t>abdominales</a:t>
            </a:r>
            <a:r>
              <a:rPr sz="450" spc="204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5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mínima.</a:t>
            </a:r>
            <a:endParaRPr sz="750">
              <a:latin typeface="Arial Unicode MS"/>
              <a:cs typeface="Arial Unicode MS"/>
            </a:endParaRPr>
          </a:p>
          <a:p>
            <a:pPr marL="63500" marR="161290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Introduciendo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2,50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necesitamos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modificar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ecuaciones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voltaje:</a:t>
            </a:r>
            <a:endParaRPr sz="750">
              <a:latin typeface="Arial Unicode MS"/>
              <a:cs typeface="Arial Unicode MS"/>
            </a:endParaRPr>
          </a:p>
          <a:p>
            <a:pPr marL="132080" indent="-69215">
              <a:spcBef>
                <a:spcPts val="800"/>
              </a:spcBef>
              <a:buChar char="•"/>
              <a:tabLst>
                <a:tab pos="132715" algn="l"/>
              </a:tabLst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máxima:</a:t>
            </a:r>
            <a:endParaRPr sz="850">
              <a:latin typeface="Arial Unicode MS"/>
              <a:cs typeface="Arial Unicode MS"/>
            </a:endParaRPr>
          </a:p>
          <a:p>
            <a:pPr marL="657860" algn="ctr">
              <a:spcBef>
                <a:spcPts val="860"/>
              </a:spcBef>
            </a:pPr>
            <a:r>
              <a:rPr sz="900" i="1" spc="-80" dirty="0">
                <a:latin typeface="Arial"/>
                <a:cs typeface="Arial"/>
              </a:rPr>
              <a:t>RP</a:t>
            </a:r>
            <a:r>
              <a:rPr sz="1050" spc="-120" baseline="-19841" dirty="0">
                <a:latin typeface="Arial Unicode MS"/>
                <a:cs typeface="Arial Unicode MS"/>
              </a:rPr>
              <a:t>2</a:t>
            </a:r>
            <a:r>
              <a:rPr sz="650" spc="-80" dirty="0">
                <a:latin typeface="Arial Unicode MS"/>
                <a:cs typeface="Arial Unicode MS"/>
              </a:rPr>
              <a:t>max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i="1" spc="-80" dirty="0">
                <a:latin typeface="Arial"/>
                <a:cs typeface="Arial"/>
              </a:rPr>
              <a:t>X</a:t>
            </a:r>
            <a:r>
              <a:rPr sz="900" i="1" spc="-15" dirty="0">
                <a:latin typeface="Arial"/>
                <a:cs typeface="Arial"/>
              </a:rPr>
              <a:t> </a:t>
            </a:r>
            <a:r>
              <a:rPr sz="900" spc="-60" dirty="0">
                <a:latin typeface="Arial Unicode MS"/>
                <a:cs typeface="Arial Unicode MS"/>
              </a:rPr>
              <a:t>(</a:t>
            </a:r>
            <a:r>
              <a:rPr sz="900" i="1" spc="-60" dirty="0">
                <a:latin typeface="Arial"/>
                <a:cs typeface="Arial"/>
              </a:rPr>
              <a:t>Q</a:t>
            </a:r>
            <a:r>
              <a:rPr sz="650" spc="-60" dirty="0">
                <a:latin typeface="Arial Unicode MS"/>
                <a:cs typeface="Arial Unicode MS"/>
              </a:rPr>
              <a:t>m</a:t>
            </a:r>
            <a:r>
              <a:rPr sz="1050" spc="-89" baseline="-19841" dirty="0">
                <a:latin typeface="Arial Unicode MS"/>
                <a:cs typeface="Arial Unicode MS"/>
              </a:rPr>
              <a:t>2</a:t>
            </a:r>
            <a:r>
              <a:rPr sz="650" spc="-60" dirty="0">
                <a:latin typeface="Arial Unicode MS"/>
                <a:cs typeface="Arial Unicode MS"/>
              </a:rPr>
              <a:t>ax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-</a:t>
            </a:r>
            <a:r>
              <a:rPr sz="900" i="1" spc="-10" dirty="0">
                <a:latin typeface="Arial"/>
                <a:cs typeface="Arial"/>
              </a:rPr>
              <a:t>Q</a:t>
            </a:r>
            <a:r>
              <a:rPr sz="650" spc="-10" dirty="0">
                <a:latin typeface="Arial Unicode MS"/>
                <a:cs typeface="Arial Unicode MS"/>
              </a:rPr>
              <a:t>gen</a:t>
            </a:r>
            <a:r>
              <a:rPr sz="975" spc="-15" baseline="-21367" dirty="0">
                <a:latin typeface="Arial Unicode MS"/>
                <a:cs typeface="Arial Unicode MS"/>
              </a:rPr>
              <a:t>comp</a:t>
            </a:r>
            <a:r>
              <a:rPr sz="1000" spc="-10" dirty="0">
                <a:latin typeface="Arial Unicode MS"/>
                <a:cs typeface="Arial Unicode MS"/>
              </a:rPr>
              <a:t>)</a:t>
            </a:r>
            <a:r>
              <a:rPr sz="1425" spc="-15" baseline="-14619" dirty="0">
                <a:latin typeface="Arial Unicode MS"/>
                <a:cs typeface="Arial Unicode MS"/>
              </a:rPr>
              <a:t>.</a:t>
            </a:r>
            <a:endParaRPr sz="1425" baseline="-14619">
              <a:latin typeface="Arial Unicode MS"/>
              <a:cs typeface="Arial Unicode MS"/>
            </a:endParaRPr>
          </a:p>
          <a:p>
            <a:pPr marL="1132840">
              <a:lnSpc>
                <a:spcPts val="950"/>
              </a:lnSpc>
              <a:spcBef>
                <a:spcPts val="70"/>
              </a:spcBef>
            </a:pPr>
            <a:r>
              <a:rPr sz="800" i="1" spc="-30" dirty="0">
                <a:latin typeface="Arial"/>
                <a:cs typeface="Arial"/>
              </a:rPr>
              <a:t>V</a:t>
            </a:r>
            <a:r>
              <a:rPr sz="550" spc="-30" dirty="0">
                <a:latin typeface="Arial Unicode MS"/>
                <a:cs typeface="Arial Unicode MS"/>
              </a:rPr>
              <a:t>1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20" dirty="0">
                <a:latin typeface="Arial"/>
                <a:cs typeface="Arial"/>
              </a:rPr>
              <a:t>V</a:t>
            </a:r>
            <a:r>
              <a:rPr sz="550" spc="-20" dirty="0">
                <a:latin typeface="Arial Unicode MS"/>
                <a:cs typeface="Arial Unicode MS"/>
              </a:rPr>
              <a:t>2</a:t>
            </a:r>
            <a:r>
              <a:rPr sz="550" i="1" spc="-20" dirty="0">
                <a:latin typeface="Arial"/>
                <a:cs typeface="Arial"/>
              </a:rPr>
              <a:t>PAG</a:t>
            </a:r>
            <a:r>
              <a:rPr sz="550" spc="-20" dirty="0">
                <a:latin typeface="Arial Unicode MS"/>
                <a:cs typeface="Arial Unicode MS"/>
              </a:rPr>
              <a:t>sch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+</a:t>
            </a:r>
            <a:endParaRPr sz="800">
              <a:latin typeface="Arial Unicode MS"/>
              <a:cs typeface="Arial Unicode MS"/>
            </a:endParaRPr>
          </a:p>
          <a:p>
            <a:pPr marL="594995" algn="ctr">
              <a:lnSpc>
                <a:spcPts val="770"/>
              </a:lnSpc>
            </a:pP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sch</a:t>
            </a:r>
            <a:endParaRPr sz="4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50">
              <a:latin typeface="Arial Unicode MS"/>
              <a:cs typeface="Arial Unicode MS"/>
            </a:endParaRPr>
          </a:p>
          <a:p>
            <a:pPr marL="132080" indent="-69215">
              <a:buChar char="•"/>
              <a:tabLst>
                <a:tab pos="132715" algn="l"/>
              </a:tabLst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8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mínima: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6054" y="3348418"/>
            <a:ext cx="641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91107" y="3277413"/>
            <a:ext cx="9271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73125" algn="l"/>
              </a:tabLst>
            </a:pPr>
            <a:r>
              <a:rPr sz="900" i="1" dirty="0">
                <a:latin typeface="Arial"/>
                <a:cs typeface="Arial"/>
              </a:rPr>
              <a:t>RP</a:t>
            </a:r>
            <a:r>
              <a:rPr sz="600" dirty="0">
                <a:latin typeface="Arial Unicode MS"/>
                <a:cs typeface="Arial Unicode MS"/>
              </a:rPr>
              <a:t>min</a:t>
            </a:r>
            <a:r>
              <a:rPr sz="600" spc="27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-45" dirty="0">
                <a:latin typeface="Arial Unicode MS"/>
                <a:cs typeface="Arial Unicode MS"/>
              </a:rPr>
              <a:t> </a:t>
            </a:r>
            <a:r>
              <a:rPr sz="900" i="1" spc="-80" dirty="0">
                <a:latin typeface="Arial"/>
                <a:cs typeface="Arial"/>
              </a:rPr>
              <a:t>X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(</a:t>
            </a:r>
            <a:r>
              <a:rPr sz="900" i="1" spc="-25" dirty="0">
                <a:latin typeface="Arial"/>
                <a:cs typeface="Arial"/>
              </a:rPr>
              <a:t>Q</a:t>
            </a:r>
            <a:r>
              <a:rPr sz="600" spc="-25" dirty="0">
                <a:latin typeface="Arial Unicode MS"/>
                <a:cs typeface="Arial Unicode MS"/>
              </a:rPr>
              <a:t>2</a:t>
            </a:r>
            <a:r>
              <a:rPr sz="6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73677" y="3258363"/>
            <a:ext cx="3314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min</a:t>
            </a:r>
            <a:r>
              <a:rPr sz="700" spc="285" dirty="0">
                <a:latin typeface="Arial Unicode MS"/>
                <a:cs typeface="Arial Unicode MS"/>
              </a:rPr>
              <a:t>  </a:t>
            </a:r>
            <a:r>
              <a:rPr sz="400" i="1" spc="-50" dirty="0">
                <a:latin typeface="Arial"/>
                <a:cs typeface="Arial"/>
              </a:rPr>
              <a:t>Q</a:t>
            </a:r>
            <a:endParaRPr sz="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79599" y="3309164"/>
            <a:ext cx="2571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latin typeface="Arial Unicode MS"/>
                <a:cs typeface="Arial Unicode MS"/>
              </a:rPr>
              <a:t>abdominales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99967" y="3310318"/>
            <a:ext cx="3854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dirty="0">
                <a:latin typeface="Arial Unicode MS"/>
                <a:cs typeface="Arial Unicode MS"/>
              </a:rPr>
              <a:t>comp</a:t>
            </a:r>
            <a:r>
              <a:rPr sz="550" spc="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spc="150" dirty="0">
                <a:latin typeface="Arial Unicode MS"/>
                <a:cs typeface="Arial Unicode MS"/>
              </a:rPr>
              <a:t> </a:t>
            </a:r>
            <a:r>
              <a:rPr sz="1500" spc="-75" baseline="-30555" dirty="0">
                <a:latin typeface="Arial Unicode MS"/>
                <a:cs typeface="Arial Unicode MS"/>
              </a:rPr>
              <a:t>.</a:t>
            </a:r>
            <a:endParaRPr sz="1500" baseline="-30555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08864" y="3434459"/>
            <a:ext cx="65468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30" dirty="0">
                <a:latin typeface="Arial"/>
                <a:cs typeface="Arial"/>
              </a:rPr>
              <a:t>V</a:t>
            </a:r>
            <a:r>
              <a:rPr sz="550" spc="-30" dirty="0">
                <a:latin typeface="Arial Unicode MS"/>
                <a:cs typeface="Arial Unicode MS"/>
              </a:rPr>
              <a:t>1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20" dirty="0">
                <a:latin typeface="Arial"/>
                <a:cs typeface="Arial"/>
              </a:rPr>
              <a:t>V</a:t>
            </a:r>
            <a:r>
              <a:rPr sz="550" spc="-20" dirty="0">
                <a:latin typeface="Arial Unicode MS"/>
                <a:cs typeface="Arial Unicode MS"/>
              </a:rPr>
              <a:t>2</a:t>
            </a:r>
            <a:r>
              <a:rPr sz="550" i="1" spc="-20" dirty="0">
                <a:latin typeface="Arial"/>
                <a:cs typeface="Arial"/>
              </a:rPr>
              <a:t>PAG</a:t>
            </a:r>
            <a:r>
              <a:rPr sz="550" spc="-20" dirty="0">
                <a:latin typeface="Arial Unicode MS"/>
                <a:cs typeface="Arial Unicode MS"/>
              </a:rPr>
              <a:t>sch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800" spc="-50" dirty="0">
                <a:latin typeface="Arial Unicode MS"/>
                <a:cs typeface="Arial Unicode MS"/>
              </a:rPr>
              <a:t>+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70152" y="3554360"/>
            <a:ext cx="31051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sch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01016" y="3811939"/>
            <a:ext cx="4204335" cy="3352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 marR="30480" indent="-635">
              <a:lnSpc>
                <a:spcPct val="125000"/>
              </a:lnSpc>
              <a:spcBef>
                <a:spcPts val="13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Equiparando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2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367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3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monofásica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generada</a:t>
            </a:r>
            <a:r>
              <a:rPr sz="8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compensador</a:t>
            </a:r>
            <a:r>
              <a:rPr sz="80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80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8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sobreexcitada,</a:t>
            </a:r>
            <a:r>
              <a:rPr sz="80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obtenemos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44944" y="4324126"/>
            <a:ext cx="1530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5" dirty="0">
                <a:latin typeface="Arial"/>
                <a:cs typeface="Arial"/>
              </a:rPr>
              <a:t>V</a:t>
            </a:r>
            <a:r>
              <a:rPr sz="700" spc="-25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83479" y="4313049"/>
            <a:ext cx="539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12535" y="4268168"/>
            <a:ext cx="87121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baseline="-61111" dirty="0">
                <a:latin typeface="Arial Unicode MS"/>
                <a:cs typeface="Arial Unicode MS"/>
              </a:rPr>
              <a:t>-</a:t>
            </a:r>
            <a:r>
              <a:rPr sz="1500" spc="337" baseline="-61111" dirty="0">
                <a:latin typeface="Arial Unicode MS"/>
                <a:cs typeface="Arial Unicode MS"/>
              </a:rPr>
              <a:t> </a:t>
            </a:r>
            <a:r>
              <a:rPr sz="1575" i="1" spc="-150" baseline="-23809" dirty="0">
                <a:latin typeface="Arial"/>
                <a:cs typeface="Arial"/>
              </a:rPr>
              <a:t>P</a:t>
            </a:r>
            <a:r>
              <a:rPr sz="1575" i="1" spc="-975" baseline="-23809" dirty="0">
                <a:latin typeface="Arial"/>
                <a:cs typeface="Arial"/>
              </a:rPr>
              <a:t>A</a:t>
            </a:r>
            <a:r>
              <a:rPr sz="550" spc="45" dirty="0">
                <a:latin typeface="Arial Unicode MS"/>
                <a:cs typeface="Arial Unicode MS"/>
              </a:rPr>
              <a:t>m</a:t>
            </a:r>
            <a:r>
              <a:rPr sz="550" spc="-254" dirty="0">
                <a:latin typeface="Arial Unicode MS"/>
                <a:cs typeface="Arial Unicode MS"/>
              </a:rPr>
              <a:t>a</a:t>
            </a:r>
            <a:r>
              <a:rPr sz="1575" i="1" spc="-869" baseline="-23809" dirty="0">
                <a:latin typeface="Arial"/>
                <a:cs typeface="Arial"/>
              </a:rPr>
              <a:t>G</a:t>
            </a:r>
            <a:r>
              <a:rPr sz="550" dirty="0">
                <a:latin typeface="Arial Unicode MS"/>
                <a:cs typeface="Arial Unicode MS"/>
              </a:rPr>
              <a:t>x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800" i="1" spc="-260" dirty="0">
                <a:latin typeface="Arial"/>
                <a:cs typeface="Arial"/>
              </a:rPr>
              <a:t>R</a:t>
            </a:r>
            <a:r>
              <a:rPr sz="1050" spc="-390" baseline="-35714" dirty="0">
                <a:latin typeface="Arial Unicode MS"/>
                <a:cs typeface="Arial Unicode MS"/>
              </a:rPr>
              <a:t>2</a:t>
            </a:r>
            <a:r>
              <a:rPr sz="1050" spc="82" baseline="-35714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i="1" spc="-60" dirty="0">
                <a:latin typeface="Arial"/>
                <a:cs typeface="Arial"/>
              </a:rPr>
              <a:t>Q</a:t>
            </a:r>
            <a:r>
              <a:rPr sz="550" spc="-60" dirty="0">
                <a:latin typeface="Arial Unicode MS"/>
                <a:cs typeface="Arial Unicode MS"/>
              </a:rPr>
              <a:t>m</a:t>
            </a:r>
            <a:r>
              <a:rPr sz="1050" spc="-89" baseline="-35714" dirty="0">
                <a:latin typeface="Arial Unicode MS"/>
                <a:cs typeface="Arial Unicode MS"/>
              </a:rPr>
              <a:t>2</a:t>
            </a:r>
            <a:r>
              <a:rPr sz="550" spc="-60" dirty="0">
                <a:latin typeface="Arial Unicode MS"/>
                <a:cs typeface="Arial Unicode MS"/>
              </a:rPr>
              <a:t>ax</a:t>
            </a:r>
            <a:r>
              <a:rPr sz="1575" i="1" spc="-89" baseline="-23809" dirty="0">
                <a:latin typeface="Arial"/>
                <a:cs typeface="Arial"/>
              </a:rPr>
              <a:t>X</a:t>
            </a:r>
            <a:endParaRPr sz="1575" baseline="-23809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96654" y="4325269"/>
            <a:ext cx="2635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05" dirty="0">
                <a:latin typeface="Arial"/>
                <a:cs typeface="Arial"/>
              </a:rPr>
              <a:t>PAG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80794" y="4288057"/>
            <a:ext cx="76962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600" dirty="0">
                <a:latin typeface="Arial Unicode MS"/>
                <a:cs typeface="Arial Unicode MS"/>
              </a:rPr>
              <a:t>max</a:t>
            </a:r>
            <a:r>
              <a:rPr sz="600" spc="5" dirty="0">
                <a:latin typeface="Arial Unicode MS"/>
                <a:cs typeface="Arial Unicode MS"/>
              </a:rPr>
              <a:t> </a:t>
            </a:r>
            <a:r>
              <a:rPr sz="850" i="1" spc="-95" dirty="0">
                <a:latin typeface="Arial"/>
                <a:cs typeface="Arial"/>
              </a:rPr>
              <a:t>R</a:t>
            </a:r>
            <a:r>
              <a:rPr sz="850" i="1" spc="15" dirty="0">
                <a:latin typeface="Arial"/>
                <a:cs typeface="Arial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+</a:t>
            </a:r>
            <a:r>
              <a:rPr sz="850" spc="20" dirty="0">
                <a:latin typeface="Arial Unicode MS"/>
                <a:cs typeface="Arial Unicode MS"/>
              </a:rPr>
              <a:t> </a:t>
            </a:r>
            <a:r>
              <a:rPr sz="850" i="1" dirty="0">
                <a:latin typeface="Arial"/>
                <a:cs typeface="Arial"/>
              </a:rPr>
              <a:t>Q</a:t>
            </a:r>
            <a:r>
              <a:rPr sz="600" dirty="0">
                <a:latin typeface="Arial Unicode MS"/>
                <a:cs typeface="Arial Unicode MS"/>
              </a:rPr>
              <a:t>max</a:t>
            </a:r>
            <a:r>
              <a:rPr sz="600" spc="5" dirty="0">
                <a:latin typeface="Arial Unicode MS"/>
                <a:cs typeface="Arial Unicode MS"/>
              </a:rPr>
              <a:t> </a:t>
            </a:r>
            <a:r>
              <a:rPr sz="850" i="1" spc="-80" dirty="0">
                <a:latin typeface="Arial"/>
                <a:cs typeface="Arial"/>
              </a:rPr>
              <a:t>X</a:t>
            </a:r>
            <a:r>
              <a:rPr sz="850" i="1" spc="15" dirty="0">
                <a:latin typeface="Arial"/>
                <a:cs typeface="Arial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-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02043" y="4460292"/>
            <a:ext cx="3302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comp</a:t>
            </a:r>
            <a:r>
              <a:rPr sz="650" spc="9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=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16700" y="4357068"/>
            <a:ext cx="9023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65150" algn="l"/>
              </a:tabLst>
            </a:pPr>
            <a:r>
              <a:rPr sz="1575" i="1" spc="-30" baseline="2645" dirty="0">
                <a:latin typeface="Arial"/>
                <a:cs typeface="Arial"/>
              </a:rPr>
              <a:t>Q</a:t>
            </a:r>
            <a:r>
              <a:rPr sz="1050" spc="-30" baseline="3968" dirty="0">
                <a:latin typeface="Arial Unicode MS"/>
                <a:cs typeface="Arial Unicode MS"/>
              </a:rPr>
              <a:t>gen</a:t>
            </a:r>
            <a:r>
              <a:rPr sz="1050" baseline="3968" dirty="0">
                <a:latin typeface="Arial Unicode MS"/>
                <a:cs typeface="Arial Unicode MS"/>
              </a:rPr>
              <a:t>	</a:t>
            </a:r>
            <a:r>
              <a:rPr sz="500" i="1" spc="-10" dirty="0">
                <a:latin typeface="Arial"/>
                <a:cs typeface="Arial"/>
              </a:rPr>
              <a:t>PAG</a:t>
            </a:r>
            <a:r>
              <a:rPr sz="500" spc="-10" dirty="0">
                <a:latin typeface="Arial Unicode MS"/>
                <a:cs typeface="Arial Unicode MS"/>
              </a:rPr>
              <a:t>sch</a:t>
            </a:r>
            <a:r>
              <a:rPr sz="500" spc="-2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-</a:t>
            </a:r>
            <a:r>
              <a:rPr sz="700" i="1" spc="-50" dirty="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64831" y="4515541"/>
            <a:ext cx="24511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75147" y="4414649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62501" y="4488407"/>
            <a:ext cx="62928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05435" algn="l"/>
              </a:tabLst>
            </a:pPr>
            <a:r>
              <a:rPr sz="350" i="1" spc="-10" dirty="0">
                <a:latin typeface="Arial"/>
                <a:cs typeface="Arial"/>
              </a:rPr>
              <a:t>PAG</a:t>
            </a:r>
            <a:r>
              <a:rPr sz="350" spc="-10" dirty="0">
                <a:latin typeface="Arial Unicode MS"/>
                <a:cs typeface="Arial Unicode MS"/>
              </a:rPr>
              <a:t>sch</a:t>
            </a:r>
            <a:r>
              <a:rPr sz="350" dirty="0">
                <a:latin typeface="Arial Unicode MS"/>
                <a:cs typeface="Arial Unicode MS"/>
              </a:rPr>
              <a:t>	</a:t>
            </a: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max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88784" y="4414649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+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54292" y="4401949"/>
            <a:ext cx="5499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85140" algn="l"/>
              </a:tabLst>
            </a:pPr>
            <a:r>
              <a:rPr sz="700" spc="-50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	</a:t>
            </a:r>
            <a:r>
              <a:rPr sz="700" spc="-5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33790" y="4420999"/>
            <a:ext cx="1003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1000" spc="-5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33791" y="4480181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11742" y="4614938"/>
            <a:ext cx="28702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max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62212" y="4588420"/>
            <a:ext cx="128651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988060" algn="l"/>
              </a:tabLst>
            </a:pPr>
            <a:r>
              <a:rPr sz="650" i="1" spc="-50" dirty="0">
                <a:latin typeface="Arial"/>
                <a:cs typeface="Arial"/>
              </a:rPr>
              <a:t>V</a:t>
            </a:r>
            <a:r>
              <a:rPr sz="650" i="1" dirty="0">
                <a:latin typeface="Arial"/>
                <a:cs typeface="Arial"/>
              </a:rPr>
              <a:t>	</a:t>
            </a: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sch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83478" y="4559937"/>
            <a:ext cx="28168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62885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01023" y="4841620"/>
            <a:ext cx="3958590" cy="37020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8100">
              <a:spcBef>
                <a:spcPts val="52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modo,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equiparar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i="1" spc="21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48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9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monofásico</a:t>
            </a:r>
            <a:endParaRPr sz="950">
              <a:latin typeface="Arial Unicode MS"/>
              <a:cs typeface="Arial Unicode MS"/>
            </a:endParaRPr>
          </a:p>
          <a:p>
            <a:pPr marL="38100">
              <a:spcBef>
                <a:spcPts val="31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condición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subexcitación,</a:t>
            </a:r>
            <a:r>
              <a:rPr sz="70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obtenemos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44662" y="5397661"/>
            <a:ext cx="18497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i="1" spc="-155" dirty="0">
                <a:latin typeface="Arial"/>
                <a:cs typeface="Arial"/>
              </a:rPr>
              <a:t>P</a:t>
            </a:r>
            <a:r>
              <a:rPr sz="975" spc="-232" baseline="-21367" dirty="0">
                <a:latin typeface="Arial Unicode MS"/>
                <a:cs typeface="Arial Unicode MS"/>
              </a:rPr>
              <a:t>2</a:t>
            </a:r>
            <a:r>
              <a:rPr sz="850" i="1" spc="-155" dirty="0">
                <a:latin typeface="Arial"/>
                <a:cs typeface="Arial"/>
              </a:rPr>
              <a:t>A</a:t>
            </a:r>
            <a:r>
              <a:rPr sz="975" spc="-232" baseline="-21367" dirty="0">
                <a:latin typeface="Arial Unicode MS"/>
                <a:cs typeface="Arial Unicode MS"/>
              </a:rPr>
              <a:t>2</a:t>
            </a:r>
            <a:r>
              <a:rPr sz="850" i="1" spc="-155" dirty="0">
                <a:latin typeface="Arial"/>
                <a:cs typeface="Arial"/>
              </a:rPr>
              <a:t>G</a:t>
            </a:r>
            <a:r>
              <a:rPr sz="975" spc="-232" baseline="-21367" dirty="0">
                <a:latin typeface="Arial Unicode MS"/>
                <a:cs typeface="Arial Unicode MS"/>
              </a:rPr>
              <a:t>2</a:t>
            </a:r>
            <a:r>
              <a:rPr sz="600" spc="-155" dirty="0">
                <a:latin typeface="Arial Unicode MS"/>
                <a:cs typeface="Arial Unicode MS"/>
              </a:rPr>
              <a:t>m</a:t>
            </a:r>
            <a:r>
              <a:rPr sz="975" spc="-232" baseline="-21367" dirty="0">
                <a:latin typeface="Arial Unicode MS"/>
                <a:cs typeface="Arial Unicode MS"/>
              </a:rPr>
              <a:t>2</a:t>
            </a:r>
            <a:r>
              <a:rPr sz="600" spc="-155" dirty="0">
                <a:latin typeface="Arial Unicode MS"/>
                <a:cs typeface="Arial Unicode MS"/>
              </a:rPr>
              <a:t>in</a:t>
            </a:r>
            <a:r>
              <a:rPr sz="600" spc="5" dirty="0">
                <a:latin typeface="Arial Unicode MS"/>
                <a:cs typeface="Arial Unicode MS"/>
              </a:rPr>
              <a:t> </a:t>
            </a:r>
            <a:r>
              <a:rPr sz="850" i="1" spc="-95" dirty="0">
                <a:latin typeface="Arial"/>
                <a:cs typeface="Arial"/>
              </a:rPr>
              <a:t>R</a:t>
            </a:r>
            <a:r>
              <a:rPr sz="850" i="1" spc="5" dirty="0">
                <a:latin typeface="Arial"/>
                <a:cs typeface="Arial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+</a:t>
            </a:r>
            <a:r>
              <a:rPr sz="850" spc="10" dirty="0">
                <a:latin typeface="Arial Unicode MS"/>
                <a:cs typeface="Arial Unicode MS"/>
              </a:rPr>
              <a:t> </a:t>
            </a:r>
            <a:r>
              <a:rPr sz="850" i="1" dirty="0">
                <a:latin typeface="Arial"/>
                <a:cs typeface="Arial"/>
              </a:rPr>
              <a:t>Q</a:t>
            </a:r>
            <a:r>
              <a:rPr sz="600" dirty="0">
                <a:latin typeface="Arial Unicode MS"/>
                <a:cs typeface="Arial Unicode MS"/>
              </a:rPr>
              <a:t>min</a:t>
            </a:r>
            <a:r>
              <a:rPr sz="600" spc="5" dirty="0">
                <a:latin typeface="Arial Unicode MS"/>
                <a:cs typeface="Arial Unicode MS"/>
              </a:rPr>
              <a:t> </a:t>
            </a:r>
            <a:r>
              <a:rPr sz="850" i="1" spc="-215" dirty="0">
                <a:latin typeface="Arial"/>
                <a:cs typeface="Arial"/>
              </a:rPr>
              <a:t>X</a:t>
            </a:r>
            <a:r>
              <a:rPr sz="1500" spc="-322" baseline="-36111" dirty="0">
                <a:latin typeface="Arial Unicode MS"/>
                <a:cs typeface="Arial Unicode MS"/>
              </a:rPr>
              <a:t>-</a:t>
            </a:r>
            <a:r>
              <a:rPr sz="850" i="1" dirty="0">
                <a:latin typeface="Arial"/>
                <a:cs typeface="Arial"/>
              </a:rPr>
              <a:t>P</a:t>
            </a:r>
            <a:r>
              <a:rPr sz="6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min</a:t>
            </a:r>
            <a:r>
              <a:rPr sz="600" u="sng" spc="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850" i="1" u="sng" spc="-9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</a:t>
            </a:r>
            <a:r>
              <a:rPr sz="850" i="1" u="sng" spc="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+</a:t>
            </a:r>
            <a:r>
              <a:rPr sz="850" u="sng" spc="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85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Q</a:t>
            </a:r>
            <a:r>
              <a:rPr sz="6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min</a:t>
            </a:r>
            <a:r>
              <a:rPr sz="600" u="sng" spc="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850" i="1" u="sng" spc="-8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850" i="1" u="sng" spc="1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850" u="sng" spc="434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850" spc="-75" dirty="0">
                <a:latin typeface="Arial Unicode MS"/>
                <a:cs typeface="Arial Unicode MS"/>
              </a:rPr>
              <a:t> </a:t>
            </a:r>
            <a:r>
              <a:rPr sz="1500" spc="-75" baseline="-66666" dirty="0">
                <a:latin typeface="Arial Unicode MS"/>
                <a:cs typeface="Arial Unicode MS"/>
              </a:rPr>
              <a:t>-</a:t>
            </a:r>
            <a:endParaRPr sz="1500" baseline="-66666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40143" y="5527092"/>
            <a:ext cx="3302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comp</a:t>
            </a:r>
            <a:r>
              <a:rPr sz="650" spc="9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=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29400" y="5423868"/>
            <a:ext cx="9531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66090" algn="l"/>
              </a:tabLst>
            </a:pPr>
            <a:r>
              <a:rPr sz="600" i="1" spc="-15" baseline="6944" dirty="0">
                <a:latin typeface="Arial"/>
                <a:cs typeface="Arial"/>
              </a:rPr>
              <a:t>Q</a:t>
            </a:r>
            <a:r>
              <a:rPr sz="450" spc="-15" baseline="9259" dirty="0">
                <a:latin typeface="Arial Unicode MS"/>
                <a:cs typeface="Arial Unicode MS"/>
              </a:rPr>
              <a:t>abdominales</a:t>
            </a:r>
            <a:r>
              <a:rPr sz="450" baseline="9259" dirty="0">
                <a:latin typeface="Arial Unicode MS"/>
                <a:cs typeface="Arial Unicode MS"/>
              </a:rPr>
              <a:t>	</a:t>
            </a:r>
            <a:r>
              <a:rPr sz="1575" i="1" spc="-75" baseline="13227" dirty="0">
                <a:latin typeface="Arial"/>
                <a:cs typeface="Arial"/>
              </a:rPr>
              <a:t>V</a:t>
            </a:r>
            <a:r>
              <a:rPr sz="1050" spc="-75" baseline="19841" dirty="0">
                <a:latin typeface="Arial Unicode MS"/>
                <a:cs typeface="Arial Unicode MS"/>
              </a:rPr>
              <a:t>2</a:t>
            </a:r>
            <a:r>
              <a:rPr sz="500" i="1" spc="-50" dirty="0">
                <a:latin typeface="Arial"/>
                <a:cs typeface="Arial"/>
              </a:rPr>
              <a:t>PAG</a:t>
            </a:r>
            <a:r>
              <a:rPr sz="500" spc="-50" dirty="0">
                <a:latin typeface="Arial Unicode MS"/>
                <a:cs typeface="Arial Unicode MS"/>
              </a:rPr>
              <a:t>sch</a:t>
            </a:r>
            <a:r>
              <a:rPr sz="1500" spc="-75" baseline="22222" dirty="0">
                <a:latin typeface="Arial Unicode MS"/>
                <a:cs typeface="Arial Unicode MS"/>
              </a:rPr>
              <a:t>-</a:t>
            </a:r>
            <a:r>
              <a:rPr sz="700" spc="-10" dirty="0">
                <a:latin typeface="Arial Unicode MS"/>
                <a:cs typeface="Arial Unicode MS"/>
              </a:rPr>
              <a:t>-</a:t>
            </a:r>
            <a:r>
              <a:rPr sz="700" i="1" spc="-50" dirty="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02931" y="5582341"/>
            <a:ext cx="55753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2</a:t>
            </a:r>
            <a:r>
              <a:rPr sz="650" i="1" spc="-10" dirty="0">
                <a:latin typeface="Arial"/>
                <a:cs typeface="Arial"/>
              </a:rPr>
              <a:t>PAG</a:t>
            </a:r>
            <a:r>
              <a:rPr sz="650" spc="-10" dirty="0">
                <a:latin typeface="Arial Unicode MS"/>
                <a:cs typeface="Arial Unicode MS"/>
              </a:rPr>
              <a:t>min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44616" y="5481449"/>
            <a:ext cx="666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24800" y="5548577"/>
            <a:ext cx="40830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20" dirty="0">
                <a:latin typeface="Arial"/>
                <a:cs typeface="Arial"/>
              </a:rPr>
              <a:t>V</a:t>
            </a:r>
            <a:r>
              <a:rPr sz="500" spc="-20" dirty="0">
                <a:latin typeface="Arial Unicode MS"/>
                <a:cs typeface="Arial Unicode MS"/>
              </a:rPr>
              <a:t>2</a:t>
            </a:r>
            <a:r>
              <a:rPr sz="500" i="1" spc="-20" dirty="0">
                <a:latin typeface="Arial"/>
                <a:cs typeface="Arial"/>
              </a:rPr>
              <a:t>PAG</a:t>
            </a:r>
            <a:r>
              <a:rPr sz="500" spc="-20" dirty="0">
                <a:latin typeface="Arial Unicode MS"/>
                <a:cs typeface="Arial Unicode MS"/>
              </a:rPr>
              <a:t>sch</a:t>
            </a:r>
            <a:r>
              <a:rPr sz="500" spc="35" dirty="0">
                <a:latin typeface="Arial Unicode MS"/>
                <a:cs typeface="Arial Unicode MS"/>
              </a:rPr>
              <a:t> </a:t>
            </a:r>
            <a:r>
              <a:rPr sz="700" spc="-60" dirty="0">
                <a:latin typeface="Arial Unicode MS"/>
                <a:cs typeface="Arial Unicode MS"/>
              </a:rPr>
              <a:t>+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81643" y="5655220"/>
            <a:ext cx="124968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951230" algn="l"/>
              </a:tabLst>
            </a:pP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min</a:t>
            </a:r>
            <a:r>
              <a:rPr sz="450" dirty="0">
                <a:latin typeface="Arial Unicode MS"/>
                <a:cs typeface="Arial Unicode MS"/>
              </a:rPr>
              <a:t>	</a:t>
            </a: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sch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21579" y="5626737"/>
            <a:ext cx="27476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693035" algn="l"/>
              </a:tabLst>
            </a:pPr>
            <a:r>
              <a:rPr sz="1000" spc="-50" dirty="0">
                <a:latin typeface="Arial Unicode MS"/>
                <a:cs typeface="Arial Unicode MS"/>
              </a:rPr>
              <a:t>-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26423" y="5949150"/>
            <a:ext cx="4229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Ignorando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diferencia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últimos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términos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últimas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expresiones,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obtienen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las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ecuaciones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simplificadas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absorbida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síncrono: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69401" y="6715081"/>
            <a:ext cx="19050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95" dirty="0">
                <a:latin typeface="Arial"/>
                <a:cs typeface="Arial"/>
              </a:rPr>
              <a:t> </a:t>
            </a:r>
            <a:r>
              <a:rPr sz="300" spc="-5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096100" y="6663276"/>
            <a:ext cx="28448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700" spc="-20" dirty="0">
                <a:latin typeface="Arial Unicode MS"/>
                <a:cs typeface="Arial Unicode MS"/>
              </a:rPr>
              <a:t>gen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181436" y="6771624"/>
            <a:ext cx="3302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comp</a:t>
            </a:r>
            <a:r>
              <a:rPr sz="650" spc="9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=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498944" y="6714840"/>
            <a:ext cx="49149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650" i="1" dirty="0">
                <a:latin typeface="Arial"/>
                <a:cs typeface="Arial"/>
              </a:rPr>
              <a:t>V</a:t>
            </a:r>
            <a:r>
              <a:rPr sz="4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45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PAG</a:t>
            </a:r>
            <a:r>
              <a:rPr sz="4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sch</a:t>
            </a:r>
            <a:r>
              <a:rPr sz="450" spc="204" dirty="0">
                <a:latin typeface="Arial Unicode MS"/>
                <a:cs typeface="Arial Unicode MS"/>
              </a:rPr>
              <a:t> </a:t>
            </a:r>
            <a:r>
              <a:rPr sz="975" spc="-37" baseline="-34188" dirty="0">
                <a:latin typeface="Arial Unicode MS"/>
                <a:cs typeface="Arial Unicode MS"/>
              </a:rPr>
              <a:t>(</a:t>
            </a:r>
            <a:r>
              <a:rPr sz="975" i="1" spc="-37" baseline="-34188" dirty="0">
                <a:latin typeface="Arial"/>
                <a:cs typeface="Arial"/>
              </a:rPr>
              <a:t>V</a:t>
            </a:r>
            <a:endParaRPr sz="975" baseline="-34188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644201" y="6820470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35173" y="6726081"/>
            <a:ext cx="93789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450" i="1" spc="-70" dirty="0">
                <a:latin typeface="Arial"/>
                <a:cs typeface="Arial"/>
              </a:rPr>
              <a:t>P</a:t>
            </a:r>
            <a:r>
              <a:rPr sz="1050" spc="-104" baseline="-19841" dirty="0">
                <a:latin typeface="Arial Unicode MS"/>
                <a:cs typeface="Arial Unicode MS"/>
              </a:rPr>
              <a:t>2</a:t>
            </a:r>
            <a:r>
              <a:rPr sz="450" i="1" spc="-70" dirty="0">
                <a:latin typeface="Arial"/>
                <a:cs typeface="Arial"/>
              </a:rPr>
              <a:t>AG</a:t>
            </a:r>
            <a:r>
              <a:rPr sz="1050" spc="-104" baseline="-19841" dirty="0">
                <a:latin typeface="Arial Unicode MS"/>
                <a:cs typeface="Arial Unicode MS"/>
              </a:rPr>
              <a:t>sch</a:t>
            </a:r>
            <a:r>
              <a:rPr sz="1050" spc="-67" baseline="-19841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50" dirty="0">
                <a:latin typeface="Arial Unicode MS"/>
                <a:cs typeface="Arial Unicode MS"/>
              </a:rPr>
              <a:t> </a:t>
            </a:r>
            <a:r>
              <a:rPr sz="600" i="1" spc="-50" dirty="0">
                <a:latin typeface="Arial"/>
                <a:cs typeface="Arial"/>
              </a:rPr>
              <a:t>V</a:t>
            </a:r>
            <a:r>
              <a:rPr sz="600" i="1" spc="-5" dirty="0">
                <a:latin typeface="Arial"/>
                <a:cs typeface="Arial"/>
              </a:rPr>
              <a:t> </a:t>
            </a:r>
            <a:r>
              <a:rPr sz="400" i="1" spc="-120" dirty="0">
                <a:latin typeface="Arial"/>
                <a:cs typeface="Arial"/>
              </a:rPr>
              <a:t>P</a:t>
            </a:r>
            <a:r>
              <a:rPr sz="1050" spc="-179" baseline="-19841" dirty="0">
                <a:latin typeface="Arial Unicode MS"/>
                <a:cs typeface="Arial Unicode MS"/>
              </a:rPr>
              <a:t>2</a:t>
            </a:r>
            <a:r>
              <a:rPr sz="400" i="1" spc="-120" dirty="0">
                <a:latin typeface="Arial"/>
                <a:cs typeface="Arial"/>
              </a:rPr>
              <a:t>AG</a:t>
            </a:r>
            <a:r>
              <a:rPr sz="400" i="1" spc="95" dirty="0">
                <a:latin typeface="Arial"/>
                <a:cs typeface="Arial"/>
              </a:rPr>
              <a:t> </a:t>
            </a:r>
            <a:r>
              <a:rPr sz="1050" baseline="-19841" dirty="0">
                <a:latin typeface="Arial Unicode MS"/>
                <a:cs typeface="Arial Unicode MS"/>
              </a:rPr>
              <a:t>max</a:t>
            </a:r>
            <a:r>
              <a:rPr sz="1000" dirty="0">
                <a:latin typeface="Arial Unicode MS"/>
                <a:cs typeface="Arial Unicode MS"/>
              </a:rPr>
              <a:t>)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60593" y="6762925"/>
            <a:ext cx="1352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latin typeface="Arial Unicode MS"/>
                <a:cs typeface="Arial Unicode MS"/>
              </a:rPr>
              <a:t>metro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028423" y="6681692"/>
            <a:ext cx="45593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700" spc="-35" dirty="0">
                <a:latin typeface="Arial Unicode MS"/>
                <a:cs typeface="Arial Unicode MS"/>
              </a:rPr>
              <a:t>en</a:t>
            </a:r>
            <a:r>
              <a:rPr sz="850" i="1" spc="-35" dirty="0">
                <a:latin typeface="Arial"/>
                <a:cs typeface="Arial"/>
              </a:rPr>
              <a:t>V</a:t>
            </a:r>
            <a:r>
              <a:rPr sz="600" spc="-35" dirty="0">
                <a:latin typeface="Arial Unicode MS"/>
                <a:cs typeface="Arial Unicode MS"/>
              </a:rPr>
              <a:t>2sch</a:t>
            </a:r>
            <a:r>
              <a:rPr sz="600" spc="20" dirty="0">
                <a:latin typeface="Arial Unicode MS"/>
                <a:cs typeface="Arial Unicode MS"/>
              </a:rPr>
              <a:t> </a:t>
            </a:r>
            <a:r>
              <a:rPr sz="900" spc="-25" dirty="0">
                <a:latin typeface="Arial Unicode MS"/>
                <a:cs typeface="Arial Unicode MS"/>
              </a:rPr>
              <a:t>(</a:t>
            </a:r>
            <a:r>
              <a:rPr sz="900" i="1" spc="-25" dirty="0"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667867" y="6635526"/>
            <a:ext cx="44195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90525" algn="l"/>
              </a:tabLst>
            </a:pP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15" dirty="0">
                <a:latin typeface="Arial Unicode MS"/>
                <a:cs typeface="Arial Unicode MS"/>
              </a:rPr>
              <a:t> </a:t>
            </a:r>
            <a:r>
              <a:rPr sz="1050" i="1" spc="-50" dirty="0">
                <a:latin typeface="Arial"/>
                <a:cs typeface="Arial"/>
              </a:rPr>
              <a:t>V</a:t>
            </a:r>
            <a:r>
              <a:rPr sz="1050" i="1" dirty="0">
                <a:latin typeface="Arial"/>
                <a:cs typeface="Arial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458793" y="6712124"/>
            <a:ext cx="6191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74650" algn="l"/>
              </a:tabLst>
            </a:pPr>
            <a:r>
              <a:rPr sz="600" spc="-20" dirty="0">
                <a:latin typeface="Arial Unicode MS"/>
                <a:cs typeface="Arial Unicode MS"/>
              </a:rPr>
              <a:t>2sch</a:t>
            </a:r>
            <a:r>
              <a:rPr sz="600" dirty="0">
                <a:latin typeface="Arial Unicode MS"/>
                <a:cs typeface="Arial Unicode MS"/>
              </a:rPr>
              <a:t>	</a:t>
            </a:r>
            <a:r>
              <a:rPr sz="700" spc="-20" dirty="0">
                <a:latin typeface="Arial Unicode MS"/>
                <a:cs typeface="Arial Unicode MS"/>
              </a:rPr>
              <a:t>2máx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111445" y="6726081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,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432106" y="6820470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42600" y="7241071"/>
            <a:ext cx="10033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094501" y="7163432"/>
            <a:ext cx="29654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Q</a:t>
            </a:r>
            <a:r>
              <a:rPr sz="300" spc="-10" dirty="0">
                <a:latin typeface="Arial Unicode MS"/>
                <a:cs typeface="Arial Unicode MS"/>
              </a:rPr>
              <a:t>abdominales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179825" y="7192225"/>
            <a:ext cx="3302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comp</a:t>
            </a:r>
            <a:r>
              <a:rPr sz="650" spc="9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=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497344" y="7102536"/>
            <a:ext cx="49149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600" i="1" spc="-50" dirty="0">
                <a:latin typeface="Arial"/>
                <a:cs typeface="Arial"/>
              </a:rPr>
              <a:t>V</a:t>
            </a:r>
            <a:r>
              <a:rPr sz="600" i="1" spc="-15" dirty="0">
                <a:latin typeface="Arial"/>
                <a:cs typeface="Arial"/>
              </a:rPr>
              <a:t> </a:t>
            </a:r>
            <a:r>
              <a:rPr sz="400" i="1" spc="-70" dirty="0">
                <a:latin typeface="Arial"/>
                <a:cs typeface="Arial"/>
              </a:rPr>
              <a:t>P</a:t>
            </a:r>
            <a:r>
              <a:rPr sz="975" spc="-104" baseline="-21367" dirty="0">
                <a:latin typeface="Arial Unicode MS"/>
                <a:cs typeface="Arial Unicode MS"/>
              </a:rPr>
              <a:t>2</a:t>
            </a:r>
            <a:r>
              <a:rPr sz="400" i="1" spc="-70" dirty="0">
                <a:latin typeface="Arial"/>
                <a:cs typeface="Arial"/>
              </a:rPr>
              <a:t>AG</a:t>
            </a:r>
            <a:r>
              <a:rPr sz="975" spc="-104" baseline="-21367" dirty="0">
                <a:latin typeface="Arial Unicode MS"/>
                <a:cs typeface="Arial Unicode MS"/>
              </a:rPr>
              <a:t>sch</a:t>
            </a:r>
            <a:r>
              <a:rPr sz="975" spc="359" baseline="-21367" dirty="0">
                <a:latin typeface="Arial Unicode MS"/>
                <a:cs typeface="Arial Unicode MS"/>
              </a:rPr>
              <a:t> </a:t>
            </a:r>
            <a:r>
              <a:rPr sz="975" spc="-37" baseline="-55555" dirty="0">
                <a:latin typeface="Arial Unicode MS"/>
                <a:cs typeface="Arial Unicode MS"/>
              </a:rPr>
              <a:t>(</a:t>
            </a:r>
            <a:r>
              <a:rPr sz="975" i="1" spc="-37" baseline="-55555" dirty="0">
                <a:latin typeface="Arial"/>
                <a:cs typeface="Arial"/>
              </a:rPr>
              <a:t>V</a:t>
            </a:r>
            <a:endParaRPr sz="975" baseline="-55555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933621" y="7146683"/>
            <a:ext cx="9169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450" i="1" spc="-120" dirty="0">
                <a:latin typeface="Arial"/>
                <a:cs typeface="Arial"/>
              </a:rPr>
              <a:t>P</a:t>
            </a:r>
            <a:r>
              <a:rPr sz="1050" spc="-179" baseline="-19841" dirty="0">
                <a:latin typeface="Arial Unicode MS"/>
                <a:cs typeface="Arial Unicode MS"/>
              </a:rPr>
              <a:t>2</a:t>
            </a:r>
            <a:r>
              <a:rPr sz="450" i="1" spc="-120" dirty="0">
                <a:latin typeface="Arial"/>
                <a:cs typeface="Arial"/>
              </a:rPr>
              <a:t>AG</a:t>
            </a:r>
            <a:r>
              <a:rPr sz="450" i="1" dirty="0">
                <a:latin typeface="Arial"/>
                <a:cs typeface="Arial"/>
              </a:rPr>
              <a:t> </a:t>
            </a:r>
            <a:r>
              <a:rPr sz="1050" baseline="-19841" dirty="0">
                <a:latin typeface="Arial Unicode MS"/>
                <a:cs typeface="Arial Unicode MS"/>
              </a:rPr>
              <a:t>min</a:t>
            </a:r>
            <a:r>
              <a:rPr sz="1050" spc="-82" baseline="-19841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40" dirty="0">
                <a:latin typeface="Arial Unicode MS"/>
                <a:cs typeface="Arial Unicode MS"/>
              </a:rPr>
              <a:t> </a:t>
            </a:r>
            <a:r>
              <a:rPr sz="600" i="1" spc="-50" dirty="0">
                <a:latin typeface="Arial"/>
                <a:cs typeface="Arial"/>
              </a:rPr>
              <a:t>V</a:t>
            </a:r>
            <a:r>
              <a:rPr sz="600" i="1" spc="-5" dirty="0">
                <a:latin typeface="Arial"/>
                <a:cs typeface="Arial"/>
              </a:rPr>
              <a:t> </a:t>
            </a:r>
            <a:r>
              <a:rPr sz="400" i="1" spc="-80" dirty="0">
                <a:latin typeface="Arial"/>
                <a:cs typeface="Arial"/>
              </a:rPr>
              <a:t>P</a:t>
            </a:r>
            <a:r>
              <a:rPr sz="975" spc="-120" baseline="-21367" dirty="0">
                <a:latin typeface="Arial Unicode MS"/>
                <a:cs typeface="Arial Unicode MS"/>
              </a:rPr>
              <a:t>2</a:t>
            </a:r>
            <a:r>
              <a:rPr sz="400" i="1" spc="-80" dirty="0">
                <a:latin typeface="Arial"/>
                <a:cs typeface="Arial"/>
              </a:rPr>
              <a:t>AG</a:t>
            </a:r>
            <a:r>
              <a:rPr sz="975" spc="-120" baseline="-21367" dirty="0">
                <a:latin typeface="Arial Unicode MS"/>
                <a:cs typeface="Arial Unicode MS"/>
              </a:rPr>
              <a:t>sch</a:t>
            </a:r>
            <a:r>
              <a:rPr sz="975" spc="187" baseline="-21367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)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=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821701" y="7089034"/>
            <a:ext cx="128968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95"/>
              </a:spcBef>
            </a:pPr>
            <a:r>
              <a:rPr sz="600" i="1" spc="37" baseline="34722" dirty="0">
                <a:latin typeface="Arial"/>
                <a:cs typeface="Arial"/>
              </a:rPr>
              <a:t>nor</a:t>
            </a:r>
            <a:r>
              <a:rPr sz="600" i="1" spc="-60" baseline="34722" dirty="0">
                <a:latin typeface="Arial"/>
                <a:cs typeface="Arial"/>
              </a:rPr>
              <a:t>t</a:t>
            </a:r>
            <a:r>
              <a:rPr sz="700" spc="-560" dirty="0">
                <a:latin typeface="Arial Unicode MS"/>
                <a:cs typeface="Arial Unicode MS"/>
              </a:rPr>
              <a:t>m</a:t>
            </a:r>
            <a:r>
              <a:rPr sz="600" i="1" baseline="34722" dirty="0">
                <a:latin typeface="Arial"/>
                <a:cs typeface="Arial"/>
              </a:rPr>
              <a:t>e </a:t>
            </a:r>
            <a:r>
              <a:rPr sz="450" baseline="46296" dirty="0">
                <a:latin typeface="Arial Unicode MS"/>
                <a:cs typeface="Arial Unicode MS"/>
              </a:rPr>
              <a:t>2</a:t>
            </a:r>
            <a:r>
              <a:rPr sz="450" spc="-15" baseline="46296" dirty="0">
                <a:latin typeface="Arial Unicode MS"/>
                <a:cs typeface="Arial Unicode MS"/>
              </a:rPr>
              <a:t> </a:t>
            </a:r>
            <a:r>
              <a:rPr sz="700" spc="-35" dirty="0">
                <a:latin typeface="Arial Unicode MS"/>
                <a:cs typeface="Arial Unicode MS"/>
              </a:rPr>
              <a:t>ax</a:t>
            </a:r>
            <a:r>
              <a:rPr sz="850" i="1" spc="-35" dirty="0">
                <a:latin typeface="Arial"/>
                <a:cs typeface="Arial"/>
              </a:rPr>
              <a:t>V</a:t>
            </a:r>
            <a:r>
              <a:rPr sz="600" spc="-35" dirty="0">
                <a:latin typeface="Arial Unicode MS"/>
                <a:cs typeface="Arial Unicode MS"/>
              </a:rPr>
              <a:t>2sch</a:t>
            </a:r>
            <a:r>
              <a:rPr sz="600" spc="75" dirty="0">
                <a:latin typeface="Arial Unicode MS"/>
                <a:cs typeface="Arial Unicode MS"/>
              </a:rPr>
              <a:t> </a:t>
            </a:r>
            <a:r>
              <a:rPr sz="500" spc="-20" dirty="0">
                <a:latin typeface="Arial Unicode MS"/>
                <a:cs typeface="Arial Unicode MS"/>
              </a:rPr>
              <a:t>(</a:t>
            </a:r>
            <a:r>
              <a:rPr sz="500" i="1" spc="-20" dirty="0">
                <a:latin typeface="Arial"/>
                <a:cs typeface="Arial"/>
              </a:rPr>
              <a:t>V</a:t>
            </a:r>
            <a:r>
              <a:rPr sz="350" spc="-20" dirty="0">
                <a:latin typeface="Arial Unicode MS"/>
                <a:cs typeface="Arial Unicode MS"/>
              </a:rPr>
              <a:t>2</a:t>
            </a:r>
            <a:r>
              <a:rPr sz="350" dirty="0">
                <a:latin typeface="Arial Unicode MS"/>
                <a:cs typeface="Arial Unicode MS"/>
              </a:rPr>
              <a:t> minutos</a:t>
            </a:r>
            <a:r>
              <a:rPr sz="350" spc="175" dirty="0">
                <a:latin typeface="Arial Unicode MS"/>
                <a:cs typeface="Arial Unicode MS"/>
              </a:rPr>
              <a:t>  </a:t>
            </a:r>
            <a:r>
              <a:rPr sz="1500" baseline="13888" dirty="0">
                <a:latin typeface="Arial Unicode MS"/>
                <a:cs typeface="Arial Unicode MS"/>
              </a:rPr>
              <a:t>-</a:t>
            </a:r>
            <a:r>
              <a:rPr sz="1500" spc="97" baseline="13888" dirty="0">
                <a:latin typeface="Arial Unicode MS"/>
                <a:cs typeface="Arial Unicode MS"/>
              </a:rPr>
              <a:t> </a:t>
            </a:r>
            <a:r>
              <a:rPr sz="1575" i="1" spc="-15" baseline="13227" dirty="0">
                <a:latin typeface="Arial"/>
                <a:cs typeface="Arial"/>
              </a:rPr>
              <a:t>V</a:t>
            </a:r>
            <a:r>
              <a:rPr sz="650" spc="-10" dirty="0">
                <a:latin typeface="Arial Unicode MS"/>
                <a:cs typeface="Arial Unicode MS"/>
              </a:rPr>
              <a:t>2sch</a:t>
            </a:r>
            <a:r>
              <a:rPr sz="1500" spc="-15" baseline="13888" dirty="0">
                <a:latin typeface="Arial Unicode MS"/>
                <a:cs typeface="Arial Unicode MS"/>
              </a:rPr>
              <a:t>)</a:t>
            </a:r>
            <a:r>
              <a:rPr sz="950" spc="-1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  <a:p>
            <a:pPr marR="17145" algn="ctr">
              <a:lnSpc>
                <a:spcPts val="1230"/>
              </a:lnSpc>
            </a:pPr>
            <a:r>
              <a:rPr sz="1050" i="1" spc="-114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526424" y="7650951"/>
            <a:ext cx="20402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Teniendo</a:t>
            </a:r>
            <a:r>
              <a:rPr sz="8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cuenta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proporción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típica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9615" y="3676914"/>
            <a:ext cx="1334770" cy="0"/>
          </a:xfrm>
          <a:custGeom>
            <a:avLst/>
            <a:gdLst/>
            <a:ahLst/>
            <a:cxnLst/>
            <a:rect l="l" t="t" r="r" b="b"/>
            <a:pathLst>
              <a:path w="1334770">
                <a:moveTo>
                  <a:pt x="0" y="0"/>
                </a:moveTo>
                <a:lnTo>
                  <a:pt x="13346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53504" y="3676914"/>
            <a:ext cx="1466215" cy="0"/>
          </a:xfrm>
          <a:custGeom>
            <a:avLst/>
            <a:gdLst/>
            <a:ahLst/>
            <a:cxnLst/>
            <a:rect l="l" t="t" r="r" b="b"/>
            <a:pathLst>
              <a:path w="1466214">
                <a:moveTo>
                  <a:pt x="0" y="0"/>
                </a:moveTo>
                <a:lnTo>
                  <a:pt x="146565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60113" y="4477070"/>
            <a:ext cx="1747520" cy="0"/>
          </a:xfrm>
          <a:custGeom>
            <a:avLst/>
            <a:gdLst/>
            <a:ahLst/>
            <a:cxnLst/>
            <a:rect l="l" t="t" r="r" b="b"/>
            <a:pathLst>
              <a:path w="1747520">
                <a:moveTo>
                  <a:pt x="0" y="0"/>
                </a:moveTo>
                <a:lnTo>
                  <a:pt x="17474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864070" y="6497108"/>
            <a:ext cx="208279" cy="201930"/>
            <a:chOff x="2008950" y="6497108"/>
            <a:chExt cx="208279" cy="201930"/>
          </a:xfrm>
        </p:grpSpPr>
        <p:sp>
          <p:nvSpPr>
            <p:cNvPr id="6" name="object 6"/>
            <p:cNvSpPr/>
            <p:nvPr/>
          </p:nvSpPr>
          <p:spPr>
            <a:xfrm>
              <a:off x="2031175" y="6510204"/>
              <a:ext cx="167005" cy="0"/>
            </a:xfrm>
            <a:custGeom>
              <a:avLst/>
              <a:gdLst/>
              <a:ahLst/>
              <a:cxnLst/>
              <a:rect l="l" t="t" r="r" b="b"/>
              <a:pathLst>
                <a:path w="167005">
                  <a:moveTo>
                    <a:pt x="0" y="0"/>
                  </a:moveTo>
                  <a:lnTo>
                    <a:pt x="166687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12125" y="6497108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29">
                  <a:moveTo>
                    <a:pt x="0" y="0"/>
                  </a:moveTo>
                  <a:lnTo>
                    <a:pt x="0" y="201612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13738" y="6497108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29">
                  <a:moveTo>
                    <a:pt x="0" y="0"/>
                  </a:moveTo>
                  <a:lnTo>
                    <a:pt x="0" y="201612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73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3366" y="773228"/>
            <a:ext cx="29654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Q</a:t>
            </a:r>
            <a:r>
              <a:rPr sz="300" spc="-10" dirty="0">
                <a:latin typeface="Arial Unicode MS"/>
                <a:cs typeface="Arial Unicode MS"/>
              </a:rPr>
              <a:t>abdominales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73312" y="737365"/>
            <a:ext cx="1727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5" dirty="0">
                <a:latin typeface="Arial Unicode MS"/>
                <a:cs typeface="Arial Unicode MS"/>
              </a:rPr>
              <a:t>gen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8694" y="764083"/>
            <a:ext cx="123063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latin typeface="Arial Unicode MS"/>
                <a:cs typeface="Arial Unicode MS"/>
              </a:rPr>
              <a:t>comp</a:t>
            </a:r>
            <a:r>
              <a:rPr sz="600" spc="3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Cambria"/>
                <a:cs typeface="Cambria"/>
              </a:rPr>
              <a:t>≤</a:t>
            </a:r>
            <a:r>
              <a:rPr sz="900" spc="110" dirty="0">
                <a:latin typeface="Cambria"/>
                <a:cs typeface="Cambria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(0,5...0,65)</a:t>
            </a:r>
            <a:r>
              <a:rPr sz="900" i="1" dirty="0">
                <a:latin typeface="Arial"/>
                <a:cs typeface="Arial"/>
              </a:rPr>
              <a:t>Q</a:t>
            </a:r>
            <a:r>
              <a:rPr sz="600" dirty="0">
                <a:latin typeface="Arial Unicode MS"/>
                <a:cs typeface="Arial Unicode MS"/>
              </a:rPr>
              <a:t>comp</a:t>
            </a:r>
            <a:r>
              <a:rPr sz="600" spc="3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,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6419" y="1099591"/>
            <a:ext cx="414020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nominal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resulta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restrictiva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26357" y="1256465"/>
            <a:ext cx="8191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condiciones: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3805" y="1214427"/>
            <a:ext cx="107314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3395" y="1507740"/>
            <a:ext cx="29654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Q</a:t>
            </a:r>
            <a:r>
              <a:rPr sz="300" spc="-10" dirty="0">
                <a:latin typeface="Arial Unicode MS"/>
                <a:cs typeface="Arial Unicode MS"/>
              </a:rPr>
              <a:t>abdominales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27951" y="1561932"/>
            <a:ext cx="1438275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0">
              <a:lnSpc>
                <a:spcPts val="545"/>
              </a:lnSpc>
              <a:spcBef>
                <a:spcPts val="100"/>
              </a:spcBef>
              <a:tabLst>
                <a:tab pos="982980" algn="l"/>
                <a:tab pos="1351915" algn="l"/>
              </a:tabLst>
            </a:pPr>
            <a:r>
              <a:rPr sz="700" u="sng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0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comp</a:t>
            </a:r>
            <a:r>
              <a:rPr sz="7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endParaRPr sz="700">
              <a:latin typeface="Arial Unicode MS"/>
              <a:cs typeface="Arial Unicode MS"/>
            </a:endParaRPr>
          </a:p>
          <a:p>
            <a:pPr marL="38100">
              <a:lnSpc>
                <a:spcPts val="905"/>
              </a:lnSpc>
              <a:tabLst>
                <a:tab pos="1365885" algn="l"/>
              </a:tabLst>
            </a:pPr>
            <a:r>
              <a:rPr sz="650" i="1" dirty="0">
                <a:latin typeface="Arial"/>
                <a:cs typeface="Arial"/>
              </a:rPr>
              <a:t>Q</a:t>
            </a:r>
            <a:r>
              <a:rPr sz="450" i="1" dirty="0">
                <a:latin typeface="Arial"/>
                <a:cs typeface="Arial"/>
              </a:rPr>
              <a:t>norte</a:t>
            </a:r>
            <a:r>
              <a:rPr sz="450" i="1" spc="35" dirty="0">
                <a:latin typeface="Arial"/>
                <a:cs typeface="Arial"/>
              </a:rPr>
              <a:t> </a:t>
            </a:r>
            <a:r>
              <a:rPr sz="650" dirty="0">
                <a:latin typeface="Cambria"/>
                <a:cs typeface="Cambria"/>
              </a:rPr>
              <a:t>≥</a:t>
            </a:r>
            <a:r>
              <a:rPr sz="650" spc="90" dirty="0">
                <a:latin typeface="Cambria"/>
                <a:cs typeface="Cambria"/>
              </a:rPr>
              <a:t> </a:t>
            </a:r>
            <a:r>
              <a:rPr sz="650" i="1" spc="-85" dirty="0">
                <a:latin typeface="Arial"/>
                <a:cs typeface="Arial"/>
              </a:rPr>
              <a:t>Q</a:t>
            </a:r>
            <a:r>
              <a:rPr sz="450" spc="-85" dirty="0">
                <a:latin typeface="Arial Unicode MS"/>
                <a:cs typeface="Arial Unicode MS"/>
              </a:rPr>
              <a:t>g</a:t>
            </a:r>
            <a:r>
              <a:rPr sz="975" spc="-127" baseline="-21367" dirty="0">
                <a:latin typeface="Arial Unicode MS"/>
                <a:cs typeface="Arial Unicode MS"/>
              </a:rPr>
              <a:t>c</a:t>
            </a:r>
            <a:r>
              <a:rPr sz="450" spc="-85" dirty="0">
                <a:latin typeface="Arial Unicode MS"/>
                <a:cs typeface="Arial Unicode MS"/>
              </a:rPr>
              <a:t>e</a:t>
            </a:r>
            <a:r>
              <a:rPr sz="975" spc="-127" baseline="-21367" dirty="0">
                <a:latin typeface="Arial Unicode MS"/>
                <a:cs typeface="Arial Unicode MS"/>
              </a:rPr>
              <a:t>o</a:t>
            </a:r>
            <a:r>
              <a:rPr sz="450" spc="-85" dirty="0">
                <a:latin typeface="Arial Unicode MS"/>
                <a:cs typeface="Arial Unicode MS"/>
              </a:rPr>
              <a:t>n</a:t>
            </a:r>
            <a:r>
              <a:rPr sz="975" spc="-127" baseline="-21367" dirty="0">
                <a:latin typeface="Arial Unicode MS"/>
                <a:cs typeface="Arial Unicode MS"/>
              </a:rPr>
              <a:t>mp</a:t>
            </a:r>
            <a:r>
              <a:rPr sz="975" spc="75" baseline="-21367" dirty="0">
                <a:latin typeface="Arial Unicode MS"/>
                <a:cs typeface="Arial Unicode MS"/>
              </a:rPr>
              <a:t> </a:t>
            </a:r>
            <a:r>
              <a:rPr sz="1350" spc="-75" baseline="-15432" dirty="0">
                <a:latin typeface="Cambria"/>
                <a:cs typeface="Cambria"/>
              </a:rPr>
              <a:t>≥</a:t>
            </a:r>
            <a:r>
              <a:rPr sz="1350" baseline="-15432" dirty="0">
                <a:latin typeface="Cambria"/>
                <a:cs typeface="Cambria"/>
              </a:rPr>
              <a:t>	</a:t>
            </a:r>
            <a:r>
              <a:rPr sz="1000" spc="-5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53732" y="2450264"/>
            <a:ext cx="158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88257" y="1706764"/>
            <a:ext cx="4254500" cy="716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1195" algn="ctr">
              <a:spcBef>
                <a:spcPts val="100"/>
              </a:spcBef>
            </a:pPr>
            <a:r>
              <a:rPr sz="900" spc="-10" dirty="0">
                <a:latin typeface="Arial Unicode MS"/>
                <a:cs typeface="Arial Unicode MS"/>
              </a:rPr>
              <a:t>(0,5...0,65)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00">
              <a:latin typeface="Arial Unicode MS"/>
              <a:cs typeface="Arial Unicode MS"/>
            </a:endParaRPr>
          </a:p>
          <a:p>
            <a:pPr marL="50800" marR="43180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problema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colocar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dimensionar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eléctricas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resuelve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realizando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cálculos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optimización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técnico-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económicos.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constante,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5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50" i="1" spc="3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introduc</a:t>
            </a:r>
            <a:r>
              <a:rPr sz="750" spc="20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975" spc="-83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750" spc="-31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975" spc="-2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spc="-28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x</a:t>
            </a:r>
            <a:r>
              <a:rPr sz="750" spc="-32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500" spc="-1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500" i="1" spc="-270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750" spc="-150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500" i="1" spc="15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500" i="1" spc="-10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500" i="1" spc="-8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750" spc="-315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500" i="1" spc="-215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975" spc="-53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50" spc="-275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500" spc="-3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75" spc="-17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i</a:t>
            </a:r>
            <a:r>
              <a:rPr sz="500" i="1" spc="-140" dirty="0">
                <a:solidFill>
                  <a:srgbClr val="211F1F"/>
                </a:solidFill>
                <a:latin typeface="Arial"/>
                <a:cs typeface="Arial"/>
              </a:rPr>
              <a:t>n</a:t>
            </a:r>
            <a:r>
              <a:rPr sz="975" spc="-3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n</a:t>
            </a:r>
            <a:r>
              <a:rPr sz="500" i="1" spc="25" dirty="0">
                <a:solidFill>
                  <a:srgbClr val="211F1F"/>
                </a:solidFill>
                <a:latin typeface="Arial"/>
                <a:cs typeface="Arial"/>
              </a:rPr>
              <a:t>orte</a:t>
            </a:r>
            <a:r>
              <a:rPr sz="50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77023" y="2586026"/>
            <a:ext cx="107314" cy="525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8857" y="2774115"/>
            <a:ext cx="38360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utilizar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todo</a:t>
            </a:r>
            <a:r>
              <a:rPr sz="8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rango</a:t>
            </a:r>
            <a:r>
              <a:rPr sz="8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(por</a:t>
            </a:r>
            <a:r>
              <a:rPr sz="8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850" spc="1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00959" y="2444753"/>
            <a:ext cx="3493135" cy="3302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8100">
              <a:spcBef>
                <a:spcPts val="39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expresiones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anteriores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determina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vez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750">
              <a:latin typeface="Arial"/>
              <a:cs typeface="Arial"/>
            </a:endParaRPr>
          </a:p>
          <a:p>
            <a:pPr marL="38100">
              <a:spcBef>
                <a:spcPts val="3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definido,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imponiendo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restricción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750" i="1" spc="445" dirty="0">
                <a:solidFill>
                  <a:srgbClr val="211F1F"/>
                </a:solidFill>
                <a:latin typeface="Arial"/>
                <a:cs typeface="Arial"/>
              </a:rPr>
              <a:t>  </a:t>
            </a:r>
            <a:r>
              <a:rPr sz="975" spc="2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ma</a:t>
            </a:r>
            <a:r>
              <a:rPr sz="975" spc="-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x</a:t>
            </a:r>
            <a:r>
              <a:rPr sz="550" spc="-15" dirty="0">
                <a:solidFill>
                  <a:srgbClr val="211F1F"/>
                </a:solidFill>
                <a:latin typeface="Arial Unicode MS"/>
                <a:cs typeface="Arial Unicode MS"/>
              </a:rPr>
              <a:t>&lt;</a:t>
            </a:r>
            <a:r>
              <a:rPr sz="550" i="1" spc="35" dirty="0">
                <a:solidFill>
                  <a:srgbClr val="211F1F"/>
                </a:solidFill>
                <a:latin typeface="Arial"/>
                <a:cs typeface="Arial"/>
              </a:rPr>
              <a:t>nor</a:t>
            </a:r>
            <a:r>
              <a:rPr sz="550" i="1" spc="-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spc="-77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5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&lt;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in</a:t>
            </a:r>
            <a:r>
              <a:rPr sz="5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6457" y="2941651"/>
            <a:ext cx="336613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85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450" spc="-85" dirty="0">
                <a:solidFill>
                  <a:srgbClr val="211F1F"/>
                </a:solidFill>
                <a:latin typeface="Arial Unicode MS"/>
                <a:cs typeface="Arial Unicode MS"/>
              </a:rPr>
              <a:t>g</a:t>
            </a:r>
            <a:r>
              <a:rPr sz="500" spc="-85" dirty="0">
                <a:solidFill>
                  <a:srgbClr val="211F1F"/>
                </a:solidFill>
                <a:latin typeface="Arial Unicode MS"/>
                <a:cs typeface="Arial Unicode MS"/>
              </a:rPr>
              <a:t>co</a:t>
            </a:r>
            <a:r>
              <a:rPr sz="450" spc="-8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500" spc="-85" dirty="0">
                <a:solidFill>
                  <a:srgbClr val="211F1F"/>
                </a:solidFill>
                <a:latin typeface="Arial Unicode MS"/>
                <a:cs typeface="Arial Unicode MS"/>
              </a:rPr>
              <a:t>mp</a:t>
            </a:r>
            <a:r>
              <a:rPr sz="5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durante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mínima,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500" spc="-10" dirty="0">
                <a:solidFill>
                  <a:srgbClr val="211F1F"/>
                </a:solidFill>
                <a:latin typeface="Arial Unicode MS"/>
                <a:cs typeface="Arial Unicode MS"/>
              </a:rPr>
              <a:t>abdominales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50827" y="2871549"/>
            <a:ext cx="1854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gen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54752" y="2937802"/>
            <a:ext cx="85471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6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8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0,6</a:t>
            </a:r>
            <a:r>
              <a:rPr sz="8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),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13561" y="3636082"/>
            <a:ext cx="408305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i="1" spc="-20" dirty="0">
                <a:latin typeface="Arial"/>
                <a:cs typeface="Arial"/>
              </a:rPr>
              <a:t>V</a:t>
            </a:r>
            <a:r>
              <a:rPr sz="500" spc="-20" dirty="0">
                <a:latin typeface="Arial Unicode MS"/>
                <a:cs typeface="Arial Unicode MS"/>
              </a:rPr>
              <a:t>2</a:t>
            </a:r>
            <a:r>
              <a:rPr sz="500" i="1" spc="-20" dirty="0">
                <a:latin typeface="Arial"/>
                <a:cs typeface="Arial"/>
              </a:rPr>
              <a:t>PAG</a:t>
            </a:r>
            <a:r>
              <a:rPr sz="500" spc="-20" dirty="0">
                <a:latin typeface="Arial Unicode MS"/>
                <a:cs typeface="Arial Unicode MS"/>
              </a:rPr>
              <a:t>sch</a:t>
            </a:r>
            <a:r>
              <a:rPr sz="500" spc="35" dirty="0">
                <a:latin typeface="Arial Unicode MS"/>
                <a:cs typeface="Arial Unicode MS"/>
              </a:rPr>
              <a:t> </a:t>
            </a:r>
            <a:r>
              <a:rPr sz="700" spc="-60" dirty="0">
                <a:latin typeface="Arial Unicode MS"/>
                <a:cs typeface="Arial Unicode MS"/>
              </a:rPr>
              <a:t>+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17771" y="3596458"/>
            <a:ext cx="494665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dirty="0">
                <a:latin typeface="Arial Unicode MS"/>
                <a:cs typeface="Arial Unicode MS"/>
              </a:rPr>
              <a:t>= </a:t>
            </a:r>
            <a:r>
              <a:rPr sz="750" i="1" spc="-20" dirty="0">
                <a:latin typeface="Arial"/>
                <a:cs typeface="Arial"/>
              </a:rPr>
              <a:t>V</a:t>
            </a:r>
            <a:r>
              <a:rPr sz="500" spc="-20" dirty="0">
                <a:latin typeface="Arial Unicode MS"/>
                <a:cs typeface="Arial Unicode MS"/>
              </a:rPr>
              <a:t>2</a:t>
            </a:r>
            <a:r>
              <a:rPr sz="500" i="1" spc="-20" dirty="0">
                <a:latin typeface="Arial"/>
                <a:cs typeface="Arial"/>
              </a:rPr>
              <a:t>PAG</a:t>
            </a:r>
            <a:r>
              <a:rPr sz="500" spc="-20" dirty="0">
                <a:latin typeface="Arial Unicode MS"/>
                <a:cs typeface="Arial Unicode MS"/>
              </a:rPr>
              <a:t>sch</a:t>
            </a:r>
            <a:r>
              <a:rPr sz="500" spc="5" dirty="0">
                <a:latin typeface="Arial Unicode MS"/>
                <a:cs typeface="Arial Unicode MS"/>
              </a:rPr>
              <a:t> </a:t>
            </a:r>
            <a:r>
              <a:rPr sz="750" spc="-60" dirty="0">
                <a:latin typeface="Arial Unicode MS"/>
                <a:cs typeface="Arial Unicode MS"/>
              </a:rPr>
              <a:t>+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88316" y="3052653"/>
            <a:ext cx="4168775" cy="59118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50800">
              <a:spcBef>
                <a:spcPts val="254"/>
              </a:spcBef>
              <a:tabLst>
                <a:tab pos="1891030" algn="l"/>
              </a:tabLst>
            </a:pP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bajo</a:t>
            </a:r>
            <a:r>
              <a:rPr sz="9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supuesto</a:t>
            </a:r>
            <a:r>
              <a:rPr sz="9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9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211F1F"/>
                </a:solidFill>
                <a:latin typeface="Arial Unicode MS"/>
                <a:cs typeface="Arial Unicode MS"/>
              </a:rPr>
              <a:t>constante</a:t>
            </a:r>
            <a:r>
              <a:rPr sz="9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0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00" i="1" dirty="0">
                <a:solidFill>
                  <a:srgbClr val="211F1F"/>
                </a:solidFill>
                <a:latin typeface="Arial"/>
                <a:cs typeface="Arial"/>
              </a:rPr>
              <a:t>	</a:t>
            </a:r>
            <a:r>
              <a:rPr sz="9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37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ambos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regímenes,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máxima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endParaRPr sz="700">
              <a:latin typeface="Arial Unicode MS"/>
              <a:cs typeface="Arial Unicode MS"/>
            </a:endParaRPr>
          </a:p>
          <a:p>
            <a:pPr marL="50800">
              <a:spcBef>
                <a:spcPts val="120"/>
              </a:spcBef>
            </a:pPr>
            <a:r>
              <a:rPr sz="9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escrito:</a:t>
            </a:r>
            <a:endParaRPr sz="900">
              <a:latin typeface="Arial Unicode MS"/>
              <a:cs typeface="Arial Unicode MS"/>
            </a:endParaRPr>
          </a:p>
          <a:p>
            <a:pPr marL="682625">
              <a:spcBef>
                <a:spcPts val="815"/>
              </a:spcBef>
              <a:tabLst>
                <a:tab pos="2576830" algn="l"/>
              </a:tabLst>
            </a:pPr>
            <a:r>
              <a:rPr sz="900" i="1" spc="-80" dirty="0">
                <a:latin typeface="Arial"/>
                <a:cs typeface="Arial"/>
              </a:rPr>
              <a:t>RP</a:t>
            </a:r>
            <a:r>
              <a:rPr sz="1050" spc="-120" baseline="-19841" dirty="0">
                <a:latin typeface="Arial Unicode MS"/>
                <a:cs typeface="Arial Unicode MS"/>
              </a:rPr>
              <a:t>2</a:t>
            </a:r>
            <a:r>
              <a:rPr sz="650" spc="-80" dirty="0">
                <a:latin typeface="Arial Unicode MS"/>
                <a:cs typeface="Arial Unicode MS"/>
              </a:rPr>
              <a:t>max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i="1" spc="-80" dirty="0">
                <a:latin typeface="Arial"/>
                <a:cs typeface="Arial"/>
              </a:rPr>
              <a:t>X</a:t>
            </a:r>
            <a:r>
              <a:rPr sz="900" i="1" spc="-15" dirty="0">
                <a:latin typeface="Arial"/>
                <a:cs typeface="Arial"/>
              </a:rPr>
              <a:t> </a:t>
            </a:r>
            <a:r>
              <a:rPr sz="900" spc="-60" dirty="0">
                <a:latin typeface="Arial Unicode MS"/>
                <a:cs typeface="Arial Unicode MS"/>
              </a:rPr>
              <a:t>(</a:t>
            </a:r>
            <a:r>
              <a:rPr sz="900" i="1" spc="-60" dirty="0">
                <a:latin typeface="Arial"/>
                <a:cs typeface="Arial"/>
              </a:rPr>
              <a:t>Q</a:t>
            </a:r>
            <a:r>
              <a:rPr sz="650" spc="-60" dirty="0">
                <a:latin typeface="Arial Unicode MS"/>
                <a:cs typeface="Arial Unicode MS"/>
              </a:rPr>
              <a:t>m</a:t>
            </a:r>
            <a:r>
              <a:rPr sz="1050" spc="-89" baseline="-19841" dirty="0">
                <a:latin typeface="Arial Unicode MS"/>
                <a:cs typeface="Arial Unicode MS"/>
              </a:rPr>
              <a:t>2</a:t>
            </a:r>
            <a:r>
              <a:rPr sz="650" spc="-60" dirty="0">
                <a:latin typeface="Arial Unicode MS"/>
                <a:cs typeface="Arial Unicode MS"/>
              </a:rPr>
              <a:t>ax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-</a:t>
            </a:r>
            <a:r>
              <a:rPr sz="900" i="1" spc="-10" dirty="0">
                <a:latin typeface="Arial"/>
                <a:cs typeface="Arial"/>
              </a:rPr>
              <a:t>Q</a:t>
            </a:r>
            <a:r>
              <a:rPr sz="650" spc="-10" dirty="0">
                <a:latin typeface="Arial Unicode MS"/>
                <a:cs typeface="Arial Unicode MS"/>
              </a:rPr>
              <a:t>gen</a:t>
            </a:r>
            <a:r>
              <a:rPr sz="1050" spc="-15" baseline="-19841" dirty="0">
                <a:latin typeface="Arial Unicode MS"/>
                <a:cs typeface="Arial Unicode MS"/>
              </a:rPr>
              <a:t>comp</a:t>
            </a:r>
            <a:r>
              <a:rPr sz="1000" spc="-10" dirty="0">
                <a:latin typeface="Arial Unicode MS"/>
                <a:cs typeface="Arial Unicode MS"/>
              </a:rPr>
              <a:t>)</a:t>
            </a:r>
            <a:r>
              <a:rPr sz="1000" dirty="0">
                <a:latin typeface="Arial Unicode MS"/>
                <a:cs typeface="Arial Unicode MS"/>
              </a:rPr>
              <a:t>	</a:t>
            </a:r>
            <a:r>
              <a:rPr sz="1000" i="1" spc="-85" dirty="0">
                <a:latin typeface="Arial"/>
                <a:cs typeface="Arial"/>
              </a:rPr>
              <a:t>RP</a:t>
            </a:r>
            <a:r>
              <a:rPr sz="1050" spc="-127" baseline="-19841" dirty="0">
                <a:latin typeface="Arial Unicode MS"/>
                <a:cs typeface="Arial Unicode MS"/>
              </a:rPr>
              <a:t>2</a:t>
            </a:r>
            <a:r>
              <a:rPr sz="650" spc="-85" dirty="0">
                <a:latin typeface="Arial Unicode MS"/>
                <a:cs typeface="Arial Unicode MS"/>
              </a:rPr>
              <a:t>min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1000" i="1" spc="-120" dirty="0">
                <a:latin typeface="Arial"/>
                <a:cs typeface="Arial"/>
              </a:rPr>
              <a:t>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spc="-30" dirty="0">
                <a:latin typeface="Arial Unicode MS"/>
                <a:cs typeface="Arial Unicode MS"/>
              </a:rPr>
              <a:t>(</a:t>
            </a:r>
            <a:r>
              <a:rPr sz="1000" i="1" spc="-55" dirty="0">
                <a:latin typeface="Arial"/>
                <a:cs typeface="Arial"/>
              </a:rPr>
              <a:t>Q</a:t>
            </a:r>
            <a:r>
              <a:rPr sz="650" spc="-400" dirty="0">
                <a:latin typeface="Arial Unicode MS"/>
                <a:cs typeface="Arial Unicode MS"/>
              </a:rPr>
              <a:t>m</a:t>
            </a:r>
            <a:r>
              <a:rPr sz="1050" spc="82" baseline="-19841" dirty="0">
                <a:latin typeface="Arial Unicode MS"/>
                <a:cs typeface="Arial Unicode MS"/>
              </a:rPr>
              <a:t>2</a:t>
            </a:r>
            <a:r>
              <a:rPr sz="650" spc="35" dirty="0">
                <a:latin typeface="Arial Unicode MS"/>
                <a:cs typeface="Arial Unicode MS"/>
              </a:rPr>
              <a:t>in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0,6</a:t>
            </a:r>
            <a:r>
              <a:rPr sz="1000" i="1" spc="-10" dirty="0">
                <a:latin typeface="Arial"/>
                <a:cs typeface="Arial"/>
              </a:rPr>
              <a:t>Q</a:t>
            </a:r>
            <a:r>
              <a:rPr sz="650" spc="-10" dirty="0">
                <a:latin typeface="Arial Unicode MS"/>
                <a:cs typeface="Arial Unicode MS"/>
              </a:rPr>
              <a:t>g</a:t>
            </a:r>
            <a:r>
              <a:rPr sz="1050" spc="-15" baseline="-19841" dirty="0">
                <a:latin typeface="Arial Unicode MS"/>
                <a:cs typeface="Arial Unicode MS"/>
              </a:rPr>
              <a:t>c</a:t>
            </a:r>
            <a:r>
              <a:rPr sz="650" spc="-10" dirty="0">
                <a:latin typeface="Arial Unicode MS"/>
                <a:cs typeface="Arial Unicode MS"/>
              </a:rPr>
              <a:t>e</a:t>
            </a:r>
            <a:r>
              <a:rPr sz="1050" spc="-15" baseline="-19841" dirty="0">
                <a:latin typeface="Arial Unicode MS"/>
                <a:cs typeface="Arial Unicode MS"/>
              </a:rPr>
              <a:t>o</a:t>
            </a:r>
            <a:r>
              <a:rPr sz="650" spc="-10" dirty="0">
                <a:latin typeface="Arial Unicode MS"/>
                <a:cs typeface="Arial Unicode MS"/>
              </a:rPr>
              <a:t>n</a:t>
            </a:r>
            <a:r>
              <a:rPr sz="1050" spc="-15" baseline="-19841" dirty="0">
                <a:latin typeface="Arial Unicode MS"/>
                <a:cs typeface="Arial Unicode MS"/>
              </a:rPr>
              <a:t>m</a:t>
            </a:r>
            <a:r>
              <a:rPr sz="950" spc="-10" dirty="0">
                <a:latin typeface="Arial Unicode MS"/>
                <a:cs typeface="Arial Unicode MS"/>
              </a:rPr>
              <a:t>)</a:t>
            </a:r>
            <a:r>
              <a:rPr sz="1050" spc="-15" baseline="-19841" dirty="0">
                <a:latin typeface="Arial Unicode MS"/>
                <a:cs typeface="Arial Unicode MS"/>
              </a:rPr>
              <a:t>p</a:t>
            </a:r>
            <a:endParaRPr sz="1050" baseline="-19841">
              <a:latin typeface="Arial Unicode MS"/>
              <a:cs typeface="Arial Unicode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51741" y="3742724"/>
            <a:ext cx="227012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971675" algn="l"/>
              </a:tabLst>
            </a:pP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sch</a:t>
            </a:r>
            <a:r>
              <a:rPr sz="450" dirty="0">
                <a:latin typeface="Arial Unicode MS"/>
                <a:cs typeface="Arial Unicode MS"/>
              </a:rPr>
              <a:t>	</a:t>
            </a:r>
            <a:r>
              <a:rPr sz="650" i="1" spc="-10" dirty="0">
                <a:latin typeface="Arial"/>
                <a:cs typeface="Arial"/>
              </a:rPr>
              <a:t>V</a:t>
            </a:r>
            <a:r>
              <a:rPr sz="450" spc="-10" dirty="0">
                <a:latin typeface="Arial Unicode MS"/>
                <a:cs typeface="Arial Unicode MS"/>
              </a:rPr>
              <a:t>2</a:t>
            </a:r>
            <a:r>
              <a:rPr sz="450" i="1" spc="-10" dirty="0">
                <a:latin typeface="Arial"/>
                <a:cs typeface="Arial"/>
              </a:rPr>
              <a:t>PAG</a:t>
            </a:r>
            <a:r>
              <a:rPr sz="450" spc="-10" dirty="0">
                <a:latin typeface="Arial Unicode MS"/>
                <a:cs typeface="Arial Unicode MS"/>
              </a:rPr>
              <a:t>sch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26448" y="4031415"/>
            <a:ext cx="3302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donación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33920" y="4289483"/>
            <a:ext cx="1653539" cy="35877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8100">
              <a:spcBef>
                <a:spcPts val="315"/>
              </a:spcBef>
            </a:pPr>
            <a:r>
              <a:rPr sz="750" i="1" spc="-65" dirty="0">
                <a:latin typeface="Arial"/>
                <a:cs typeface="Arial"/>
              </a:rPr>
              <a:t>R</a:t>
            </a:r>
            <a:r>
              <a:rPr sz="750" spc="-65" dirty="0">
                <a:latin typeface="Arial Unicode MS"/>
                <a:cs typeface="Arial Unicode MS"/>
              </a:rPr>
              <a:t>(</a:t>
            </a:r>
            <a:r>
              <a:rPr sz="750" i="1" spc="-65" dirty="0">
                <a:latin typeface="Arial"/>
                <a:cs typeface="Arial"/>
              </a:rPr>
              <a:t>PA</a:t>
            </a:r>
            <a:r>
              <a:rPr sz="1050" spc="-97" baseline="-19841" dirty="0">
                <a:latin typeface="Arial Unicode MS"/>
                <a:cs typeface="Arial Unicode MS"/>
              </a:rPr>
              <a:t>2</a:t>
            </a:r>
            <a:r>
              <a:rPr sz="750" i="1" spc="-65" dirty="0">
                <a:latin typeface="Arial"/>
                <a:cs typeface="Arial"/>
              </a:rPr>
              <a:t>G</a:t>
            </a:r>
            <a:r>
              <a:rPr sz="550" spc="-65" dirty="0">
                <a:latin typeface="Arial Unicode MS"/>
                <a:cs typeface="Arial Unicode MS"/>
              </a:rPr>
              <a:t>max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-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i="1" spc="-60" dirty="0">
                <a:latin typeface="Arial"/>
                <a:cs typeface="Arial"/>
              </a:rPr>
              <a:t>PA</a:t>
            </a:r>
            <a:r>
              <a:rPr sz="1050" spc="-89" baseline="-19841" dirty="0">
                <a:latin typeface="Arial Unicode MS"/>
                <a:cs typeface="Arial Unicode MS"/>
              </a:rPr>
              <a:t>2</a:t>
            </a:r>
            <a:r>
              <a:rPr sz="750" i="1" spc="-60" dirty="0">
                <a:latin typeface="Arial"/>
                <a:cs typeface="Arial"/>
              </a:rPr>
              <a:t>G</a:t>
            </a:r>
            <a:r>
              <a:rPr sz="550" spc="-60" dirty="0">
                <a:latin typeface="Arial Unicode MS"/>
                <a:cs typeface="Arial Unicode MS"/>
              </a:rPr>
              <a:t>min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)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+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i="1" spc="-75" dirty="0">
                <a:latin typeface="Arial"/>
                <a:cs typeface="Arial"/>
              </a:rPr>
              <a:t>X</a:t>
            </a:r>
            <a:r>
              <a:rPr sz="750" i="1" spc="-5" dirty="0">
                <a:latin typeface="Arial"/>
                <a:cs typeface="Arial"/>
              </a:rPr>
              <a:t> </a:t>
            </a:r>
            <a:r>
              <a:rPr sz="750" spc="-35" dirty="0">
                <a:latin typeface="Arial Unicode MS"/>
                <a:cs typeface="Arial Unicode MS"/>
              </a:rPr>
              <a:t>(</a:t>
            </a:r>
            <a:r>
              <a:rPr sz="750" i="1" spc="-15" dirty="0">
                <a:latin typeface="Arial"/>
                <a:cs typeface="Arial"/>
              </a:rPr>
              <a:t>Q</a:t>
            </a:r>
            <a:r>
              <a:rPr sz="550" spc="-459" dirty="0">
                <a:latin typeface="Arial Unicode MS"/>
                <a:cs typeface="Arial Unicode MS"/>
              </a:rPr>
              <a:t>m</a:t>
            </a:r>
            <a:r>
              <a:rPr sz="1050" spc="-7" baseline="-19841" dirty="0">
                <a:latin typeface="Arial Unicode MS"/>
                <a:cs typeface="Arial Unicode MS"/>
              </a:rPr>
              <a:t>2</a:t>
            </a:r>
            <a:r>
              <a:rPr sz="1050" spc="-135" baseline="-19841" dirty="0">
                <a:latin typeface="Arial Unicode MS"/>
                <a:cs typeface="Arial Unicode MS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ax </a:t>
            </a:r>
            <a:r>
              <a:rPr sz="750" spc="-10" dirty="0">
                <a:latin typeface="Arial Unicode MS"/>
                <a:cs typeface="Arial Unicode MS"/>
              </a:rPr>
              <a:t>-</a:t>
            </a:r>
            <a:r>
              <a:rPr sz="750" i="1" spc="-10" dirty="0">
                <a:latin typeface="Arial"/>
                <a:cs typeface="Arial"/>
              </a:rPr>
              <a:t>Q</a:t>
            </a:r>
            <a:r>
              <a:rPr sz="550" spc="-10" dirty="0">
                <a:latin typeface="Arial Unicode MS"/>
                <a:cs typeface="Arial Unicode MS"/>
              </a:rPr>
              <a:t>min</a:t>
            </a:r>
            <a:r>
              <a:rPr sz="1050" spc="-15" baseline="-19841" dirty="0">
                <a:latin typeface="Arial Unicode MS"/>
                <a:cs typeface="Arial Unicode MS"/>
              </a:rPr>
              <a:t>2</a:t>
            </a:r>
            <a:r>
              <a:rPr sz="750" spc="-10" dirty="0">
                <a:latin typeface="Arial Unicode MS"/>
                <a:cs typeface="Arial Unicode MS"/>
              </a:rPr>
              <a:t>)</a:t>
            </a:r>
            <a:endParaRPr sz="750">
              <a:latin typeface="Arial Unicode MS"/>
              <a:cs typeface="Arial Unicode MS"/>
            </a:endParaRPr>
          </a:p>
          <a:p>
            <a:pPr marL="120014" algn="ctr">
              <a:spcBef>
                <a:spcPts val="250"/>
              </a:spcBef>
            </a:pPr>
            <a:r>
              <a:rPr sz="1000" spc="-20" dirty="0">
                <a:latin typeface="Arial Unicode MS"/>
                <a:cs typeface="Arial Unicode MS"/>
              </a:rPr>
              <a:t>1,6</a:t>
            </a:r>
            <a:r>
              <a:rPr sz="1050" i="1" spc="-20" dirty="0">
                <a:latin typeface="Arial"/>
                <a:cs typeface="Arial"/>
              </a:rPr>
              <a:t>X</a:t>
            </a:r>
            <a:endParaRPr sz="10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15200" y="4306382"/>
            <a:ext cx="28448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700" spc="-20" dirty="0">
                <a:latin typeface="Arial Unicode MS"/>
                <a:cs typeface="Arial Unicode MS"/>
              </a:rPr>
              <a:t>gen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00576" y="4414730"/>
            <a:ext cx="3302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comp</a:t>
            </a:r>
            <a:r>
              <a:rPr sz="650" spc="95" dirty="0">
                <a:latin typeface="Arial Unicode MS"/>
                <a:cs typeface="Arial Unicode MS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=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08696" y="4369073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26449" y="4769284"/>
            <a:ext cx="4098925" cy="154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7329">
              <a:lnSpc>
                <a:spcPct val="125000"/>
              </a:lnSpc>
              <a:spcBef>
                <a:spcPts val="100"/>
              </a:spcBef>
            </a:pP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alto</a:t>
            </a:r>
            <a:r>
              <a:rPr sz="8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conectadas</a:t>
            </a:r>
            <a:r>
              <a:rPr sz="8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través</a:t>
            </a:r>
            <a:r>
              <a:rPr sz="80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800" spc="1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suelen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interconectados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314A97"/>
                </a:solidFill>
                <a:latin typeface="Arial Unicode MS"/>
                <a:cs typeface="Arial Unicode MS"/>
              </a:rPr>
              <a:t>2.51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infinito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ambos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lados,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conectadas.</a:t>
            </a:r>
            <a:endParaRPr sz="700">
              <a:latin typeface="Arial Unicode MS"/>
              <a:cs typeface="Arial Unicode MS"/>
            </a:endParaRPr>
          </a:p>
          <a:p>
            <a:pPr marL="12700" marR="34925" indent="152400">
              <a:lnSpc>
                <a:spcPts val="1200"/>
              </a:lnSpc>
              <a:spcBef>
                <a:spcPts val="9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Utilizando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314A97"/>
                </a:solidFill>
                <a:latin typeface="Arial Unicode MS"/>
                <a:cs typeface="Arial Unicode MS"/>
              </a:rPr>
              <a:t>2.52</a:t>
            </a:r>
            <a:r>
              <a:rPr sz="650" spc="7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asumido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colocado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primarios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transformador,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resistencias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pérdidas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derivación,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escribir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siguiente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ecuación: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56175" y="6406222"/>
            <a:ext cx="460375" cy="33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baseline="-36111" dirty="0">
                <a:latin typeface="Arial Unicode MS"/>
                <a:cs typeface="Arial Unicode MS"/>
              </a:rPr>
              <a:t>=</a:t>
            </a:r>
            <a:r>
              <a:rPr sz="1500" spc="157" baseline="-36111" dirty="0">
                <a:latin typeface="Arial Unicode MS"/>
                <a:cs typeface="Arial Unicode MS"/>
              </a:rPr>
              <a:t> </a:t>
            </a:r>
            <a:r>
              <a:rPr sz="900" i="1" u="sng" spc="-6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600" i="1" u="sng" spc="-6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T</a:t>
            </a:r>
            <a:r>
              <a:rPr sz="600" i="1" u="sng" spc="-1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0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Q</a:t>
            </a:r>
            <a:r>
              <a:rPr sz="600" u="sng" spc="-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endParaRPr sz="600">
              <a:latin typeface="Arial Unicode MS"/>
              <a:cs typeface="Arial Unicode MS"/>
            </a:endParaRPr>
          </a:p>
          <a:p>
            <a:pPr marL="188595">
              <a:spcBef>
                <a:spcPts val="844"/>
              </a:spcBef>
            </a:pPr>
            <a:r>
              <a:rPr sz="400" i="1" spc="-10" dirty="0">
                <a:latin typeface="Arial"/>
                <a:cs typeface="Arial"/>
              </a:rPr>
              <a:t>Nevada</a:t>
            </a:r>
            <a:r>
              <a:rPr sz="300" spc="-1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46195" y="6510843"/>
            <a:ext cx="1087755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00" spc="-35" dirty="0">
                <a:latin typeface="Cambria"/>
                <a:cs typeface="Cambria"/>
              </a:rPr>
              <a:t>∆</a:t>
            </a:r>
            <a:r>
              <a:rPr sz="800" i="1" spc="-35" dirty="0">
                <a:latin typeface="Arial"/>
                <a:cs typeface="Arial"/>
              </a:rPr>
              <a:t>V</a:t>
            </a:r>
            <a:r>
              <a:rPr sz="800" i="1" spc="-25" dirty="0">
                <a:latin typeface="Arial"/>
                <a:cs typeface="Arial"/>
              </a:rPr>
              <a:t> </a:t>
            </a:r>
            <a:r>
              <a:rPr sz="800" spc="-145" dirty="0">
                <a:latin typeface="Cambria"/>
                <a:cs typeface="Cambria"/>
              </a:rPr>
              <a:t>≅</a:t>
            </a:r>
            <a:r>
              <a:rPr sz="800" spc="30" dirty="0">
                <a:latin typeface="Cambria"/>
                <a:cs typeface="Cambria"/>
              </a:rPr>
              <a:t> </a:t>
            </a:r>
            <a:r>
              <a:rPr sz="800" spc="-35" dirty="0">
                <a:latin typeface="Cambria"/>
                <a:cs typeface="Cambria"/>
              </a:rPr>
              <a:t>∆</a:t>
            </a:r>
            <a:r>
              <a:rPr sz="800" i="1" spc="-35" dirty="0">
                <a:latin typeface="Arial"/>
                <a:cs typeface="Arial"/>
              </a:rPr>
              <a:t>V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i="1" spc="-65" dirty="0">
                <a:latin typeface="Arial"/>
                <a:cs typeface="Arial"/>
              </a:rPr>
              <a:t>V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-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i="1" spc="-10" dirty="0">
                <a:latin typeface="Arial"/>
                <a:cs typeface="Arial"/>
              </a:rPr>
              <a:t>Ne</a:t>
            </a:r>
            <a:r>
              <a:rPr sz="1050" spc="-15" baseline="-19841" dirty="0">
                <a:latin typeface="Arial Unicode MS"/>
                <a:cs typeface="Arial Unicode MS"/>
              </a:rPr>
              <a:t>1</a:t>
            </a:r>
            <a:r>
              <a:rPr sz="800" i="1" spc="-10" dirty="0">
                <a:latin typeface="Arial"/>
                <a:cs typeface="Arial"/>
              </a:rPr>
              <a:t>vada</a:t>
            </a:r>
            <a:r>
              <a:rPr sz="550" spc="-10" dirty="0">
                <a:latin typeface="Arial Unicode MS"/>
                <a:cs typeface="Arial Unicode MS"/>
              </a:rPr>
              <a:t>2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26449" y="6907964"/>
            <a:ext cx="1022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4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08941" y="7188590"/>
            <a:ext cx="40830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latin typeface="Arial Unicode MS"/>
                <a:cs typeface="Arial Unicode MS"/>
              </a:rPr>
              <a:t>2</a:t>
            </a:r>
            <a:r>
              <a:rPr sz="600" spc="65" dirty="0">
                <a:latin typeface="Arial Unicode MS"/>
                <a:cs typeface="Arial Unicode MS"/>
              </a:rPr>
              <a:t> </a:t>
            </a:r>
            <a:r>
              <a:rPr sz="900" i="1" spc="-30" dirty="0">
                <a:latin typeface="Arial"/>
                <a:cs typeface="Arial"/>
              </a:rPr>
              <a:t>V</a:t>
            </a:r>
            <a:r>
              <a:rPr sz="600" spc="-30" dirty="0">
                <a:latin typeface="Arial Unicode MS"/>
                <a:cs typeface="Arial Unicode MS"/>
              </a:rPr>
              <a:t>1</a:t>
            </a:r>
            <a:r>
              <a:rPr sz="900" i="1" u="sng" spc="-3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00" u="sng" spc="-3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600" u="sng" spc="-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00" u="sng" spc="-5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+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30133" y="7177172"/>
            <a:ext cx="633730" cy="36322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8100">
              <a:spcBef>
                <a:spcPts val="735"/>
              </a:spcBef>
            </a:pPr>
            <a:r>
              <a:rPr sz="1575" i="1" u="sng" spc="-127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</a:t>
            </a:r>
            <a:r>
              <a:rPr sz="1050" i="1" u="sng" spc="-127" baseline="5158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T</a:t>
            </a:r>
            <a:r>
              <a:rPr sz="1050" i="1" u="sng" spc="-22" baseline="51587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1575" i="1" u="sng" baseline="34391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Q</a:t>
            </a:r>
            <a:r>
              <a:rPr sz="1575" i="1" spc="-15" baseline="34391" dirty="0">
                <a:latin typeface="Arial"/>
                <a:cs typeface="Arial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-35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0.0.</a:t>
            </a:r>
            <a:endParaRPr sz="850">
              <a:latin typeface="Arial Unicode MS"/>
              <a:cs typeface="Arial Unicode MS"/>
            </a:endParaRPr>
          </a:p>
          <a:p>
            <a:pPr marL="77470">
              <a:spcBef>
                <a:spcPts val="275"/>
              </a:spcBef>
            </a:pP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95" dirty="0">
                <a:latin typeface="Arial"/>
                <a:cs typeface="Arial"/>
              </a:rPr>
              <a:t> </a:t>
            </a:r>
            <a:r>
              <a:rPr sz="300" spc="-5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08977" y="7291978"/>
            <a:ext cx="2165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2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55052" y="7438655"/>
            <a:ext cx="15557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endParaRPr sz="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29068" y="623941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69">
                <a:moveTo>
                  <a:pt x="0" y="0"/>
                </a:moveTo>
                <a:lnTo>
                  <a:pt x="140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67603" y="616758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9262" y="6327126"/>
            <a:ext cx="179070" cy="0"/>
          </a:xfrm>
          <a:custGeom>
            <a:avLst/>
            <a:gdLst/>
            <a:ahLst/>
            <a:cxnLst/>
            <a:rect l="l" t="t" r="r" b="b"/>
            <a:pathLst>
              <a:path w="179069">
                <a:moveTo>
                  <a:pt x="0" y="0"/>
                </a:moveTo>
                <a:lnTo>
                  <a:pt x="17899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31922" y="6239417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8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24047" y="623941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3906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86380" y="625132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0121" y="623941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5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87302" y="6239417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>
                <a:moveTo>
                  <a:pt x="0" y="0"/>
                </a:moveTo>
                <a:lnTo>
                  <a:pt x="141287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51221" y="623941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12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81470" y="7088280"/>
            <a:ext cx="167005" cy="0"/>
          </a:xfrm>
          <a:custGeom>
            <a:avLst/>
            <a:gdLst/>
            <a:ahLst/>
            <a:cxnLst/>
            <a:rect l="l" t="t" r="r" b="b"/>
            <a:pathLst>
              <a:path w="167005">
                <a:moveTo>
                  <a:pt x="0" y="0"/>
                </a:moveTo>
                <a:lnTo>
                  <a:pt x="166687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46197" y="701644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69663" y="710018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5424457" y="7097011"/>
            <a:ext cx="147320" cy="6350"/>
            <a:chOff x="2569338" y="7097011"/>
            <a:chExt cx="147320" cy="6350"/>
          </a:xfrm>
        </p:grpSpPr>
        <p:sp>
          <p:nvSpPr>
            <p:cNvPr id="15" name="object 15"/>
            <p:cNvSpPr/>
            <p:nvPr/>
          </p:nvSpPr>
          <p:spPr>
            <a:xfrm>
              <a:off x="2569338" y="7100186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52682" y="7100186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471809" y="7172814"/>
            <a:ext cx="367030" cy="43180"/>
            <a:chOff x="3616690" y="7172814"/>
            <a:chExt cx="367030" cy="43180"/>
          </a:xfrm>
        </p:grpSpPr>
        <p:sp>
          <p:nvSpPr>
            <p:cNvPr id="18" name="object 18"/>
            <p:cNvSpPr/>
            <p:nvPr/>
          </p:nvSpPr>
          <p:spPr>
            <a:xfrm>
              <a:off x="3832590" y="7212501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16690" y="7175989"/>
              <a:ext cx="367030" cy="0"/>
            </a:xfrm>
            <a:custGeom>
              <a:avLst/>
              <a:gdLst/>
              <a:ahLst/>
              <a:cxnLst/>
              <a:rect l="l" t="t" r="r" b="b"/>
              <a:pathLst>
                <a:path w="367029">
                  <a:moveTo>
                    <a:pt x="0" y="0"/>
                  </a:moveTo>
                  <a:lnTo>
                    <a:pt x="366712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726944" y="1111128"/>
            <a:ext cx="357505" cy="132715"/>
          </a:xfrm>
          <a:custGeom>
            <a:avLst/>
            <a:gdLst/>
            <a:ahLst/>
            <a:cxnLst/>
            <a:rect l="l" t="t" r="r" b="b"/>
            <a:pathLst>
              <a:path w="357504" h="132715">
                <a:moveTo>
                  <a:pt x="357289" y="132626"/>
                </a:moveTo>
                <a:lnTo>
                  <a:pt x="357289" y="0"/>
                </a:lnTo>
              </a:path>
              <a:path w="357504" h="132715">
                <a:moveTo>
                  <a:pt x="0" y="68706"/>
                </a:moveTo>
                <a:lnTo>
                  <a:pt x="357289" y="6870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5967014" y="1061877"/>
            <a:ext cx="765175" cy="235585"/>
            <a:chOff x="3111894" y="1061876"/>
            <a:chExt cx="765175" cy="235585"/>
          </a:xfrm>
        </p:grpSpPr>
        <p:sp>
          <p:nvSpPr>
            <p:cNvPr id="22" name="object 22"/>
            <p:cNvSpPr/>
            <p:nvPr/>
          </p:nvSpPr>
          <p:spPr>
            <a:xfrm>
              <a:off x="3116657" y="1111127"/>
              <a:ext cx="361315" cy="132715"/>
            </a:xfrm>
            <a:custGeom>
              <a:avLst/>
              <a:gdLst/>
              <a:ahLst/>
              <a:cxnLst/>
              <a:rect l="l" t="t" r="r" b="b"/>
              <a:pathLst>
                <a:path w="361314" h="132715">
                  <a:moveTo>
                    <a:pt x="0" y="132626"/>
                  </a:moveTo>
                  <a:lnTo>
                    <a:pt x="0" y="0"/>
                  </a:lnTo>
                </a:path>
                <a:path w="361314" h="132715">
                  <a:moveTo>
                    <a:pt x="360934" y="68706"/>
                  </a:moveTo>
                  <a:lnTo>
                    <a:pt x="0" y="68706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2828" y="1061876"/>
              <a:ext cx="403758" cy="235369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7134537" y="1234350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>
                <a:moveTo>
                  <a:pt x="0" y="0"/>
                </a:moveTo>
                <a:lnTo>
                  <a:pt x="71018" y="0"/>
                </a:lnTo>
              </a:path>
            </a:pathLst>
          </a:custGeom>
          <a:ln w="9067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83616" y="964549"/>
            <a:ext cx="78105" cy="0"/>
          </a:xfrm>
          <a:custGeom>
            <a:avLst/>
            <a:gdLst/>
            <a:ahLst/>
            <a:cxnLst/>
            <a:rect l="l" t="t" r="r" b="b"/>
            <a:pathLst>
              <a:path w="78105">
                <a:moveTo>
                  <a:pt x="0" y="0"/>
                </a:moveTo>
                <a:lnTo>
                  <a:pt x="77482" y="0"/>
                </a:lnTo>
              </a:path>
            </a:pathLst>
          </a:custGeom>
          <a:ln w="9067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03486" y="926707"/>
            <a:ext cx="278130" cy="70485"/>
          </a:xfrm>
          <a:custGeom>
            <a:avLst/>
            <a:gdLst/>
            <a:ahLst/>
            <a:cxnLst/>
            <a:rect l="l" t="t" r="r" b="b"/>
            <a:pathLst>
              <a:path w="278129" h="70484">
                <a:moveTo>
                  <a:pt x="278028" y="35064"/>
                </a:moveTo>
                <a:lnTo>
                  <a:pt x="211442" y="0"/>
                </a:lnTo>
                <a:lnTo>
                  <a:pt x="211442" y="28765"/>
                </a:lnTo>
                <a:lnTo>
                  <a:pt x="0" y="28765"/>
                </a:lnTo>
                <a:lnTo>
                  <a:pt x="0" y="41897"/>
                </a:lnTo>
                <a:lnTo>
                  <a:pt x="211442" y="41897"/>
                </a:lnTo>
                <a:lnTo>
                  <a:pt x="211442" y="70192"/>
                </a:lnTo>
                <a:lnTo>
                  <a:pt x="278028" y="3506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54349" y="1006907"/>
            <a:ext cx="186690" cy="324485"/>
          </a:xfrm>
          <a:custGeom>
            <a:avLst/>
            <a:gdLst/>
            <a:ahLst/>
            <a:cxnLst/>
            <a:rect l="l" t="t" r="r" b="b"/>
            <a:pathLst>
              <a:path w="186689" h="324484">
                <a:moveTo>
                  <a:pt x="186080" y="0"/>
                </a:moveTo>
                <a:lnTo>
                  <a:pt x="125260" y="38900"/>
                </a:lnTo>
                <a:lnTo>
                  <a:pt x="151726" y="53657"/>
                </a:lnTo>
                <a:lnTo>
                  <a:pt x="0" y="318833"/>
                </a:lnTo>
                <a:lnTo>
                  <a:pt x="10223" y="323862"/>
                </a:lnTo>
                <a:lnTo>
                  <a:pt x="160896" y="58762"/>
                </a:lnTo>
                <a:lnTo>
                  <a:pt x="186080" y="72783"/>
                </a:lnTo>
                <a:lnTo>
                  <a:pt x="18608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340727" y="798792"/>
            <a:ext cx="692150" cy="722630"/>
            <a:chOff x="2485608" y="798792"/>
            <a:chExt cx="692150" cy="722630"/>
          </a:xfrm>
        </p:grpSpPr>
        <p:sp>
          <p:nvSpPr>
            <p:cNvPr id="29" name="object 29"/>
            <p:cNvSpPr/>
            <p:nvPr/>
          </p:nvSpPr>
          <p:spPr>
            <a:xfrm>
              <a:off x="2485605" y="798791"/>
              <a:ext cx="513080" cy="79375"/>
            </a:xfrm>
            <a:custGeom>
              <a:avLst/>
              <a:gdLst/>
              <a:ahLst/>
              <a:cxnLst/>
              <a:rect l="l" t="t" r="r" b="b"/>
              <a:pathLst>
                <a:path w="513080" h="79375">
                  <a:moveTo>
                    <a:pt x="14782" y="62357"/>
                  </a:moveTo>
                  <a:lnTo>
                    <a:pt x="8242" y="55562"/>
                  </a:lnTo>
                  <a:lnTo>
                    <a:pt x="0" y="58978"/>
                  </a:lnTo>
                  <a:lnTo>
                    <a:pt x="4953" y="69189"/>
                  </a:lnTo>
                  <a:lnTo>
                    <a:pt x="14782" y="62357"/>
                  </a:lnTo>
                  <a:close/>
                </a:path>
                <a:path w="513080" h="79375">
                  <a:moveTo>
                    <a:pt x="53898" y="45999"/>
                  </a:moveTo>
                  <a:lnTo>
                    <a:pt x="47078" y="36169"/>
                  </a:lnTo>
                  <a:lnTo>
                    <a:pt x="38557" y="39433"/>
                  </a:lnTo>
                  <a:lnTo>
                    <a:pt x="41973" y="49250"/>
                  </a:lnTo>
                  <a:lnTo>
                    <a:pt x="53898" y="45999"/>
                  </a:lnTo>
                  <a:close/>
                </a:path>
                <a:path w="513080" h="79375">
                  <a:moveTo>
                    <a:pt x="93014" y="32486"/>
                  </a:moveTo>
                  <a:lnTo>
                    <a:pt x="89687" y="20459"/>
                  </a:lnTo>
                  <a:lnTo>
                    <a:pt x="81368" y="23876"/>
                  </a:lnTo>
                  <a:lnTo>
                    <a:pt x="84696" y="32486"/>
                  </a:lnTo>
                  <a:lnTo>
                    <a:pt x="93014" y="32486"/>
                  </a:lnTo>
                  <a:close/>
                </a:path>
                <a:path w="513080" h="79375">
                  <a:moveTo>
                    <a:pt x="135280" y="23596"/>
                  </a:moveTo>
                  <a:lnTo>
                    <a:pt x="131826" y="11010"/>
                  </a:lnTo>
                  <a:lnTo>
                    <a:pt x="126606" y="14160"/>
                  </a:lnTo>
                  <a:lnTo>
                    <a:pt x="123151" y="14160"/>
                  </a:lnTo>
                  <a:lnTo>
                    <a:pt x="126606" y="23596"/>
                  </a:lnTo>
                  <a:lnTo>
                    <a:pt x="135280" y="23596"/>
                  </a:lnTo>
                  <a:close/>
                </a:path>
                <a:path w="513080" h="79375">
                  <a:moveTo>
                    <a:pt x="177558" y="16764"/>
                  </a:moveTo>
                  <a:lnTo>
                    <a:pt x="174231" y="4165"/>
                  </a:lnTo>
                  <a:lnTo>
                    <a:pt x="170942" y="4165"/>
                  </a:lnTo>
                  <a:lnTo>
                    <a:pt x="165950" y="7315"/>
                  </a:lnTo>
                  <a:lnTo>
                    <a:pt x="169278" y="16764"/>
                  </a:lnTo>
                  <a:lnTo>
                    <a:pt x="177558" y="16764"/>
                  </a:lnTo>
                  <a:close/>
                </a:path>
                <a:path w="513080" h="79375">
                  <a:moveTo>
                    <a:pt x="219862" y="12"/>
                  </a:moveTo>
                  <a:lnTo>
                    <a:pt x="207695" y="3390"/>
                  </a:lnTo>
                  <a:lnTo>
                    <a:pt x="211175" y="13614"/>
                  </a:lnTo>
                  <a:lnTo>
                    <a:pt x="219862" y="13614"/>
                  </a:lnTo>
                  <a:lnTo>
                    <a:pt x="219862" y="12"/>
                  </a:lnTo>
                  <a:close/>
                </a:path>
                <a:path w="513080" h="79375">
                  <a:moveTo>
                    <a:pt x="262102" y="0"/>
                  </a:moveTo>
                  <a:lnTo>
                    <a:pt x="253657" y="0"/>
                  </a:lnTo>
                  <a:lnTo>
                    <a:pt x="253657" y="13601"/>
                  </a:lnTo>
                  <a:lnTo>
                    <a:pt x="262102" y="13601"/>
                  </a:lnTo>
                  <a:lnTo>
                    <a:pt x="262102" y="0"/>
                  </a:lnTo>
                  <a:close/>
                </a:path>
                <a:path w="513080" h="79375">
                  <a:moveTo>
                    <a:pt x="308089" y="4165"/>
                  </a:moveTo>
                  <a:lnTo>
                    <a:pt x="295960" y="4165"/>
                  </a:lnTo>
                  <a:lnTo>
                    <a:pt x="295960" y="13601"/>
                  </a:lnTo>
                  <a:lnTo>
                    <a:pt x="308089" y="16764"/>
                  </a:lnTo>
                  <a:lnTo>
                    <a:pt x="308089" y="4165"/>
                  </a:lnTo>
                  <a:close/>
                </a:path>
                <a:path w="513080" h="79375">
                  <a:moveTo>
                    <a:pt x="349859" y="10236"/>
                  </a:moveTo>
                  <a:lnTo>
                    <a:pt x="340347" y="6794"/>
                  </a:lnTo>
                  <a:lnTo>
                    <a:pt x="338759" y="20459"/>
                  </a:lnTo>
                  <a:lnTo>
                    <a:pt x="349859" y="20459"/>
                  </a:lnTo>
                  <a:lnTo>
                    <a:pt x="349859" y="10236"/>
                  </a:lnTo>
                  <a:close/>
                </a:path>
                <a:path w="513080" h="79375">
                  <a:moveTo>
                    <a:pt x="392671" y="13614"/>
                  </a:moveTo>
                  <a:lnTo>
                    <a:pt x="382600" y="13614"/>
                  </a:lnTo>
                  <a:lnTo>
                    <a:pt x="382600" y="27266"/>
                  </a:lnTo>
                  <a:lnTo>
                    <a:pt x="392671" y="27266"/>
                  </a:lnTo>
                  <a:lnTo>
                    <a:pt x="392671" y="13614"/>
                  </a:lnTo>
                  <a:close/>
                </a:path>
                <a:path w="513080" h="79375">
                  <a:moveTo>
                    <a:pt x="434924" y="27444"/>
                  </a:moveTo>
                  <a:lnTo>
                    <a:pt x="428307" y="23939"/>
                  </a:lnTo>
                  <a:lnTo>
                    <a:pt x="424980" y="20459"/>
                  </a:lnTo>
                  <a:lnTo>
                    <a:pt x="423316" y="32677"/>
                  </a:lnTo>
                  <a:lnTo>
                    <a:pt x="424980" y="32677"/>
                  </a:lnTo>
                  <a:lnTo>
                    <a:pt x="431634" y="36169"/>
                  </a:lnTo>
                  <a:lnTo>
                    <a:pt x="434924" y="27444"/>
                  </a:lnTo>
                  <a:close/>
                </a:path>
                <a:path w="513080" h="79375">
                  <a:moveTo>
                    <a:pt x="474052" y="45491"/>
                  </a:moveTo>
                  <a:lnTo>
                    <a:pt x="467106" y="38773"/>
                  </a:lnTo>
                  <a:lnTo>
                    <a:pt x="461873" y="48831"/>
                  </a:lnTo>
                  <a:lnTo>
                    <a:pt x="470598" y="55562"/>
                  </a:lnTo>
                  <a:lnTo>
                    <a:pt x="474052" y="45491"/>
                  </a:lnTo>
                  <a:close/>
                </a:path>
                <a:path w="513080" h="79375">
                  <a:moveTo>
                    <a:pt x="512610" y="69075"/>
                  </a:moveTo>
                  <a:lnTo>
                    <a:pt x="504405" y="62357"/>
                  </a:lnTo>
                  <a:lnTo>
                    <a:pt x="497827" y="72415"/>
                  </a:lnTo>
                  <a:lnTo>
                    <a:pt x="507695" y="79133"/>
                  </a:lnTo>
                  <a:lnTo>
                    <a:pt x="512610" y="6907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8359" y="886293"/>
              <a:ext cx="103534" cy="1105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520988" y="1020495"/>
              <a:ext cx="656590" cy="501015"/>
            </a:xfrm>
            <a:custGeom>
              <a:avLst/>
              <a:gdLst/>
              <a:ahLst/>
              <a:cxnLst/>
              <a:rect l="l" t="t" r="r" b="b"/>
              <a:pathLst>
                <a:path w="656589" h="501015">
                  <a:moveTo>
                    <a:pt x="12166" y="447967"/>
                  </a:moveTo>
                  <a:lnTo>
                    <a:pt x="3492" y="441248"/>
                  </a:lnTo>
                  <a:lnTo>
                    <a:pt x="0" y="454685"/>
                  </a:lnTo>
                  <a:lnTo>
                    <a:pt x="10426" y="458025"/>
                  </a:lnTo>
                  <a:lnTo>
                    <a:pt x="12166" y="447967"/>
                  </a:lnTo>
                  <a:close/>
                </a:path>
                <a:path w="656589" h="501015">
                  <a:moveTo>
                    <a:pt x="53898" y="458266"/>
                  </a:moveTo>
                  <a:lnTo>
                    <a:pt x="45618" y="454901"/>
                  </a:lnTo>
                  <a:lnTo>
                    <a:pt x="42303" y="466725"/>
                  </a:lnTo>
                  <a:lnTo>
                    <a:pt x="52285" y="470103"/>
                  </a:lnTo>
                  <a:lnTo>
                    <a:pt x="53898" y="458266"/>
                  </a:lnTo>
                  <a:close/>
                </a:path>
                <a:path w="656589" h="501015">
                  <a:moveTo>
                    <a:pt x="96710" y="466953"/>
                  </a:moveTo>
                  <a:lnTo>
                    <a:pt x="88036" y="466953"/>
                  </a:lnTo>
                  <a:lnTo>
                    <a:pt x="84582" y="476783"/>
                  </a:lnTo>
                  <a:lnTo>
                    <a:pt x="93268" y="480047"/>
                  </a:lnTo>
                  <a:lnTo>
                    <a:pt x="96710" y="466953"/>
                  </a:lnTo>
                  <a:close/>
                </a:path>
                <a:path w="656589" h="501015">
                  <a:moveTo>
                    <a:pt x="138506" y="476631"/>
                  </a:moveTo>
                  <a:lnTo>
                    <a:pt x="130175" y="473252"/>
                  </a:lnTo>
                  <a:lnTo>
                    <a:pt x="126847" y="486854"/>
                  </a:lnTo>
                  <a:lnTo>
                    <a:pt x="135166" y="486854"/>
                  </a:lnTo>
                  <a:lnTo>
                    <a:pt x="138506" y="476631"/>
                  </a:lnTo>
                  <a:close/>
                </a:path>
                <a:path w="656589" h="501015">
                  <a:moveTo>
                    <a:pt x="181305" y="483463"/>
                  </a:moveTo>
                  <a:lnTo>
                    <a:pt x="172618" y="480034"/>
                  </a:lnTo>
                  <a:lnTo>
                    <a:pt x="169138" y="493687"/>
                  </a:lnTo>
                  <a:lnTo>
                    <a:pt x="181305" y="493687"/>
                  </a:lnTo>
                  <a:lnTo>
                    <a:pt x="181305" y="483463"/>
                  </a:lnTo>
                  <a:close/>
                </a:path>
                <a:path w="656589" h="501015">
                  <a:moveTo>
                    <a:pt x="223050" y="486841"/>
                  </a:moveTo>
                  <a:lnTo>
                    <a:pt x="215125" y="486841"/>
                  </a:lnTo>
                  <a:lnTo>
                    <a:pt x="215125" y="496811"/>
                  </a:lnTo>
                  <a:lnTo>
                    <a:pt x="223050" y="496811"/>
                  </a:lnTo>
                  <a:lnTo>
                    <a:pt x="223050" y="486841"/>
                  </a:lnTo>
                  <a:close/>
                </a:path>
                <a:path w="656589" h="501015">
                  <a:moveTo>
                    <a:pt x="269024" y="500481"/>
                  </a:moveTo>
                  <a:lnTo>
                    <a:pt x="265582" y="486854"/>
                  </a:lnTo>
                  <a:lnTo>
                    <a:pt x="262089" y="486854"/>
                  </a:lnTo>
                  <a:lnTo>
                    <a:pt x="256857" y="486854"/>
                  </a:lnTo>
                  <a:lnTo>
                    <a:pt x="256857" y="500481"/>
                  </a:lnTo>
                  <a:lnTo>
                    <a:pt x="269024" y="500481"/>
                  </a:lnTo>
                  <a:close/>
                </a:path>
                <a:path w="656589" h="501015">
                  <a:moveTo>
                    <a:pt x="311315" y="486854"/>
                  </a:moveTo>
                  <a:lnTo>
                    <a:pt x="299656" y="486854"/>
                  </a:lnTo>
                  <a:lnTo>
                    <a:pt x="302996" y="496824"/>
                  </a:lnTo>
                  <a:lnTo>
                    <a:pt x="311315" y="496824"/>
                  </a:lnTo>
                  <a:lnTo>
                    <a:pt x="311315" y="486854"/>
                  </a:lnTo>
                  <a:close/>
                </a:path>
                <a:path w="656589" h="501015">
                  <a:moveTo>
                    <a:pt x="354114" y="483692"/>
                  </a:moveTo>
                  <a:lnTo>
                    <a:pt x="345122" y="483692"/>
                  </a:lnTo>
                  <a:lnTo>
                    <a:pt x="345122" y="496811"/>
                  </a:lnTo>
                  <a:lnTo>
                    <a:pt x="354114" y="493534"/>
                  </a:lnTo>
                  <a:lnTo>
                    <a:pt x="354114" y="483692"/>
                  </a:lnTo>
                  <a:close/>
                </a:path>
                <a:path w="656589" h="501015">
                  <a:moveTo>
                    <a:pt x="399542" y="487121"/>
                  </a:moveTo>
                  <a:lnTo>
                    <a:pt x="396252" y="476897"/>
                  </a:lnTo>
                  <a:lnTo>
                    <a:pt x="392925" y="476897"/>
                  </a:lnTo>
                  <a:lnTo>
                    <a:pt x="387934" y="480314"/>
                  </a:lnTo>
                  <a:lnTo>
                    <a:pt x="387934" y="490550"/>
                  </a:lnTo>
                  <a:lnTo>
                    <a:pt x="396252" y="490550"/>
                  </a:lnTo>
                  <a:lnTo>
                    <a:pt x="399542" y="487121"/>
                  </a:lnTo>
                  <a:close/>
                </a:path>
                <a:path w="656589" h="501015">
                  <a:moveTo>
                    <a:pt x="438670" y="470179"/>
                  </a:moveTo>
                  <a:lnTo>
                    <a:pt x="435216" y="460133"/>
                  </a:lnTo>
                  <a:lnTo>
                    <a:pt x="426491" y="466839"/>
                  </a:lnTo>
                  <a:lnTo>
                    <a:pt x="431723" y="476897"/>
                  </a:lnTo>
                  <a:lnTo>
                    <a:pt x="438670" y="470179"/>
                  </a:lnTo>
                  <a:close/>
                </a:path>
                <a:path w="656589" h="501015">
                  <a:moveTo>
                    <a:pt x="477227" y="448170"/>
                  </a:moveTo>
                  <a:lnTo>
                    <a:pt x="472313" y="438099"/>
                  </a:lnTo>
                  <a:lnTo>
                    <a:pt x="462445" y="444830"/>
                  </a:lnTo>
                  <a:lnTo>
                    <a:pt x="469023" y="454888"/>
                  </a:lnTo>
                  <a:lnTo>
                    <a:pt x="477227" y="448170"/>
                  </a:lnTo>
                  <a:close/>
                </a:path>
                <a:path w="656589" h="501015">
                  <a:moveTo>
                    <a:pt x="514248" y="424738"/>
                  </a:moveTo>
                  <a:lnTo>
                    <a:pt x="507517" y="417664"/>
                  </a:lnTo>
                  <a:lnTo>
                    <a:pt x="497370" y="421208"/>
                  </a:lnTo>
                  <a:lnTo>
                    <a:pt x="504101" y="431825"/>
                  </a:lnTo>
                  <a:lnTo>
                    <a:pt x="510844" y="428282"/>
                  </a:lnTo>
                  <a:lnTo>
                    <a:pt x="514248" y="424738"/>
                  </a:lnTo>
                  <a:close/>
                </a:path>
                <a:path w="656589" h="501015">
                  <a:moveTo>
                    <a:pt x="550164" y="399592"/>
                  </a:moveTo>
                  <a:lnTo>
                    <a:pt x="543585" y="393065"/>
                  </a:lnTo>
                  <a:lnTo>
                    <a:pt x="536994" y="399592"/>
                  </a:lnTo>
                  <a:lnTo>
                    <a:pt x="543585" y="407758"/>
                  </a:lnTo>
                  <a:lnTo>
                    <a:pt x="550164" y="402882"/>
                  </a:lnTo>
                  <a:lnTo>
                    <a:pt x="550164" y="399592"/>
                  </a:lnTo>
                  <a:close/>
                </a:path>
                <a:path w="656589" h="501015">
                  <a:moveTo>
                    <a:pt x="581875" y="369468"/>
                  </a:moveTo>
                  <a:lnTo>
                    <a:pt x="571715" y="362635"/>
                  </a:lnTo>
                  <a:lnTo>
                    <a:pt x="564984" y="369468"/>
                  </a:lnTo>
                  <a:lnTo>
                    <a:pt x="575132" y="376301"/>
                  </a:lnTo>
                  <a:lnTo>
                    <a:pt x="581875" y="369468"/>
                  </a:lnTo>
                  <a:close/>
                </a:path>
                <a:path w="656589" h="501015">
                  <a:moveTo>
                    <a:pt x="607796" y="333946"/>
                  </a:moveTo>
                  <a:lnTo>
                    <a:pt x="599313" y="330720"/>
                  </a:lnTo>
                  <a:lnTo>
                    <a:pt x="592493" y="337235"/>
                  </a:lnTo>
                  <a:lnTo>
                    <a:pt x="600976" y="343763"/>
                  </a:lnTo>
                  <a:lnTo>
                    <a:pt x="607796" y="333946"/>
                  </a:lnTo>
                  <a:close/>
                </a:path>
                <a:path w="656589" h="501015">
                  <a:moveTo>
                    <a:pt x="621499" y="10375"/>
                  </a:moveTo>
                  <a:lnTo>
                    <a:pt x="618109" y="0"/>
                  </a:lnTo>
                  <a:lnTo>
                    <a:pt x="607796" y="3454"/>
                  </a:lnTo>
                  <a:lnTo>
                    <a:pt x="611200" y="12026"/>
                  </a:lnTo>
                  <a:lnTo>
                    <a:pt x="621499" y="10375"/>
                  </a:lnTo>
                  <a:close/>
                </a:path>
                <a:path w="656589" h="501015">
                  <a:moveTo>
                    <a:pt x="628408" y="295732"/>
                  </a:moveTo>
                  <a:lnTo>
                    <a:pt x="618096" y="292430"/>
                  </a:lnTo>
                  <a:lnTo>
                    <a:pt x="614692" y="302260"/>
                  </a:lnTo>
                  <a:lnTo>
                    <a:pt x="624992" y="305562"/>
                  </a:lnTo>
                  <a:lnTo>
                    <a:pt x="628408" y="295732"/>
                  </a:lnTo>
                  <a:close/>
                </a:path>
                <a:path w="656589" h="501015">
                  <a:moveTo>
                    <a:pt x="638467" y="48806"/>
                  </a:moveTo>
                  <a:lnTo>
                    <a:pt x="634987" y="38747"/>
                  </a:lnTo>
                  <a:lnTo>
                    <a:pt x="624674" y="42125"/>
                  </a:lnTo>
                  <a:lnTo>
                    <a:pt x="628167" y="55562"/>
                  </a:lnTo>
                  <a:lnTo>
                    <a:pt x="638467" y="48806"/>
                  </a:lnTo>
                  <a:close/>
                </a:path>
                <a:path w="656589" h="501015">
                  <a:moveTo>
                    <a:pt x="643229" y="253136"/>
                  </a:moveTo>
                  <a:lnTo>
                    <a:pt x="634911" y="253136"/>
                  </a:lnTo>
                  <a:lnTo>
                    <a:pt x="631571" y="261772"/>
                  </a:lnTo>
                  <a:lnTo>
                    <a:pt x="639902" y="265163"/>
                  </a:lnTo>
                  <a:lnTo>
                    <a:pt x="643229" y="253136"/>
                  </a:lnTo>
                  <a:close/>
                </a:path>
                <a:path w="656589" h="501015">
                  <a:moveTo>
                    <a:pt x="646404" y="80733"/>
                  </a:moveTo>
                  <a:lnTo>
                    <a:pt x="634746" y="84264"/>
                  </a:lnTo>
                  <a:lnTo>
                    <a:pt x="638086" y="94881"/>
                  </a:lnTo>
                  <a:lnTo>
                    <a:pt x="646404" y="91338"/>
                  </a:lnTo>
                  <a:lnTo>
                    <a:pt x="646404" y="80733"/>
                  </a:lnTo>
                  <a:close/>
                </a:path>
                <a:path w="656589" h="501015">
                  <a:moveTo>
                    <a:pt x="653224" y="209664"/>
                  </a:moveTo>
                  <a:lnTo>
                    <a:pt x="639508" y="209664"/>
                  </a:lnTo>
                  <a:lnTo>
                    <a:pt x="639508" y="219875"/>
                  </a:lnTo>
                  <a:lnTo>
                    <a:pt x="649808" y="223266"/>
                  </a:lnTo>
                  <a:lnTo>
                    <a:pt x="653224" y="209664"/>
                  </a:lnTo>
                  <a:close/>
                </a:path>
                <a:path w="656589" h="501015">
                  <a:moveTo>
                    <a:pt x="653224" y="122085"/>
                  </a:moveTo>
                  <a:lnTo>
                    <a:pt x="643229" y="125552"/>
                  </a:lnTo>
                  <a:lnTo>
                    <a:pt x="643229" y="135775"/>
                  </a:lnTo>
                  <a:lnTo>
                    <a:pt x="653224" y="135775"/>
                  </a:lnTo>
                  <a:lnTo>
                    <a:pt x="653224" y="122085"/>
                  </a:lnTo>
                  <a:close/>
                </a:path>
                <a:path w="656589" h="501015">
                  <a:moveTo>
                    <a:pt x="656399" y="167678"/>
                  </a:moveTo>
                  <a:lnTo>
                    <a:pt x="643229" y="167678"/>
                  </a:lnTo>
                  <a:lnTo>
                    <a:pt x="643229" y="178206"/>
                  </a:lnTo>
                  <a:lnTo>
                    <a:pt x="653135" y="178206"/>
                  </a:lnTo>
                  <a:lnTo>
                    <a:pt x="656399" y="16767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7023435" y="819323"/>
            <a:ext cx="688975" cy="716915"/>
            <a:chOff x="4168315" y="819322"/>
            <a:chExt cx="688975" cy="716915"/>
          </a:xfrm>
        </p:grpSpPr>
        <p:sp>
          <p:nvSpPr>
            <p:cNvPr id="33" name="object 33"/>
            <p:cNvSpPr/>
            <p:nvPr/>
          </p:nvSpPr>
          <p:spPr>
            <a:xfrm>
              <a:off x="4345381" y="819327"/>
              <a:ext cx="511809" cy="77470"/>
            </a:xfrm>
            <a:custGeom>
              <a:avLst/>
              <a:gdLst/>
              <a:ahLst/>
              <a:cxnLst/>
              <a:rect l="l" t="t" r="r" b="b"/>
              <a:pathLst>
                <a:path w="511810" h="77469">
                  <a:moveTo>
                    <a:pt x="13817" y="70739"/>
                  </a:moveTo>
                  <a:lnTo>
                    <a:pt x="6819" y="62890"/>
                  </a:lnTo>
                  <a:lnTo>
                    <a:pt x="0" y="67602"/>
                  </a:lnTo>
                  <a:lnTo>
                    <a:pt x="3517" y="77038"/>
                  </a:lnTo>
                  <a:lnTo>
                    <a:pt x="13817" y="70739"/>
                  </a:lnTo>
                  <a:close/>
                </a:path>
                <a:path w="511810" h="77469">
                  <a:moveTo>
                    <a:pt x="49631" y="49352"/>
                  </a:moveTo>
                  <a:lnTo>
                    <a:pt x="46329" y="39293"/>
                  </a:lnTo>
                  <a:lnTo>
                    <a:pt x="35991" y="45897"/>
                  </a:lnTo>
                  <a:lnTo>
                    <a:pt x="39357" y="55968"/>
                  </a:lnTo>
                  <a:lnTo>
                    <a:pt x="49631" y="49352"/>
                  </a:lnTo>
                  <a:close/>
                </a:path>
                <a:path w="511810" h="77469">
                  <a:moveTo>
                    <a:pt x="88315" y="28282"/>
                  </a:moveTo>
                  <a:lnTo>
                    <a:pt x="84988" y="18224"/>
                  </a:lnTo>
                  <a:lnTo>
                    <a:pt x="76593" y="24980"/>
                  </a:lnTo>
                  <a:lnTo>
                    <a:pt x="78333" y="35052"/>
                  </a:lnTo>
                  <a:lnTo>
                    <a:pt x="88315" y="31737"/>
                  </a:lnTo>
                  <a:lnTo>
                    <a:pt x="88315" y="28282"/>
                  </a:lnTo>
                  <a:close/>
                </a:path>
                <a:path w="511810" h="77469">
                  <a:moveTo>
                    <a:pt x="131140" y="22479"/>
                  </a:moveTo>
                  <a:lnTo>
                    <a:pt x="127342" y="11950"/>
                  </a:lnTo>
                  <a:lnTo>
                    <a:pt x="118910" y="11950"/>
                  </a:lnTo>
                  <a:lnTo>
                    <a:pt x="118910" y="22491"/>
                  </a:lnTo>
                  <a:lnTo>
                    <a:pt x="127342" y="22491"/>
                  </a:lnTo>
                  <a:lnTo>
                    <a:pt x="131140" y="22479"/>
                  </a:lnTo>
                  <a:close/>
                </a:path>
                <a:path w="511810" h="77469">
                  <a:moveTo>
                    <a:pt x="172834" y="6756"/>
                  </a:moveTo>
                  <a:lnTo>
                    <a:pt x="161747" y="10058"/>
                  </a:lnTo>
                  <a:lnTo>
                    <a:pt x="163322" y="18224"/>
                  </a:lnTo>
                  <a:lnTo>
                    <a:pt x="172834" y="15087"/>
                  </a:lnTo>
                  <a:lnTo>
                    <a:pt x="172834" y="6756"/>
                  </a:lnTo>
                  <a:close/>
                </a:path>
                <a:path w="511810" h="77469">
                  <a:moveTo>
                    <a:pt x="215646" y="3136"/>
                  </a:moveTo>
                  <a:lnTo>
                    <a:pt x="205676" y="3136"/>
                  </a:lnTo>
                  <a:lnTo>
                    <a:pt x="205676" y="11950"/>
                  </a:lnTo>
                  <a:lnTo>
                    <a:pt x="215646" y="11950"/>
                  </a:lnTo>
                  <a:lnTo>
                    <a:pt x="215646" y="3136"/>
                  </a:lnTo>
                  <a:close/>
                </a:path>
                <a:path w="511810" h="77469">
                  <a:moveTo>
                    <a:pt x="257340" y="0"/>
                  </a:moveTo>
                  <a:lnTo>
                    <a:pt x="247332" y="0"/>
                  </a:lnTo>
                  <a:lnTo>
                    <a:pt x="247332" y="11938"/>
                  </a:lnTo>
                  <a:lnTo>
                    <a:pt x="257340" y="10363"/>
                  </a:lnTo>
                  <a:lnTo>
                    <a:pt x="257340" y="0"/>
                  </a:lnTo>
                  <a:close/>
                </a:path>
                <a:path w="511810" h="77469">
                  <a:moveTo>
                    <a:pt x="303949" y="0"/>
                  </a:moveTo>
                  <a:lnTo>
                    <a:pt x="293624" y="0"/>
                  </a:lnTo>
                  <a:lnTo>
                    <a:pt x="290144" y="10363"/>
                  </a:lnTo>
                  <a:lnTo>
                    <a:pt x="303949" y="11938"/>
                  </a:lnTo>
                  <a:lnTo>
                    <a:pt x="303949" y="0"/>
                  </a:lnTo>
                  <a:close/>
                </a:path>
                <a:path w="511810" h="77469">
                  <a:moveTo>
                    <a:pt x="345655" y="6756"/>
                  </a:moveTo>
                  <a:lnTo>
                    <a:pt x="338988" y="3136"/>
                  </a:lnTo>
                  <a:lnTo>
                    <a:pt x="335661" y="3136"/>
                  </a:lnTo>
                  <a:lnTo>
                    <a:pt x="335661" y="12103"/>
                  </a:lnTo>
                  <a:lnTo>
                    <a:pt x="338988" y="15709"/>
                  </a:lnTo>
                  <a:lnTo>
                    <a:pt x="345655" y="15709"/>
                  </a:lnTo>
                  <a:lnTo>
                    <a:pt x="345655" y="6756"/>
                  </a:lnTo>
                  <a:close/>
                </a:path>
                <a:path w="511810" h="77469">
                  <a:moveTo>
                    <a:pt x="391617" y="11798"/>
                  </a:moveTo>
                  <a:lnTo>
                    <a:pt x="388289" y="11798"/>
                  </a:lnTo>
                  <a:lnTo>
                    <a:pt x="378485" y="9893"/>
                  </a:lnTo>
                  <a:lnTo>
                    <a:pt x="378485" y="18859"/>
                  </a:lnTo>
                  <a:lnTo>
                    <a:pt x="384987" y="22479"/>
                  </a:lnTo>
                  <a:lnTo>
                    <a:pt x="388289" y="22479"/>
                  </a:lnTo>
                  <a:lnTo>
                    <a:pt x="391617" y="11798"/>
                  </a:lnTo>
                  <a:close/>
                </a:path>
                <a:path w="511810" h="77469">
                  <a:moveTo>
                    <a:pt x="433311" y="21691"/>
                  </a:moveTo>
                  <a:lnTo>
                    <a:pt x="430136" y="21691"/>
                  </a:lnTo>
                  <a:lnTo>
                    <a:pt x="420331" y="18224"/>
                  </a:lnTo>
                  <a:lnTo>
                    <a:pt x="416991" y="28448"/>
                  </a:lnTo>
                  <a:lnTo>
                    <a:pt x="426834" y="31902"/>
                  </a:lnTo>
                  <a:lnTo>
                    <a:pt x="433311" y="21691"/>
                  </a:lnTo>
                  <a:close/>
                </a:path>
                <a:path w="511810" h="77469">
                  <a:moveTo>
                    <a:pt x="472948" y="38506"/>
                  </a:moveTo>
                  <a:lnTo>
                    <a:pt x="462648" y="35052"/>
                  </a:lnTo>
                  <a:lnTo>
                    <a:pt x="459333" y="45275"/>
                  </a:lnTo>
                  <a:lnTo>
                    <a:pt x="469646" y="48729"/>
                  </a:lnTo>
                  <a:lnTo>
                    <a:pt x="472948" y="38506"/>
                  </a:lnTo>
                  <a:close/>
                </a:path>
                <a:path w="511810" h="77469">
                  <a:moveTo>
                    <a:pt x="511644" y="58635"/>
                  </a:moveTo>
                  <a:lnTo>
                    <a:pt x="501345" y="51879"/>
                  </a:lnTo>
                  <a:lnTo>
                    <a:pt x="497852" y="61937"/>
                  </a:lnTo>
                  <a:lnTo>
                    <a:pt x="508165" y="66979"/>
                  </a:lnTo>
                  <a:lnTo>
                    <a:pt x="511644" y="5863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9708" y="906731"/>
              <a:ext cx="74592" cy="7341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168305" y="1000607"/>
              <a:ext cx="67945" cy="382905"/>
            </a:xfrm>
            <a:custGeom>
              <a:avLst/>
              <a:gdLst/>
              <a:ahLst/>
              <a:cxnLst/>
              <a:rect l="l" t="t" r="r" b="b"/>
              <a:pathLst>
                <a:path w="67945" h="382905">
                  <a:moveTo>
                    <a:pt x="7924" y="208013"/>
                  </a:moveTo>
                  <a:lnTo>
                    <a:pt x="0" y="208013"/>
                  </a:lnTo>
                  <a:lnTo>
                    <a:pt x="0" y="218554"/>
                  </a:lnTo>
                  <a:lnTo>
                    <a:pt x="7924" y="218554"/>
                  </a:lnTo>
                  <a:lnTo>
                    <a:pt x="7924" y="208013"/>
                  </a:lnTo>
                  <a:close/>
                </a:path>
                <a:path w="67945" h="382905">
                  <a:moveTo>
                    <a:pt x="11633" y="166103"/>
                  </a:moveTo>
                  <a:lnTo>
                    <a:pt x="0" y="162953"/>
                  </a:lnTo>
                  <a:lnTo>
                    <a:pt x="0" y="175526"/>
                  </a:lnTo>
                  <a:lnTo>
                    <a:pt x="11633" y="175526"/>
                  </a:lnTo>
                  <a:lnTo>
                    <a:pt x="11633" y="166103"/>
                  </a:lnTo>
                  <a:close/>
                </a:path>
                <a:path w="67945" h="382905">
                  <a:moveTo>
                    <a:pt x="14820" y="259410"/>
                  </a:moveTo>
                  <a:lnTo>
                    <a:pt x="11480" y="249428"/>
                  </a:lnTo>
                  <a:lnTo>
                    <a:pt x="3162" y="249428"/>
                  </a:lnTo>
                  <a:lnTo>
                    <a:pt x="3162" y="259410"/>
                  </a:lnTo>
                  <a:lnTo>
                    <a:pt x="14820" y="259410"/>
                  </a:lnTo>
                  <a:close/>
                </a:path>
                <a:path w="67945" h="382905">
                  <a:moveTo>
                    <a:pt x="17995" y="123964"/>
                  </a:moveTo>
                  <a:lnTo>
                    <a:pt x="8102" y="120510"/>
                  </a:lnTo>
                  <a:lnTo>
                    <a:pt x="4775" y="129159"/>
                  </a:lnTo>
                  <a:lnTo>
                    <a:pt x="14655" y="132537"/>
                  </a:lnTo>
                  <a:lnTo>
                    <a:pt x="17995" y="123964"/>
                  </a:lnTo>
                  <a:close/>
                </a:path>
                <a:path w="67945" h="382905">
                  <a:moveTo>
                    <a:pt x="24892" y="302107"/>
                  </a:moveTo>
                  <a:lnTo>
                    <a:pt x="21551" y="291871"/>
                  </a:lnTo>
                  <a:lnTo>
                    <a:pt x="11645" y="291871"/>
                  </a:lnTo>
                  <a:lnTo>
                    <a:pt x="14973" y="305485"/>
                  </a:lnTo>
                  <a:lnTo>
                    <a:pt x="24892" y="302107"/>
                  </a:lnTo>
                  <a:close/>
                </a:path>
                <a:path w="67945" h="382905">
                  <a:moveTo>
                    <a:pt x="31711" y="80810"/>
                  </a:moveTo>
                  <a:lnTo>
                    <a:pt x="18224" y="79082"/>
                  </a:lnTo>
                  <a:lnTo>
                    <a:pt x="14820" y="87731"/>
                  </a:lnTo>
                  <a:lnTo>
                    <a:pt x="28359" y="91186"/>
                  </a:lnTo>
                  <a:lnTo>
                    <a:pt x="31711" y="80810"/>
                  </a:lnTo>
                  <a:close/>
                </a:path>
                <a:path w="67945" h="382905">
                  <a:moveTo>
                    <a:pt x="41783" y="340385"/>
                  </a:moveTo>
                  <a:lnTo>
                    <a:pt x="35064" y="330161"/>
                  </a:lnTo>
                  <a:lnTo>
                    <a:pt x="24892" y="333552"/>
                  </a:lnTo>
                  <a:lnTo>
                    <a:pt x="28219" y="343776"/>
                  </a:lnTo>
                  <a:lnTo>
                    <a:pt x="41783" y="340385"/>
                  </a:lnTo>
                  <a:close/>
                </a:path>
                <a:path w="67945" h="382905">
                  <a:moveTo>
                    <a:pt x="47586" y="42062"/>
                  </a:moveTo>
                  <a:lnTo>
                    <a:pt x="38785" y="38747"/>
                  </a:lnTo>
                  <a:lnTo>
                    <a:pt x="31711" y="48577"/>
                  </a:lnTo>
                  <a:lnTo>
                    <a:pt x="42329" y="51879"/>
                  </a:lnTo>
                  <a:lnTo>
                    <a:pt x="47586" y="42062"/>
                  </a:lnTo>
                  <a:close/>
                </a:path>
                <a:path w="67945" h="382905">
                  <a:moveTo>
                    <a:pt x="60807" y="377329"/>
                  </a:moveTo>
                  <a:lnTo>
                    <a:pt x="53987" y="366801"/>
                  </a:lnTo>
                  <a:lnTo>
                    <a:pt x="45504" y="373799"/>
                  </a:lnTo>
                  <a:lnTo>
                    <a:pt x="50571" y="382524"/>
                  </a:lnTo>
                  <a:lnTo>
                    <a:pt x="60807" y="377329"/>
                  </a:lnTo>
                  <a:close/>
                </a:path>
                <a:path w="67945" h="382905">
                  <a:moveTo>
                    <a:pt x="67703" y="6680"/>
                  </a:moveTo>
                  <a:lnTo>
                    <a:pt x="57391" y="0"/>
                  </a:lnTo>
                  <a:lnTo>
                    <a:pt x="53898" y="10071"/>
                  </a:lnTo>
                  <a:lnTo>
                    <a:pt x="64211" y="16751"/>
                  </a:lnTo>
                  <a:lnTo>
                    <a:pt x="67703" y="668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9181" y="1404116"/>
              <a:ext cx="120018" cy="8969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381373" y="1480616"/>
              <a:ext cx="440690" cy="55244"/>
            </a:xfrm>
            <a:custGeom>
              <a:avLst/>
              <a:gdLst/>
              <a:ahLst/>
              <a:cxnLst/>
              <a:rect l="l" t="t" r="r" b="b"/>
              <a:pathLst>
                <a:path w="440689" h="55244">
                  <a:moveTo>
                    <a:pt x="17462" y="26733"/>
                  </a:moveTo>
                  <a:lnTo>
                    <a:pt x="7010" y="19964"/>
                  </a:lnTo>
                  <a:lnTo>
                    <a:pt x="0" y="30022"/>
                  </a:lnTo>
                  <a:lnTo>
                    <a:pt x="10464" y="36791"/>
                  </a:lnTo>
                  <a:lnTo>
                    <a:pt x="17462" y="26733"/>
                  </a:lnTo>
                  <a:close/>
                </a:path>
                <a:path w="440689" h="55244">
                  <a:moveTo>
                    <a:pt x="55968" y="40093"/>
                  </a:moveTo>
                  <a:lnTo>
                    <a:pt x="45859" y="36791"/>
                  </a:lnTo>
                  <a:lnTo>
                    <a:pt x="40601" y="46685"/>
                  </a:lnTo>
                  <a:lnTo>
                    <a:pt x="42341" y="46685"/>
                  </a:lnTo>
                  <a:lnTo>
                    <a:pt x="52654" y="48260"/>
                  </a:lnTo>
                  <a:lnTo>
                    <a:pt x="55968" y="40093"/>
                  </a:lnTo>
                  <a:close/>
                </a:path>
                <a:path w="440689" h="55244">
                  <a:moveTo>
                    <a:pt x="98323" y="43548"/>
                  </a:moveTo>
                  <a:lnTo>
                    <a:pt x="85001" y="43548"/>
                  </a:lnTo>
                  <a:lnTo>
                    <a:pt x="85001" y="51879"/>
                  </a:lnTo>
                  <a:lnTo>
                    <a:pt x="94996" y="55029"/>
                  </a:lnTo>
                  <a:lnTo>
                    <a:pt x="98323" y="43548"/>
                  </a:lnTo>
                  <a:close/>
                </a:path>
                <a:path w="440689" h="55244">
                  <a:moveTo>
                    <a:pt x="140512" y="47167"/>
                  </a:moveTo>
                  <a:lnTo>
                    <a:pt x="129997" y="47167"/>
                  </a:lnTo>
                  <a:lnTo>
                    <a:pt x="129997" y="55016"/>
                  </a:lnTo>
                  <a:lnTo>
                    <a:pt x="140512" y="55016"/>
                  </a:lnTo>
                  <a:lnTo>
                    <a:pt x="140512" y="47167"/>
                  </a:lnTo>
                  <a:close/>
                </a:path>
                <a:path w="440689" h="55244">
                  <a:moveTo>
                    <a:pt x="182829" y="47167"/>
                  </a:moveTo>
                  <a:lnTo>
                    <a:pt x="179489" y="47167"/>
                  </a:lnTo>
                  <a:lnTo>
                    <a:pt x="172821" y="47167"/>
                  </a:lnTo>
                  <a:lnTo>
                    <a:pt x="172821" y="55016"/>
                  </a:lnTo>
                  <a:lnTo>
                    <a:pt x="182829" y="55016"/>
                  </a:lnTo>
                  <a:lnTo>
                    <a:pt x="182829" y="47167"/>
                  </a:lnTo>
                  <a:close/>
                </a:path>
                <a:path w="440689" h="55244">
                  <a:moveTo>
                    <a:pt x="228320" y="47167"/>
                  </a:moveTo>
                  <a:lnTo>
                    <a:pt x="215023" y="47167"/>
                  </a:lnTo>
                  <a:lnTo>
                    <a:pt x="215023" y="55016"/>
                  </a:lnTo>
                  <a:lnTo>
                    <a:pt x="228320" y="55016"/>
                  </a:lnTo>
                  <a:lnTo>
                    <a:pt x="228320" y="47167"/>
                  </a:lnTo>
                  <a:close/>
                </a:path>
                <a:path w="440689" h="55244">
                  <a:moveTo>
                    <a:pt x="271119" y="40398"/>
                  </a:moveTo>
                  <a:lnTo>
                    <a:pt x="257340" y="43700"/>
                  </a:lnTo>
                  <a:lnTo>
                    <a:pt x="260819" y="51879"/>
                  </a:lnTo>
                  <a:lnTo>
                    <a:pt x="271119" y="51879"/>
                  </a:lnTo>
                  <a:lnTo>
                    <a:pt x="271119" y="40398"/>
                  </a:lnTo>
                  <a:close/>
                </a:path>
                <a:path w="440689" h="55244">
                  <a:moveTo>
                    <a:pt x="312813" y="33642"/>
                  </a:moveTo>
                  <a:lnTo>
                    <a:pt x="302856" y="36931"/>
                  </a:lnTo>
                  <a:lnTo>
                    <a:pt x="302856" y="47155"/>
                  </a:lnTo>
                  <a:lnTo>
                    <a:pt x="312813" y="47155"/>
                  </a:lnTo>
                  <a:lnTo>
                    <a:pt x="312813" y="33642"/>
                  </a:lnTo>
                  <a:close/>
                </a:path>
                <a:path w="440689" h="55244">
                  <a:moveTo>
                    <a:pt x="355625" y="26733"/>
                  </a:moveTo>
                  <a:lnTo>
                    <a:pt x="345617" y="26733"/>
                  </a:lnTo>
                  <a:lnTo>
                    <a:pt x="345617" y="40398"/>
                  </a:lnTo>
                  <a:lnTo>
                    <a:pt x="355625" y="36944"/>
                  </a:lnTo>
                  <a:lnTo>
                    <a:pt x="355625" y="26733"/>
                  </a:lnTo>
                  <a:close/>
                </a:path>
                <a:path w="440689" h="55244">
                  <a:moveTo>
                    <a:pt x="397319" y="13195"/>
                  </a:moveTo>
                  <a:lnTo>
                    <a:pt x="384175" y="16497"/>
                  </a:lnTo>
                  <a:lnTo>
                    <a:pt x="387515" y="26720"/>
                  </a:lnTo>
                  <a:lnTo>
                    <a:pt x="397319" y="23418"/>
                  </a:lnTo>
                  <a:lnTo>
                    <a:pt x="397319" y="13195"/>
                  </a:lnTo>
                  <a:close/>
                </a:path>
                <a:path w="440689" h="55244">
                  <a:moveTo>
                    <a:pt x="440131" y="10058"/>
                  </a:moveTo>
                  <a:lnTo>
                    <a:pt x="436956" y="0"/>
                  </a:lnTo>
                  <a:lnTo>
                    <a:pt x="426961" y="3441"/>
                  </a:lnTo>
                  <a:lnTo>
                    <a:pt x="430314" y="16814"/>
                  </a:lnTo>
                  <a:lnTo>
                    <a:pt x="440131" y="1005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5327943" y="2044808"/>
            <a:ext cx="2412365" cy="688340"/>
            <a:chOff x="2472823" y="2044808"/>
            <a:chExt cx="2412365" cy="688340"/>
          </a:xfrm>
        </p:grpSpPr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7769" y="2044808"/>
              <a:ext cx="2317042" cy="68781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472823" y="2381453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285" y="0"/>
                  </a:lnTo>
                </a:path>
              </a:pathLst>
            </a:custGeom>
            <a:ln w="909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74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50018" y="444851"/>
            <a:ext cx="228028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9"/>
              </a:lnSpc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50" spc="315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26419" y="696383"/>
            <a:ext cx="11188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700" b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2.51</a:t>
            </a:r>
            <a:r>
              <a:rPr sz="700" b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Interconexión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potentes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85161" y="766822"/>
            <a:ext cx="19812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4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91657" y="843353"/>
            <a:ext cx="525780" cy="267381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51435" algn="ctr">
              <a:spcBef>
                <a:spcPts val="445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Infinito</a:t>
            </a:r>
            <a:endParaRPr sz="700">
              <a:latin typeface="Arial Unicode MS"/>
              <a:cs typeface="Arial Unicode MS"/>
            </a:endParaRPr>
          </a:p>
          <a:p>
            <a:pPr algn="ctr">
              <a:spcBef>
                <a:spcPts val="245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5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13403" y="866573"/>
            <a:ext cx="525780" cy="294311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6195" algn="ctr">
              <a:spcBef>
                <a:spcPts val="555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Infinito</a:t>
            </a:r>
            <a:endParaRPr sz="700">
              <a:latin typeface="Arial Unicode MS"/>
              <a:cs typeface="Arial Unicode MS"/>
            </a:endParaRPr>
          </a:p>
          <a:p>
            <a:pPr algn="ctr">
              <a:spcBef>
                <a:spcPts val="330"/>
              </a:spcBef>
            </a:pP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50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5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00" spc="-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20104" y="928672"/>
            <a:ext cx="18161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spc="-37" baseline="-30303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825" baseline="-30303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072853" y="1198424"/>
            <a:ext cx="18415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25" spc="-37" baseline="-30303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825" baseline="-30303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26420" y="1792523"/>
            <a:ext cx="1284605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200"/>
              </a:lnSpc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2.52</a:t>
            </a:r>
            <a:r>
              <a:rPr sz="650" b="1" spc="1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Interconexión</a:t>
            </a:r>
            <a:r>
              <a:rPr sz="6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potentes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OLTC: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89086" y="1814440"/>
            <a:ext cx="1612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262843" y="1861798"/>
            <a:ext cx="198120" cy="84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45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450" i="1" spc="-10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endParaRPr sz="4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822814" y="2016196"/>
            <a:ext cx="123189" cy="602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0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endParaRPr sz="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90431" y="2349979"/>
            <a:ext cx="9779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00" i="1" spc="-10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008268" y="2366722"/>
            <a:ext cx="198755" cy="686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50" i="1" spc="-10" dirty="0">
                <a:solidFill>
                  <a:srgbClr val="211F1F"/>
                </a:solidFill>
                <a:latin typeface="Arial"/>
                <a:cs typeface="Arial"/>
              </a:rPr>
              <a:t>Nevada</a:t>
            </a:r>
            <a:r>
              <a:rPr sz="200" spc="-1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641660" y="2350539"/>
            <a:ext cx="13779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54044" y="2444614"/>
            <a:ext cx="6540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88297" y="2975916"/>
            <a:ext cx="4157345" cy="113736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 marR="43180" algn="just">
              <a:lnSpc>
                <a:spcPct val="125000"/>
              </a:lnSpc>
              <a:spcBef>
                <a:spcPts val="135"/>
              </a:spcBef>
            </a:pP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La 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última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15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da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1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50" dirty="0">
                <a:solidFill>
                  <a:srgbClr val="211F1F"/>
                </a:solidFill>
                <a:latin typeface="Arial"/>
                <a:cs typeface="Arial"/>
              </a:rPr>
              <a:t>nor</a:t>
            </a:r>
            <a:r>
              <a:rPr sz="800" i="1" spc="-220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spc="-12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00" i="1" spc="5" dirty="0">
                <a:solidFill>
                  <a:srgbClr val="211F1F"/>
                </a:solidFill>
                <a:latin typeface="Arial"/>
                <a:cs typeface="Arial"/>
              </a:rPr>
              <a:t>e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p</a:t>
            </a:r>
            <a:r>
              <a:rPr sz="800" spc="-43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975" spc="89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ra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conocido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Si,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i="1" spc="-60" baseline="-29914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3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1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reactivo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cero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15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5" dirty="0">
                <a:solidFill>
                  <a:srgbClr val="211F1F"/>
                </a:solidFill>
                <a:latin typeface="Arial Unicode MS"/>
                <a:cs typeface="Arial Unicode MS"/>
              </a:rPr>
              <a:t>específicos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de </a:t>
            </a:r>
            <a:r>
              <a:rPr sz="800" spc="35" dirty="0">
                <a:solidFill>
                  <a:srgbClr val="211F1F"/>
                </a:solidFill>
                <a:latin typeface="Arial Unicode MS"/>
                <a:cs typeface="Arial Unicode MS"/>
              </a:rPr>
              <a:t>magnitudes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-1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1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60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975" spc="-45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00" spc="20" dirty="0">
                <a:solidFill>
                  <a:srgbClr val="211F1F"/>
                </a:solidFill>
                <a:latin typeface="Arial Unicode MS"/>
                <a:cs typeface="Arial Unicode MS"/>
              </a:rPr>
              <a:t>lación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65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975" spc="-38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5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4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25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8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15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900">
              <a:latin typeface="Arial Unicode MS"/>
              <a:cs typeface="Arial Unicode MS"/>
            </a:endParaRPr>
          </a:p>
          <a:p>
            <a:pPr marL="163195" algn="ctr"/>
            <a:r>
              <a:rPr sz="650" i="1" dirty="0">
                <a:latin typeface="Arial"/>
                <a:cs typeface="Arial"/>
              </a:rPr>
              <a:t>norte</a:t>
            </a:r>
            <a:r>
              <a:rPr sz="650" i="1" spc="30" dirty="0">
                <a:latin typeface="Arial"/>
                <a:cs typeface="Arial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=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i="1" spc="-30" dirty="0">
                <a:latin typeface="Arial"/>
                <a:cs typeface="Arial"/>
              </a:rPr>
              <a:t>V</a:t>
            </a:r>
            <a:r>
              <a:rPr sz="450" spc="-30" dirty="0">
                <a:latin typeface="Arial Unicode MS"/>
                <a:cs typeface="Arial Unicode MS"/>
              </a:rPr>
              <a:t>1</a:t>
            </a:r>
            <a:r>
              <a:rPr sz="450" spc="25" dirty="0">
                <a:latin typeface="Arial Unicode MS"/>
                <a:cs typeface="Arial Unicode MS"/>
              </a:rPr>
              <a:t> </a:t>
            </a:r>
            <a:r>
              <a:rPr sz="650" spc="55" dirty="0">
                <a:latin typeface="Arial Unicode MS"/>
                <a:cs typeface="Arial Unicode MS"/>
              </a:rPr>
              <a:t>/</a:t>
            </a:r>
            <a:r>
              <a:rPr sz="650" spc="30" dirty="0">
                <a:latin typeface="Arial Unicode MS"/>
                <a:cs typeface="Arial Unicode MS"/>
              </a:rPr>
              <a:t> </a:t>
            </a:r>
            <a:r>
              <a:rPr sz="650" i="1" spc="-30" dirty="0">
                <a:latin typeface="Arial"/>
                <a:cs typeface="Arial"/>
              </a:rPr>
              <a:t>V</a:t>
            </a:r>
            <a:r>
              <a:rPr sz="450" spc="-30" dirty="0">
                <a:latin typeface="Arial Unicode MS"/>
                <a:cs typeface="Arial Unicode MS"/>
              </a:rPr>
              <a:t>2</a:t>
            </a:r>
            <a:r>
              <a:rPr sz="450" spc="25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.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85"/>
              </a:spcBef>
            </a:pPr>
            <a:endParaRPr sz="650">
              <a:latin typeface="Arial Unicode MS"/>
              <a:cs typeface="Arial Unicode MS"/>
            </a:endParaRPr>
          </a:p>
          <a:p>
            <a:pPr marL="50800" marR="208279">
              <a:lnSpc>
                <a:spcPct val="133300"/>
              </a:lnSpc>
            </a:pP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debe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coincidir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precisión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reales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poderosas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conectadas.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488311" y="4503527"/>
            <a:ext cx="4327525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969644">
              <a:lnSpc>
                <a:spcPct val="133300"/>
              </a:lnSpc>
              <a:spcBef>
                <a:spcPts val="100"/>
              </a:spcBef>
            </a:pP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Sistema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transmisión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100" dirty="0">
                <a:solidFill>
                  <a:srgbClr val="211F1F"/>
                </a:solidFill>
                <a:latin typeface="Arial"/>
                <a:cs typeface="Arial"/>
              </a:rPr>
              <a:t>/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distribución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radial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con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dos</a:t>
            </a:r>
            <a:r>
              <a:rPr sz="75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transformadores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30" dirty="0">
                <a:solidFill>
                  <a:srgbClr val="211F1F"/>
                </a:solidFill>
                <a:latin typeface="Arial"/>
                <a:cs typeface="Arial"/>
              </a:rPr>
              <a:t>OLTC</a:t>
            </a:r>
            <a:r>
              <a:rPr sz="75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75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11F1F"/>
                </a:solidFill>
                <a:latin typeface="Arial"/>
                <a:cs typeface="Arial"/>
              </a:rPr>
              <a:t>cascada</a:t>
            </a:r>
            <a:endParaRPr sz="75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L="50800" marR="4318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menudo,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conectan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alimentación,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desde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distribución,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2,53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00">
              <a:latin typeface="Arial Unicode MS"/>
              <a:cs typeface="Arial Unicode MS"/>
            </a:endParaRPr>
          </a:p>
          <a:p>
            <a:pPr marL="203200">
              <a:spcBef>
                <a:spcPts val="409"/>
              </a:spcBef>
            </a:pP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Dejar</a:t>
            </a:r>
            <a:r>
              <a:rPr sz="40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4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400" i="1" spc="1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975" i="1" spc="37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00" i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975" i="1" spc="-165" baseline="-2991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600" spc="-110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relaciones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envío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recepción</a:t>
            </a:r>
            <a:endParaRPr sz="600">
              <a:latin typeface="Arial Unicode MS"/>
              <a:cs typeface="Arial Unicode MS"/>
            </a:endParaRPr>
          </a:p>
          <a:p>
            <a:pPr marL="50800">
              <a:spcBef>
                <a:spcPts val="42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ing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termina,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respectivamente.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interés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determinar,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estado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estacionario,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especificada</a:t>
            </a:r>
            <a:r>
              <a:rPr sz="6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01075" y="5617492"/>
            <a:ext cx="1655445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relaciones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975" i="1" spc="-15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975" baseline="-29914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26428" y="5779876"/>
            <a:ext cx="344042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relaciones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descenso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relacionan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6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314A97"/>
                </a:solidFill>
                <a:latin typeface="Arial Unicode MS"/>
                <a:cs typeface="Arial Unicode MS"/>
              </a:rPr>
              <a:t>2,53</a:t>
            </a:r>
            <a:r>
              <a:rPr sz="600" spc="4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(fondo),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04426" y="5597603"/>
            <a:ext cx="229997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75" i="1" spc="172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magnitudes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8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12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800" spc="-8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800" i="1" spc="4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r>
              <a:rPr sz="8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8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975" spc="-15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iguiente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23549" y="6129844"/>
            <a:ext cx="1016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05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202493" y="6233474"/>
            <a:ext cx="102108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70" dirty="0">
                <a:latin typeface="Arial"/>
                <a:cs typeface="Arial"/>
              </a:rPr>
              <a:t>V</a:t>
            </a:r>
            <a:r>
              <a:rPr sz="850" i="1" spc="-20" dirty="0">
                <a:latin typeface="Arial"/>
                <a:cs typeface="Arial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-3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1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,</a:t>
            </a:r>
            <a:r>
              <a:rPr sz="850" spc="-25" dirty="0">
                <a:latin typeface="Arial Unicode MS"/>
                <a:cs typeface="Arial Unicode MS"/>
              </a:rPr>
              <a:t> </a:t>
            </a:r>
            <a:r>
              <a:rPr sz="850" i="1" spc="-30" dirty="0">
                <a:latin typeface="Arial"/>
                <a:cs typeface="Arial"/>
              </a:rPr>
              <a:t>V</a:t>
            </a:r>
            <a:r>
              <a:rPr sz="600" spc="-30" dirty="0">
                <a:latin typeface="Arial Unicode MS"/>
                <a:cs typeface="Arial Unicode MS"/>
              </a:rPr>
              <a:t>2</a:t>
            </a:r>
            <a:r>
              <a:rPr sz="600" i="1" spc="-30" dirty="0">
                <a:latin typeface="Arial"/>
                <a:cs typeface="Arial"/>
              </a:rPr>
              <a:t>PAG</a:t>
            </a:r>
            <a:r>
              <a:rPr sz="600" i="1" spc="-15" dirty="0">
                <a:latin typeface="Arial"/>
                <a:cs typeface="Arial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=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i="1" spc="-10" dirty="0">
                <a:latin typeface="Arial"/>
                <a:cs typeface="Arial"/>
              </a:rPr>
              <a:t>norte</a:t>
            </a:r>
            <a:r>
              <a:rPr sz="600" i="1" spc="-10" dirty="0">
                <a:latin typeface="Arial"/>
                <a:cs typeface="Arial"/>
              </a:rPr>
              <a:t>R</a:t>
            </a:r>
            <a:endParaRPr sz="6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265942" y="6286306"/>
            <a:ext cx="119380" cy="12439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spc="-25" dirty="0">
                <a:latin typeface="Arial Unicode MS"/>
                <a:cs typeface="Arial Unicode MS"/>
              </a:rPr>
              <a:t>1</a:t>
            </a:r>
            <a:r>
              <a:rPr sz="700" i="1" spc="-25" dirty="0"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197646" y="6220213"/>
            <a:ext cx="1760220" cy="165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369570" algn="l"/>
              </a:tabLst>
            </a:pPr>
            <a:r>
              <a:rPr sz="850" i="1" spc="-30" dirty="0">
                <a:latin typeface="Arial"/>
                <a:cs typeface="Arial"/>
              </a:rPr>
              <a:t>V</a:t>
            </a:r>
            <a:r>
              <a:rPr sz="600" spc="-30" dirty="0">
                <a:latin typeface="Arial Unicode MS"/>
                <a:cs typeface="Arial Unicode MS"/>
              </a:rPr>
              <a:t>2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850" spc="-50" dirty="0">
                <a:latin typeface="Arial Unicode MS"/>
                <a:cs typeface="Arial Unicode MS"/>
              </a:rPr>
              <a:t>,</a:t>
            </a:r>
            <a:r>
              <a:rPr sz="850" dirty="0">
                <a:latin typeface="Arial Unicode MS"/>
                <a:cs typeface="Arial Unicode MS"/>
              </a:rPr>
              <a:t>	</a:t>
            </a:r>
            <a:r>
              <a:rPr sz="1000" i="1" spc="-80" dirty="0">
                <a:latin typeface="Arial"/>
                <a:cs typeface="Arial"/>
              </a:rPr>
              <a:t>Z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1000" i="1" spc="-145" dirty="0">
                <a:latin typeface="Arial"/>
                <a:cs typeface="Arial"/>
              </a:rPr>
              <a:t>R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5" dirty="0">
                <a:latin typeface="Arial Unicode MS"/>
                <a:cs typeface="Arial Unicode MS"/>
              </a:rPr>
              <a:t> </a:t>
            </a:r>
            <a:r>
              <a:rPr sz="1000" i="1" spc="-45" dirty="0">
                <a:latin typeface="Arial"/>
                <a:cs typeface="Arial"/>
              </a:rPr>
              <a:t>jX</a:t>
            </a:r>
            <a:r>
              <a:rPr sz="1000" i="1" spc="-3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=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70" dirty="0">
                <a:latin typeface="Arial"/>
                <a:cs typeface="Arial"/>
              </a:rPr>
              <a:t>Z</a:t>
            </a:r>
            <a:r>
              <a:rPr sz="650" i="1" spc="-70" dirty="0">
                <a:latin typeface="Arial"/>
                <a:cs typeface="Arial"/>
              </a:rPr>
              <a:t>TS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55" dirty="0">
                <a:latin typeface="Arial"/>
                <a:cs typeface="Arial"/>
              </a:rPr>
              <a:t>Z</a:t>
            </a:r>
            <a:r>
              <a:rPr sz="650" i="1" spc="-55" dirty="0">
                <a:latin typeface="Arial"/>
                <a:cs typeface="Arial"/>
              </a:rPr>
              <a:t>L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</a:t>
            </a:r>
            <a:r>
              <a:rPr sz="950" spc="-20" dirty="0">
                <a:latin typeface="Arial Unicode MS"/>
                <a:cs typeface="Arial Unicode MS"/>
              </a:rPr>
              <a:t> </a:t>
            </a:r>
            <a:r>
              <a:rPr sz="1000" i="1" spc="-65" dirty="0">
                <a:latin typeface="Arial"/>
                <a:cs typeface="Arial"/>
              </a:rPr>
              <a:t>Z</a:t>
            </a:r>
            <a:r>
              <a:rPr sz="650" i="1" spc="-65" dirty="0">
                <a:latin typeface="Arial"/>
                <a:cs typeface="Arial"/>
              </a:rPr>
              <a:t>TR</a:t>
            </a:r>
            <a:r>
              <a:rPr sz="650" i="1" spc="-15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.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510468" y="6393041"/>
            <a:ext cx="17653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r>
              <a:rPr sz="300" i="1" spc="-10" dirty="0">
                <a:latin typeface="Arial"/>
                <a:cs typeface="Arial"/>
              </a:rPr>
              <a:t>S</a:t>
            </a:r>
            <a:endParaRPr sz="3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501026" y="6649825"/>
            <a:ext cx="3449320" cy="625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35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 todo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9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50" spc="-3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950">
              <a:latin typeface="Arial Unicode MS"/>
              <a:cs typeface="Arial Unicode MS"/>
            </a:endParaRPr>
          </a:p>
          <a:p>
            <a:pPr marL="878205">
              <a:spcBef>
                <a:spcPts val="5"/>
              </a:spcBef>
            </a:pPr>
            <a:r>
              <a:rPr sz="1500" spc="-104" baseline="-22222" dirty="0">
                <a:latin typeface="Cambria"/>
                <a:cs typeface="Cambria"/>
              </a:rPr>
              <a:t>∆</a:t>
            </a:r>
            <a:r>
              <a:rPr sz="1575" i="1" spc="-104" baseline="-21164" dirty="0">
                <a:latin typeface="Arial"/>
                <a:cs typeface="Arial"/>
              </a:rPr>
              <a:t>V</a:t>
            </a:r>
            <a:r>
              <a:rPr sz="1575" i="1" spc="-37" baseline="-21164" dirty="0">
                <a:latin typeface="Arial"/>
                <a:cs typeface="Arial"/>
              </a:rPr>
              <a:t> </a:t>
            </a:r>
            <a:r>
              <a:rPr sz="1500" baseline="-22222" dirty="0">
                <a:latin typeface="Arial Unicode MS"/>
                <a:cs typeface="Arial Unicode MS"/>
              </a:rPr>
              <a:t>=</a:t>
            </a:r>
            <a:r>
              <a:rPr sz="1500" spc="569" baseline="-22222" dirty="0">
                <a:latin typeface="Arial Unicode MS"/>
                <a:cs typeface="Arial Unicode MS"/>
              </a:rPr>
              <a:t> </a:t>
            </a:r>
            <a:r>
              <a:rPr sz="800" i="1" u="sng" spc="-3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550" u="sng" spc="-3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55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8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-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dirty="0">
                <a:latin typeface="Arial"/>
                <a:cs typeface="Arial"/>
              </a:rPr>
              <a:t>norte</a:t>
            </a:r>
            <a:r>
              <a:rPr sz="550" i="1" dirty="0">
                <a:latin typeface="Arial"/>
                <a:cs typeface="Arial"/>
              </a:rPr>
              <a:t>R</a:t>
            </a:r>
            <a:r>
              <a:rPr sz="800" i="1" dirty="0">
                <a:latin typeface="Arial"/>
                <a:cs typeface="Arial"/>
              </a:rPr>
              <a:t>V</a:t>
            </a:r>
            <a:r>
              <a:rPr sz="550" dirty="0">
                <a:latin typeface="Arial Unicode MS"/>
                <a:cs typeface="Arial Unicode MS"/>
              </a:rPr>
              <a:t>2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trike="sngStrike" spc="-10" dirty="0">
                <a:latin typeface="Arial"/>
                <a:cs typeface="Arial"/>
              </a:rPr>
              <a:t>ZI</a:t>
            </a:r>
            <a:r>
              <a:rPr sz="550" i="1" spc="-10" dirty="0">
                <a:latin typeface="Arial"/>
                <a:cs typeface="Arial"/>
              </a:rPr>
              <a:t>R</a:t>
            </a:r>
            <a:r>
              <a:rPr sz="550" i="1" spc="-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 </a:t>
            </a:r>
            <a:r>
              <a:rPr sz="800" spc="-55" dirty="0">
                <a:latin typeface="Arial Unicode MS"/>
                <a:cs typeface="Arial Unicode MS"/>
              </a:rPr>
              <a:t>(</a:t>
            </a:r>
            <a:r>
              <a:rPr sz="800" i="1" spc="-55" dirty="0">
                <a:latin typeface="Arial"/>
                <a:cs typeface="Arial"/>
              </a:rPr>
              <a:t>R</a:t>
            </a:r>
            <a:r>
              <a:rPr sz="800" i="1" spc="-5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10" dirty="0">
                <a:latin typeface="Arial"/>
                <a:cs typeface="Arial"/>
              </a:rPr>
              <a:t>jX</a:t>
            </a:r>
            <a:r>
              <a:rPr sz="800" i="1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)</a:t>
            </a:r>
            <a:r>
              <a:rPr sz="800" i="1" spc="-10" dirty="0">
                <a:latin typeface="Arial"/>
                <a:cs typeface="Arial"/>
              </a:rPr>
              <a:t>I</a:t>
            </a:r>
            <a:r>
              <a:rPr sz="550" i="1" spc="-10" dirty="0">
                <a:latin typeface="Arial"/>
                <a:cs typeface="Arial"/>
              </a:rPr>
              <a:t>R</a:t>
            </a:r>
            <a:r>
              <a:rPr sz="550" i="1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=</a:t>
            </a:r>
            <a:r>
              <a:rPr sz="800" i="1" dirty="0">
                <a:latin typeface="Arial"/>
                <a:cs typeface="Arial"/>
              </a:rPr>
              <a:t>n</a:t>
            </a:r>
            <a:r>
              <a:rPr sz="800" i="1" strike="sngStrike" dirty="0">
                <a:latin typeface="Arial"/>
                <a:cs typeface="Arial"/>
              </a:rPr>
              <a:t>o</a:t>
            </a:r>
            <a:r>
              <a:rPr sz="800" i="1" dirty="0">
                <a:latin typeface="Arial"/>
                <a:cs typeface="Arial"/>
              </a:rPr>
              <a:t>rte</a:t>
            </a:r>
            <a:r>
              <a:rPr sz="550" i="1" dirty="0">
                <a:latin typeface="Arial"/>
                <a:cs typeface="Arial"/>
              </a:rPr>
              <a:t>S</a:t>
            </a:r>
            <a:r>
              <a:rPr sz="550" i="1" spc="215" dirty="0">
                <a:latin typeface="Arial"/>
                <a:cs typeface="Arial"/>
              </a:rPr>
              <a:t> </a:t>
            </a:r>
            <a:r>
              <a:rPr sz="975" i="1" spc="-60" baseline="21367" dirty="0">
                <a:latin typeface="Arial"/>
                <a:cs typeface="Arial"/>
              </a:rPr>
              <a:t>PAG</a:t>
            </a:r>
            <a:r>
              <a:rPr sz="975" i="1" spc="-7" baseline="21367" dirty="0">
                <a:latin typeface="Arial"/>
                <a:cs typeface="Arial"/>
              </a:rPr>
              <a:t> </a:t>
            </a:r>
            <a:r>
              <a:rPr sz="975" baseline="21367" dirty="0">
                <a:latin typeface="Arial Unicode MS"/>
                <a:cs typeface="Arial Unicode MS"/>
              </a:rPr>
              <a:t>+</a:t>
            </a:r>
            <a:r>
              <a:rPr sz="975" spc="-15" baseline="21367" dirty="0">
                <a:latin typeface="Arial Unicode MS"/>
                <a:cs typeface="Arial Unicode MS"/>
              </a:rPr>
              <a:t> </a:t>
            </a:r>
            <a:r>
              <a:rPr sz="975" i="1" baseline="21367" dirty="0">
                <a:latin typeface="Arial"/>
                <a:cs typeface="Arial"/>
              </a:rPr>
              <a:t>jQ</a:t>
            </a:r>
            <a:r>
              <a:rPr sz="975" i="1" spc="104" baseline="21367" dirty="0">
                <a:latin typeface="Arial"/>
                <a:cs typeface="Arial"/>
              </a:rPr>
              <a:t> </a:t>
            </a:r>
            <a:r>
              <a:rPr sz="1500" spc="-75" baseline="-22222" dirty="0">
                <a:latin typeface="Arial Unicode MS"/>
                <a:cs typeface="Arial Unicode MS"/>
              </a:rPr>
              <a:t>.</a:t>
            </a:r>
            <a:endParaRPr sz="1500" baseline="-22222">
              <a:latin typeface="Arial Unicode MS"/>
              <a:cs typeface="Arial Unicode MS"/>
            </a:endParaRPr>
          </a:p>
          <a:p>
            <a:pPr marR="165100" algn="r">
              <a:spcBef>
                <a:spcPts val="370"/>
              </a:spcBef>
            </a:pPr>
            <a:r>
              <a:rPr sz="500" i="1" spc="-110" dirty="0">
                <a:latin typeface="Arial"/>
                <a:cs typeface="Arial"/>
              </a:rPr>
              <a:t>Nev</a:t>
            </a:r>
            <a:r>
              <a:rPr sz="1050" i="1" spc="-165" baseline="-19841" dirty="0">
                <a:latin typeface="Arial"/>
                <a:cs typeface="Arial"/>
              </a:rPr>
              <a:t>R</a:t>
            </a:r>
            <a:r>
              <a:rPr sz="500" i="1" spc="-110" dirty="0">
                <a:latin typeface="Arial"/>
                <a:cs typeface="Arial"/>
              </a:rPr>
              <a:t>ad</a:t>
            </a:r>
            <a:r>
              <a:rPr sz="1050" spc="-165" baseline="-19841" dirty="0">
                <a:latin typeface="Arial Unicode MS"/>
                <a:cs typeface="Arial Unicode MS"/>
              </a:rPr>
              <a:t>2</a:t>
            </a:r>
            <a:r>
              <a:rPr sz="500" i="1" spc="-110" dirty="0">
                <a:latin typeface="Arial"/>
                <a:cs typeface="Arial"/>
              </a:rPr>
              <a:t>a</a:t>
            </a:r>
            <a:r>
              <a:rPr sz="500" i="1" spc="10" dirty="0">
                <a:latin typeface="Arial"/>
                <a:cs typeface="Arial"/>
              </a:rPr>
              <a:t> </a:t>
            </a:r>
            <a:r>
              <a:rPr sz="350" spc="5" dirty="0">
                <a:latin typeface="Arial Unicode MS"/>
                <a:cs typeface="Arial Unicode MS"/>
              </a:rPr>
              <a:t>*</a:t>
            </a:r>
            <a:endParaRPr sz="3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35196" y="333613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3906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726628" y="3820009"/>
            <a:ext cx="208279" cy="201930"/>
            <a:chOff x="1871508" y="3820009"/>
            <a:chExt cx="208279" cy="201930"/>
          </a:xfrm>
        </p:grpSpPr>
        <p:sp>
          <p:nvSpPr>
            <p:cNvPr id="4" name="object 4"/>
            <p:cNvSpPr/>
            <p:nvPr/>
          </p:nvSpPr>
          <p:spPr>
            <a:xfrm>
              <a:off x="1893733" y="3833106"/>
              <a:ext cx="167005" cy="0"/>
            </a:xfrm>
            <a:custGeom>
              <a:avLst/>
              <a:gdLst/>
              <a:ahLst/>
              <a:cxnLst/>
              <a:rect l="l" t="t" r="r" b="b"/>
              <a:pathLst>
                <a:path w="167005">
                  <a:moveTo>
                    <a:pt x="0" y="0"/>
                  </a:moveTo>
                  <a:lnTo>
                    <a:pt x="166687" y="0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74683" y="3820009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29">
                  <a:moveTo>
                    <a:pt x="0" y="0"/>
                  </a:moveTo>
                  <a:lnTo>
                    <a:pt x="0" y="201612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76296" y="3820009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29">
                  <a:moveTo>
                    <a:pt x="0" y="0"/>
                  </a:moveTo>
                  <a:lnTo>
                    <a:pt x="0" y="201612"/>
                  </a:lnTo>
                </a:path>
              </a:pathLst>
            </a:custGeom>
            <a:ln w="6350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514151" y="5314380"/>
            <a:ext cx="1132840" cy="196850"/>
            <a:chOff x="2659032" y="5314380"/>
            <a:chExt cx="1132840" cy="196850"/>
          </a:xfrm>
        </p:grpSpPr>
        <p:sp>
          <p:nvSpPr>
            <p:cNvPr id="8" name="object 8"/>
            <p:cNvSpPr/>
            <p:nvPr/>
          </p:nvSpPr>
          <p:spPr>
            <a:xfrm>
              <a:off x="2660221" y="5437405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10718"/>
                  </a:moveTo>
                  <a:lnTo>
                    <a:pt x="12700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72921" y="5437408"/>
              <a:ext cx="31115" cy="74295"/>
            </a:xfrm>
            <a:custGeom>
              <a:avLst/>
              <a:gdLst/>
              <a:ahLst/>
              <a:cxnLst/>
              <a:rect l="l" t="t" r="r" b="b"/>
              <a:pathLst>
                <a:path w="31114" h="74295">
                  <a:moveTo>
                    <a:pt x="0" y="0"/>
                  </a:moveTo>
                  <a:lnTo>
                    <a:pt x="30962" y="73825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03878" y="5317552"/>
              <a:ext cx="34290" cy="193675"/>
            </a:xfrm>
            <a:custGeom>
              <a:avLst/>
              <a:gdLst/>
              <a:ahLst/>
              <a:cxnLst/>
              <a:rect l="l" t="t" r="r" b="b"/>
              <a:pathLst>
                <a:path w="34289" h="193675">
                  <a:moveTo>
                    <a:pt x="0" y="193675"/>
                  </a:moveTo>
                  <a:lnTo>
                    <a:pt x="3373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37613" y="5317552"/>
              <a:ext cx="1054100" cy="0"/>
            </a:xfrm>
            <a:custGeom>
              <a:avLst/>
              <a:gdLst/>
              <a:ahLst/>
              <a:cxnLst/>
              <a:rect l="l" t="t" r="r" b="b"/>
              <a:pathLst>
                <a:path w="1054100">
                  <a:moveTo>
                    <a:pt x="0" y="0"/>
                  </a:moveTo>
                  <a:lnTo>
                    <a:pt x="1053706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59032" y="5314380"/>
              <a:ext cx="1132840" cy="196850"/>
            </a:xfrm>
            <a:custGeom>
              <a:avLst/>
              <a:gdLst/>
              <a:ahLst/>
              <a:cxnLst/>
              <a:rect l="l" t="t" r="r" b="b"/>
              <a:pathLst>
                <a:path w="1132839" h="196850">
                  <a:moveTo>
                    <a:pt x="1132281" y="0"/>
                  </a:moveTo>
                  <a:lnTo>
                    <a:pt x="76200" y="0"/>
                  </a:lnTo>
                  <a:lnTo>
                    <a:pt x="44843" y="178587"/>
                  </a:lnTo>
                  <a:lnTo>
                    <a:pt x="17462" y="118262"/>
                  </a:lnTo>
                  <a:lnTo>
                    <a:pt x="0" y="132156"/>
                  </a:lnTo>
                  <a:lnTo>
                    <a:pt x="2387" y="135331"/>
                  </a:lnTo>
                  <a:lnTo>
                    <a:pt x="10325" y="128181"/>
                  </a:lnTo>
                  <a:lnTo>
                    <a:pt x="41668" y="196849"/>
                  </a:lnTo>
                  <a:lnTo>
                    <a:pt x="48018" y="196849"/>
                  </a:lnTo>
                  <a:lnTo>
                    <a:pt x="81356" y="6349"/>
                  </a:lnTo>
                  <a:lnTo>
                    <a:pt x="1132281" y="6349"/>
                  </a:lnTo>
                  <a:lnTo>
                    <a:pt x="1132281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473669" y="6655589"/>
            <a:ext cx="1132840" cy="196850"/>
            <a:chOff x="2618550" y="6655589"/>
            <a:chExt cx="1132840" cy="196850"/>
          </a:xfrm>
        </p:grpSpPr>
        <p:sp>
          <p:nvSpPr>
            <p:cNvPr id="14" name="object 14"/>
            <p:cNvSpPr/>
            <p:nvPr/>
          </p:nvSpPr>
          <p:spPr>
            <a:xfrm>
              <a:off x="2619740" y="6778614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5">
                  <a:moveTo>
                    <a:pt x="0" y="10718"/>
                  </a:moveTo>
                  <a:lnTo>
                    <a:pt x="12700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32440" y="6778616"/>
              <a:ext cx="31115" cy="74295"/>
            </a:xfrm>
            <a:custGeom>
              <a:avLst/>
              <a:gdLst/>
              <a:ahLst/>
              <a:cxnLst/>
              <a:rect l="l" t="t" r="r" b="b"/>
              <a:pathLst>
                <a:path w="31114" h="74295">
                  <a:moveTo>
                    <a:pt x="0" y="0"/>
                  </a:moveTo>
                  <a:lnTo>
                    <a:pt x="30962" y="73825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63396" y="6658760"/>
              <a:ext cx="34290" cy="193675"/>
            </a:xfrm>
            <a:custGeom>
              <a:avLst/>
              <a:gdLst/>
              <a:ahLst/>
              <a:cxnLst/>
              <a:rect l="l" t="t" r="r" b="b"/>
              <a:pathLst>
                <a:path w="34289" h="193675">
                  <a:moveTo>
                    <a:pt x="0" y="193675"/>
                  </a:moveTo>
                  <a:lnTo>
                    <a:pt x="33731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97132" y="6658760"/>
              <a:ext cx="1054100" cy="0"/>
            </a:xfrm>
            <a:custGeom>
              <a:avLst/>
              <a:gdLst/>
              <a:ahLst/>
              <a:cxnLst/>
              <a:rect l="l" t="t" r="r" b="b"/>
              <a:pathLst>
                <a:path w="1054100">
                  <a:moveTo>
                    <a:pt x="0" y="0"/>
                  </a:moveTo>
                  <a:lnTo>
                    <a:pt x="1053706" y="0"/>
                  </a:lnTo>
                </a:path>
              </a:pathLst>
            </a:custGeom>
            <a:ln w="3175">
              <a:solidFill>
                <a:srgbClr val="0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18550" y="6655589"/>
              <a:ext cx="1132840" cy="196850"/>
            </a:xfrm>
            <a:custGeom>
              <a:avLst/>
              <a:gdLst/>
              <a:ahLst/>
              <a:cxnLst/>
              <a:rect l="l" t="t" r="r" b="b"/>
              <a:pathLst>
                <a:path w="1132839" h="196850">
                  <a:moveTo>
                    <a:pt x="1132281" y="0"/>
                  </a:moveTo>
                  <a:lnTo>
                    <a:pt x="76200" y="0"/>
                  </a:lnTo>
                  <a:lnTo>
                    <a:pt x="44843" y="178587"/>
                  </a:lnTo>
                  <a:lnTo>
                    <a:pt x="17462" y="118262"/>
                  </a:lnTo>
                  <a:lnTo>
                    <a:pt x="0" y="132156"/>
                  </a:lnTo>
                  <a:lnTo>
                    <a:pt x="2387" y="135331"/>
                  </a:lnTo>
                  <a:lnTo>
                    <a:pt x="10325" y="128181"/>
                  </a:lnTo>
                  <a:lnTo>
                    <a:pt x="41668" y="196849"/>
                  </a:lnTo>
                  <a:lnTo>
                    <a:pt x="48018" y="196849"/>
                  </a:lnTo>
                  <a:lnTo>
                    <a:pt x="81356" y="6350"/>
                  </a:lnTo>
                  <a:lnTo>
                    <a:pt x="1132281" y="6350"/>
                  </a:lnTo>
                  <a:lnTo>
                    <a:pt x="1132281" y="0"/>
                  </a:lnTo>
                  <a:close/>
                </a:path>
              </a:pathLst>
            </a:custGeom>
            <a:solidFill>
              <a:srgbClr val="01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4927570" y="7479341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543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39190" y="7479341"/>
            <a:ext cx="472440" cy="0"/>
          </a:xfrm>
          <a:custGeom>
            <a:avLst/>
            <a:gdLst/>
            <a:ahLst/>
            <a:cxnLst/>
            <a:rect l="l" t="t" r="r" b="b"/>
            <a:pathLst>
              <a:path w="472439">
                <a:moveTo>
                  <a:pt x="0" y="0"/>
                </a:moveTo>
                <a:lnTo>
                  <a:pt x="471881" y="0"/>
                </a:lnTo>
              </a:path>
            </a:pathLst>
          </a:custGeom>
          <a:ln w="6350">
            <a:solidFill>
              <a:srgbClr val="01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9936" y="2011667"/>
            <a:ext cx="477469" cy="67561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9079" y="1995068"/>
            <a:ext cx="477507" cy="675614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3965878" y="1581730"/>
            <a:ext cx="1367790" cy="0"/>
          </a:xfrm>
          <a:custGeom>
            <a:avLst/>
            <a:gdLst/>
            <a:ahLst/>
            <a:cxnLst/>
            <a:rect l="l" t="t" r="r" b="b"/>
            <a:pathLst>
              <a:path w="1367789">
                <a:moveTo>
                  <a:pt x="0" y="0"/>
                </a:moveTo>
                <a:lnTo>
                  <a:pt x="1367251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09305" y="1581730"/>
            <a:ext cx="1712595" cy="0"/>
          </a:xfrm>
          <a:custGeom>
            <a:avLst/>
            <a:gdLst/>
            <a:ahLst/>
            <a:cxnLst/>
            <a:rect l="l" t="t" r="r" b="b"/>
            <a:pathLst>
              <a:path w="1712595">
                <a:moveTo>
                  <a:pt x="0" y="0"/>
                </a:moveTo>
                <a:lnTo>
                  <a:pt x="1712409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3713" y="1531631"/>
            <a:ext cx="70904" cy="10005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1678" y="1531705"/>
            <a:ext cx="70916" cy="10005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71171" y="1450464"/>
            <a:ext cx="275524" cy="253009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6823598" y="1450544"/>
            <a:ext cx="603250" cy="308610"/>
            <a:chOff x="3968479" y="1450544"/>
            <a:chExt cx="603250" cy="308610"/>
          </a:xfrm>
        </p:grpSpPr>
        <p:sp>
          <p:nvSpPr>
            <p:cNvPr id="29" name="object 29"/>
            <p:cNvSpPr/>
            <p:nvPr/>
          </p:nvSpPr>
          <p:spPr>
            <a:xfrm>
              <a:off x="4281737" y="1696447"/>
              <a:ext cx="185420" cy="62865"/>
            </a:xfrm>
            <a:custGeom>
              <a:avLst/>
              <a:gdLst/>
              <a:ahLst/>
              <a:cxnLst/>
              <a:rect l="l" t="t" r="r" b="b"/>
              <a:pathLst>
                <a:path w="185420" h="62864">
                  <a:moveTo>
                    <a:pt x="175364" y="26073"/>
                  </a:moveTo>
                  <a:lnTo>
                    <a:pt x="135636" y="26073"/>
                  </a:lnTo>
                  <a:lnTo>
                    <a:pt x="138036" y="28244"/>
                  </a:lnTo>
                  <a:lnTo>
                    <a:pt x="138036" y="34035"/>
                  </a:lnTo>
                  <a:lnTo>
                    <a:pt x="135636" y="36360"/>
                  </a:lnTo>
                  <a:lnTo>
                    <a:pt x="122298" y="36425"/>
                  </a:lnTo>
                  <a:lnTo>
                    <a:pt x="122415" y="62433"/>
                  </a:lnTo>
                  <a:lnTo>
                    <a:pt x="185242" y="30911"/>
                  </a:lnTo>
                  <a:lnTo>
                    <a:pt x="175364" y="26073"/>
                  </a:lnTo>
                  <a:close/>
                </a:path>
                <a:path w="185420" h="62864">
                  <a:moveTo>
                    <a:pt x="122252" y="26123"/>
                  </a:moveTo>
                  <a:lnTo>
                    <a:pt x="5181" y="26695"/>
                  </a:lnTo>
                  <a:lnTo>
                    <a:pt x="2336" y="26847"/>
                  </a:lnTo>
                  <a:lnTo>
                    <a:pt x="0" y="29197"/>
                  </a:lnTo>
                  <a:lnTo>
                    <a:pt x="0" y="34810"/>
                  </a:lnTo>
                  <a:lnTo>
                    <a:pt x="2336" y="37147"/>
                  </a:lnTo>
                  <a:lnTo>
                    <a:pt x="5334" y="37147"/>
                  </a:lnTo>
                  <a:lnTo>
                    <a:pt x="122298" y="36425"/>
                  </a:lnTo>
                  <a:lnTo>
                    <a:pt x="122252" y="26123"/>
                  </a:lnTo>
                  <a:close/>
                </a:path>
                <a:path w="185420" h="62864">
                  <a:moveTo>
                    <a:pt x="135636" y="26073"/>
                  </a:moveTo>
                  <a:lnTo>
                    <a:pt x="122252" y="26123"/>
                  </a:lnTo>
                  <a:lnTo>
                    <a:pt x="122298" y="36425"/>
                  </a:lnTo>
                  <a:lnTo>
                    <a:pt x="135636" y="36360"/>
                  </a:lnTo>
                  <a:lnTo>
                    <a:pt x="138036" y="34035"/>
                  </a:lnTo>
                  <a:lnTo>
                    <a:pt x="138036" y="28244"/>
                  </a:lnTo>
                  <a:lnTo>
                    <a:pt x="135636" y="26073"/>
                  </a:lnTo>
                  <a:close/>
                </a:path>
                <a:path w="185420" h="62864">
                  <a:moveTo>
                    <a:pt x="122135" y="0"/>
                  </a:moveTo>
                  <a:lnTo>
                    <a:pt x="122252" y="26123"/>
                  </a:lnTo>
                  <a:lnTo>
                    <a:pt x="175364" y="26073"/>
                  </a:lnTo>
                  <a:lnTo>
                    <a:pt x="12213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8479" y="1450544"/>
              <a:ext cx="275514" cy="25300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00444" y="1531705"/>
              <a:ext cx="70916" cy="100050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99724" y="1531631"/>
            <a:ext cx="70916" cy="100050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4269964" y="1399542"/>
            <a:ext cx="174625" cy="310515"/>
          </a:xfrm>
          <a:custGeom>
            <a:avLst/>
            <a:gdLst/>
            <a:ahLst/>
            <a:cxnLst/>
            <a:rect l="l" t="t" r="r" b="b"/>
            <a:pathLst>
              <a:path w="174625" h="310514">
                <a:moveTo>
                  <a:pt x="139500" y="52246"/>
                </a:moveTo>
                <a:lnTo>
                  <a:pt x="0" y="304406"/>
                </a:lnTo>
                <a:lnTo>
                  <a:pt x="939" y="307568"/>
                </a:lnTo>
                <a:lnTo>
                  <a:pt x="6019" y="310299"/>
                </a:lnTo>
                <a:lnTo>
                  <a:pt x="9194" y="309397"/>
                </a:lnTo>
                <a:lnTo>
                  <a:pt x="10579" y="306857"/>
                </a:lnTo>
                <a:lnTo>
                  <a:pt x="148694" y="57250"/>
                </a:lnTo>
                <a:lnTo>
                  <a:pt x="139500" y="52246"/>
                </a:lnTo>
                <a:close/>
              </a:path>
              <a:path w="174625" h="310514">
                <a:moveTo>
                  <a:pt x="172859" y="39687"/>
                </a:moveTo>
                <a:lnTo>
                  <a:pt x="149161" y="39687"/>
                </a:lnTo>
                <a:lnTo>
                  <a:pt x="154241" y="42456"/>
                </a:lnTo>
                <a:lnTo>
                  <a:pt x="155130" y="45618"/>
                </a:lnTo>
                <a:lnTo>
                  <a:pt x="148694" y="57250"/>
                </a:lnTo>
                <a:lnTo>
                  <a:pt x="171704" y="69773"/>
                </a:lnTo>
                <a:lnTo>
                  <a:pt x="172859" y="39687"/>
                </a:lnTo>
                <a:close/>
              </a:path>
              <a:path w="174625" h="310514">
                <a:moveTo>
                  <a:pt x="149161" y="39687"/>
                </a:moveTo>
                <a:lnTo>
                  <a:pt x="145973" y="40589"/>
                </a:lnTo>
                <a:lnTo>
                  <a:pt x="144551" y="43116"/>
                </a:lnTo>
                <a:lnTo>
                  <a:pt x="139500" y="52246"/>
                </a:lnTo>
                <a:lnTo>
                  <a:pt x="148694" y="57250"/>
                </a:lnTo>
                <a:lnTo>
                  <a:pt x="155130" y="45618"/>
                </a:lnTo>
                <a:lnTo>
                  <a:pt x="154241" y="42456"/>
                </a:lnTo>
                <a:lnTo>
                  <a:pt x="149161" y="39687"/>
                </a:lnTo>
                <a:close/>
              </a:path>
              <a:path w="174625" h="310514">
                <a:moveTo>
                  <a:pt x="174383" y="0"/>
                </a:moveTo>
                <a:lnTo>
                  <a:pt x="116497" y="39725"/>
                </a:lnTo>
                <a:lnTo>
                  <a:pt x="139500" y="52246"/>
                </a:lnTo>
                <a:lnTo>
                  <a:pt x="144551" y="43116"/>
                </a:lnTo>
                <a:lnTo>
                  <a:pt x="145973" y="40589"/>
                </a:lnTo>
                <a:lnTo>
                  <a:pt x="149161" y="39687"/>
                </a:lnTo>
                <a:lnTo>
                  <a:pt x="172859" y="39687"/>
                </a:lnTo>
                <a:lnTo>
                  <a:pt x="17438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16080" y="1402246"/>
            <a:ext cx="176530" cy="288925"/>
          </a:xfrm>
          <a:custGeom>
            <a:avLst/>
            <a:gdLst/>
            <a:ahLst/>
            <a:cxnLst/>
            <a:rect l="l" t="t" r="r" b="b"/>
            <a:pathLst>
              <a:path w="176529" h="288925">
                <a:moveTo>
                  <a:pt x="139734" y="50895"/>
                </a:moveTo>
                <a:lnTo>
                  <a:pt x="1587" y="279844"/>
                </a:lnTo>
                <a:lnTo>
                  <a:pt x="0" y="282193"/>
                </a:lnTo>
                <a:lnTo>
                  <a:pt x="787" y="285457"/>
                </a:lnTo>
                <a:lnTo>
                  <a:pt x="3302" y="286867"/>
                </a:lnTo>
                <a:lnTo>
                  <a:pt x="5829" y="288429"/>
                </a:lnTo>
                <a:lnTo>
                  <a:pt x="8978" y="287654"/>
                </a:lnTo>
                <a:lnTo>
                  <a:pt x="10528" y="285153"/>
                </a:lnTo>
                <a:lnTo>
                  <a:pt x="148695" y="56218"/>
                </a:lnTo>
                <a:lnTo>
                  <a:pt x="139734" y="50895"/>
                </a:lnTo>
                <a:close/>
              </a:path>
              <a:path w="176529" h="288925">
                <a:moveTo>
                  <a:pt x="173540" y="38696"/>
                </a:moveTo>
                <a:lnTo>
                  <a:pt x="149821" y="38696"/>
                </a:lnTo>
                <a:lnTo>
                  <a:pt x="152184" y="40106"/>
                </a:lnTo>
                <a:lnTo>
                  <a:pt x="154711" y="41668"/>
                </a:lnTo>
                <a:lnTo>
                  <a:pt x="155486" y="44792"/>
                </a:lnTo>
                <a:lnTo>
                  <a:pt x="154089" y="47282"/>
                </a:lnTo>
                <a:lnTo>
                  <a:pt x="148695" y="56218"/>
                </a:lnTo>
                <a:lnTo>
                  <a:pt x="171234" y="69608"/>
                </a:lnTo>
                <a:lnTo>
                  <a:pt x="173540" y="38696"/>
                </a:lnTo>
                <a:close/>
              </a:path>
              <a:path w="176529" h="288925">
                <a:moveTo>
                  <a:pt x="149821" y="38696"/>
                </a:moveTo>
                <a:lnTo>
                  <a:pt x="146532" y="39484"/>
                </a:lnTo>
                <a:lnTo>
                  <a:pt x="145110" y="41986"/>
                </a:lnTo>
                <a:lnTo>
                  <a:pt x="139734" y="50895"/>
                </a:lnTo>
                <a:lnTo>
                  <a:pt x="148695" y="56218"/>
                </a:lnTo>
                <a:lnTo>
                  <a:pt x="154089" y="47282"/>
                </a:lnTo>
                <a:lnTo>
                  <a:pt x="155486" y="44792"/>
                </a:lnTo>
                <a:lnTo>
                  <a:pt x="154711" y="41668"/>
                </a:lnTo>
                <a:lnTo>
                  <a:pt x="152184" y="40106"/>
                </a:lnTo>
                <a:lnTo>
                  <a:pt x="149821" y="38696"/>
                </a:lnTo>
                <a:close/>
              </a:path>
              <a:path w="176529" h="288925">
                <a:moveTo>
                  <a:pt x="176428" y="0"/>
                </a:moveTo>
                <a:lnTo>
                  <a:pt x="117106" y="37452"/>
                </a:lnTo>
                <a:lnTo>
                  <a:pt x="139734" y="50895"/>
                </a:lnTo>
                <a:lnTo>
                  <a:pt x="145110" y="41986"/>
                </a:lnTo>
                <a:lnTo>
                  <a:pt x="146532" y="39484"/>
                </a:lnTo>
                <a:lnTo>
                  <a:pt x="149821" y="38696"/>
                </a:lnTo>
                <a:lnTo>
                  <a:pt x="173540" y="38696"/>
                </a:lnTo>
                <a:lnTo>
                  <a:pt x="176428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5328367" y="1451013"/>
            <a:ext cx="386080" cy="187960"/>
            <a:chOff x="2473248" y="1451013"/>
            <a:chExt cx="386080" cy="187960"/>
          </a:xfrm>
        </p:grpSpPr>
        <p:sp>
          <p:nvSpPr>
            <p:cNvPr id="36" name="object 36"/>
            <p:cNvSpPr/>
            <p:nvPr/>
          </p:nvSpPr>
          <p:spPr>
            <a:xfrm>
              <a:off x="2478011" y="1455775"/>
              <a:ext cx="376555" cy="178435"/>
            </a:xfrm>
            <a:custGeom>
              <a:avLst/>
              <a:gdLst/>
              <a:ahLst/>
              <a:cxnLst/>
              <a:rect l="l" t="t" r="r" b="b"/>
              <a:pathLst>
                <a:path w="376555" h="178435">
                  <a:moveTo>
                    <a:pt x="376174" y="0"/>
                  </a:moveTo>
                  <a:lnTo>
                    <a:pt x="0" y="0"/>
                  </a:lnTo>
                  <a:lnTo>
                    <a:pt x="0" y="177927"/>
                  </a:lnTo>
                  <a:lnTo>
                    <a:pt x="376174" y="177927"/>
                  </a:lnTo>
                  <a:lnTo>
                    <a:pt x="37617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78011" y="1455775"/>
              <a:ext cx="376555" cy="178435"/>
            </a:xfrm>
            <a:custGeom>
              <a:avLst/>
              <a:gdLst/>
              <a:ahLst/>
              <a:cxnLst/>
              <a:rect l="l" t="t" r="r" b="b"/>
              <a:pathLst>
                <a:path w="376555" h="178435">
                  <a:moveTo>
                    <a:pt x="0" y="177927"/>
                  </a:moveTo>
                  <a:lnTo>
                    <a:pt x="376174" y="177927"/>
                  </a:lnTo>
                  <a:lnTo>
                    <a:pt x="376174" y="0"/>
                  </a:lnTo>
                  <a:lnTo>
                    <a:pt x="0" y="0"/>
                  </a:lnTo>
                  <a:lnTo>
                    <a:pt x="0" y="17792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6355717" y="2114911"/>
            <a:ext cx="0" cy="259079"/>
          </a:xfrm>
          <a:custGeom>
            <a:avLst/>
            <a:gdLst/>
            <a:ahLst/>
            <a:cxnLst/>
            <a:rect l="l" t="t" r="r" b="b"/>
            <a:pathLst>
              <a:path h="259080">
                <a:moveTo>
                  <a:pt x="0" y="0"/>
                </a:moveTo>
                <a:lnTo>
                  <a:pt x="0" y="259079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61773" y="2106616"/>
            <a:ext cx="0" cy="259079"/>
          </a:xfrm>
          <a:custGeom>
            <a:avLst/>
            <a:gdLst/>
            <a:ahLst/>
            <a:cxnLst/>
            <a:rect l="l" t="t" r="r" b="b"/>
            <a:pathLst>
              <a:path h="259080">
                <a:moveTo>
                  <a:pt x="0" y="0"/>
                </a:moveTo>
                <a:lnTo>
                  <a:pt x="0" y="258559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692991" y="2099053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277" y="0"/>
                </a:lnTo>
              </a:path>
            </a:pathLst>
          </a:custGeom>
          <a:ln w="2250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02155" y="2099053"/>
            <a:ext cx="202565" cy="0"/>
          </a:xfrm>
          <a:custGeom>
            <a:avLst/>
            <a:gdLst/>
            <a:ahLst/>
            <a:cxnLst/>
            <a:rect l="l" t="t" r="r" b="b"/>
            <a:pathLst>
              <a:path w="202564">
                <a:moveTo>
                  <a:pt x="0" y="0"/>
                </a:moveTo>
                <a:lnTo>
                  <a:pt x="202552" y="0"/>
                </a:lnTo>
              </a:path>
            </a:pathLst>
          </a:custGeom>
          <a:ln w="2250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59697" y="209905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580" y="0"/>
                </a:lnTo>
              </a:path>
            </a:pathLst>
          </a:custGeom>
          <a:ln w="2250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03221" y="2099053"/>
            <a:ext cx="223520" cy="0"/>
          </a:xfrm>
          <a:custGeom>
            <a:avLst/>
            <a:gdLst/>
            <a:ahLst/>
            <a:cxnLst/>
            <a:rect l="l" t="t" r="r" b="b"/>
            <a:pathLst>
              <a:path w="223519">
                <a:moveTo>
                  <a:pt x="0" y="0"/>
                </a:moveTo>
                <a:lnTo>
                  <a:pt x="223507" y="0"/>
                </a:lnTo>
              </a:path>
            </a:pathLst>
          </a:custGeom>
          <a:ln w="22504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3843665" y="1991361"/>
            <a:ext cx="995680" cy="682625"/>
            <a:chOff x="988546" y="1991360"/>
            <a:chExt cx="995680" cy="682625"/>
          </a:xfrm>
        </p:grpSpPr>
        <p:sp>
          <p:nvSpPr>
            <p:cNvPr id="45" name="object 45"/>
            <p:cNvSpPr/>
            <p:nvPr/>
          </p:nvSpPr>
          <p:spPr>
            <a:xfrm>
              <a:off x="1507921" y="1991372"/>
              <a:ext cx="472440" cy="8255"/>
            </a:xfrm>
            <a:custGeom>
              <a:avLst/>
              <a:gdLst/>
              <a:ahLst/>
              <a:cxnLst/>
              <a:rect l="l" t="t" r="r" b="b"/>
              <a:pathLst>
                <a:path w="472439" h="8255">
                  <a:moveTo>
                    <a:pt x="31483" y="0"/>
                  </a:moveTo>
                  <a:lnTo>
                    <a:pt x="0" y="0"/>
                  </a:lnTo>
                  <a:lnTo>
                    <a:pt x="0" y="7797"/>
                  </a:lnTo>
                  <a:lnTo>
                    <a:pt x="31483" y="7797"/>
                  </a:lnTo>
                  <a:lnTo>
                    <a:pt x="31483" y="0"/>
                  </a:lnTo>
                  <a:close/>
                </a:path>
                <a:path w="472439" h="8255">
                  <a:moveTo>
                    <a:pt x="86575" y="0"/>
                  </a:moveTo>
                  <a:lnTo>
                    <a:pt x="55092" y="0"/>
                  </a:lnTo>
                  <a:lnTo>
                    <a:pt x="55092" y="7797"/>
                  </a:lnTo>
                  <a:lnTo>
                    <a:pt x="86575" y="7797"/>
                  </a:lnTo>
                  <a:lnTo>
                    <a:pt x="86575" y="0"/>
                  </a:lnTo>
                  <a:close/>
                </a:path>
                <a:path w="472439" h="8255">
                  <a:moveTo>
                    <a:pt x="141668" y="0"/>
                  </a:moveTo>
                  <a:lnTo>
                    <a:pt x="110185" y="0"/>
                  </a:lnTo>
                  <a:lnTo>
                    <a:pt x="110185" y="7797"/>
                  </a:lnTo>
                  <a:lnTo>
                    <a:pt x="141668" y="7797"/>
                  </a:lnTo>
                  <a:lnTo>
                    <a:pt x="141668" y="0"/>
                  </a:lnTo>
                  <a:close/>
                </a:path>
                <a:path w="472439" h="8255">
                  <a:moveTo>
                    <a:pt x="196735" y="0"/>
                  </a:moveTo>
                  <a:lnTo>
                    <a:pt x="165252" y="0"/>
                  </a:lnTo>
                  <a:lnTo>
                    <a:pt x="165252" y="7797"/>
                  </a:lnTo>
                  <a:lnTo>
                    <a:pt x="196735" y="7797"/>
                  </a:lnTo>
                  <a:lnTo>
                    <a:pt x="196735" y="0"/>
                  </a:lnTo>
                  <a:close/>
                </a:path>
                <a:path w="472439" h="8255">
                  <a:moveTo>
                    <a:pt x="251828" y="0"/>
                  </a:moveTo>
                  <a:lnTo>
                    <a:pt x="220345" y="0"/>
                  </a:lnTo>
                  <a:lnTo>
                    <a:pt x="220345" y="7797"/>
                  </a:lnTo>
                  <a:lnTo>
                    <a:pt x="251828" y="7797"/>
                  </a:lnTo>
                  <a:lnTo>
                    <a:pt x="251828" y="0"/>
                  </a:lnTo>
                  <a:close/>
                </a:path>
                <a:path w="472439" h="8255">
                  <a:moveTo>
                    <a:pt x="306920" y="0"/>
                  </a:moveTo>
                  <a:lnTo>
                    <a:pt x="275437" y="0"/>
                  </a:lnTo>
                  <a:lnTo>
                    <a:pt x="275437" y="7797"/>
                  </a:lnTo>
                  <a:lnTo>
                    <a:pt x="306920" y="7797"/>
                  </a:lnTo>
                  <a:lnTo>
                    <a:pt x="306920" y="0"/>
                  </a:lnTo>
                  <a:close/>
                </a:path>
                <a:path w="472439" h="8255">
                  <a:moveTo>
                    <a:pt x="362000" y="0"/>
                  </a:moveTo>
                  <a:lnTo>
                    <a:pt x="330530" y="0"/>
                  </a:lnTo>
                  <a:lnTo>
                    <a:pt x="330530" y="7797"/>
                  </a:lnTo>
                  <a:lnTo>
                    <a:pt x="362000" y="7797"/>
                  </a:lnTo>
                  <a:lnTo>
                    <a:pt x="362000" y="0"/>
                  </a:lnTo>
                  <a:close/>
                </a:path>
                <a:path w="472439" h="8255">
                  <a:moveTo>
                    <a:pt x="417093" y="0"/>
                  </a:moveTo>
                  <a:lnTo>
                    <a:pt x="385622" y="0"/>
                  </a:lnTo>
                  <a:lnTo>
                    <a:pt x="385622" y="7797"/>
                  </a:lnTo>
                  <a:lnTo>
                    <a:pt x="417093" y="7797"/>
                  </a:lnTo>
                  <a:lnTo>
                    <a:pt x="417093" y="0"/>
                  </a:lnTo>
                  <a:close/>
                </a:path>
                <a:path w="472439" h="8255">
                  <a:moveTo>
                    <a:pt x="472186" y="0"/>
                  </a:moveTo>
                  <a:lnTo>
                    <a:pt x="440702" y="0"/>
                  </a:lnTo>
                  <a:lnTo>
                    <a:pt x="440702" y="7797"/>
                  </a:lnTo>
                  <a:lnTo>
                    <a:pt x="472186" y="7797"/>
                  </a:lnTo>
                  <a:lnTo>
                    <a:pt x="47218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503756" y="2014537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h="632460">
                  <a:moveTo>
                    <a:pt x="0" y="0"/>
                  </a:moveTo>
                  <a:lnTo>
                    <a:pt x="0" y="632129"/>
                  </a:lnTo>
                </a:path>
              </a:pathLst>
            </a:custGeom>
            <a:ln w="7874">
              <a:solidFill>
                <a:srgbClr val="221F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04238" y="2665628"/>
              <a:ext cx="472440" cy="8255"/>
            </a:xfrm>
            <a:custGeom>
              <a:avLst/>
              <a:gdLst/>
              <a:ahLst/>
              <a:cxnLst/>
              <a:rect l="l" t="t" r="r" b="b"/>
              <a:pathLst>
                <a:path w="472439" h="8255">
                  <a:moveTo>
                    <a:pt x="31483" y="0"/>
                  </a:moveTo>
                  <a:lnTo>
                    <a:pt x="0" y="0"/>
                  </a:lnTo>
                  <a:lnTo>
                    <a:pt x="0" y="7810"/>
                  </a:lnTo>
                  <a:lnTo>
                    <a:pt x="31483" y="7810"/>
                  </a:lnTo>
                  <a:lnTo>
                    <a:pt x="31483" y="0"/>
                  </a:lnTo>
                  <a:close/>
                </a:path>
                <a:path w="472439" h="8255">
                  <a:moveTo>
                    <a:pt x="86550" y="0"/>
                  </a:moveTo>
                  <a:lnTo>
                    <a:pt x="55079" y="0"/>
                  </a:lnTo>
                  <a:lnTo>
                    <a:pt x="55079" y="7810"/>
                  </a:lnTo>
                  <a:lnTo>
                    <a:pt x="86550" y="7810"/>
                  </a:lnTo>
                  <a:lnTo>
                    <a:pt x="86550" y="0"/>
                  </a:lnTo>
                  <a:close/>
                </a:path>
                <a:path w="472439" h="8255">
                  <a:moveTo>
                    <a:pt x="141655" y="0"/>
                  </a:moveTo>
                  <a:lnTo>
                    <a:pt x="110172" y="0"/>
                  </a:lnTo>
                  <a:lnTo>
                    <a:pt x="110172" y="7810"/>
                  </a:lnTo>
                  <a:lnTo>
                    <a:pt x="141655" y="7810"/>
                  </a:lnTo>
                  <a:lnTo>
                    <a:pt x="141655" y="0"/>
                  </a:lnTo>
                  <a:close/>
                </a:path>
                <a:path w="472439" h="8255">
                  <a:moveTo>
                    <a:pt x="196723" y="0"/>
                  </a:moveTo>
                  <a:lnTo>
                    <a:pt x="165239" y="0"/>
                  </a:lnTo>
                  <a:lnTo>
                    <a:pt x="165239" y="7810"/>
                  </a:lnTo>
                  <a:lnTo>
                    <a:pt x="196723" y="7810"/>
                  </a:lnTo>
                  <a:lnTo>
                    <a:pt x="196723" y="0"/>
                  </a:lnTo>
                  <a:close/>
                </a:path>
                <a:path w="472439" h="8255">
                  <a:moveTo>
                    <a:pt x="251828" y="0"/>
                  </a:moveTo>
                  <a:lnTo>
                    <a:pt x="220345" y="0"/>
                  </a:lnTo>
                  <a:lnTo>
                    <a:pt x="220345" y="7810"/>
                  </a:lnTo>
                  <a:lnTo>
                    <a:pt x="251828" y="7810"/>
                  </a:lnTo>
                  <a:lnTo>
                    <a:pt x="251828" y="0"/>
                  </a:lnTo>
                  <a:close/>
                </a:path>
                <a:path w="472439" h="8255">
                  <a:moveTo>
                    <a:pt x="306895" y="0"/>
                  </a:moveTo>
                  <a:lnTo>
                    <a:pt x="275412" y="0"/>
                  </a:lnTo>
                  <a:lnTo>
                    <a:pt x="275412" y="7810"/>
                  </a:lnTo>
                  <a:lnTo>
                    <a:pt x="306895" y="7810"/>
                  </a:lnTo>
                  <a:lnTo>
                    <a:pt x="306895" y="0"/>
                  </a:lnTo>
                  <a:close/>
                </a:path>
                <a:path w="472439" h="8255">
                  <a:moveTo>
                    <a:pt x="361988" y="0"/>
                  </a:moveTo>
                  <a:lnTo>
                    <a:pt x="330504" y="0"/>
                  </a:lnTo>
                  <a:lnTo>
                    <a:pt x="330504" y="7810"/>
                  </a:lnTo>
                  <a:lnTo>
                    <a:pt x="361988" y="7810"/>
                  </a:lnTo>
                  <a:lnTo>
                    <a:pt x="361988" y="0"/>
                  </a:lnTo>
                  <a:close/>
                </a:path>
                <a:path w="472439" h="8255">
                  <a:moveTo>
                    <a:pt x="417080" y="0"/>
                  </a:moveTo>
                  <a:lnTo>
                    <a:pt x="385610" y="0"/>
                  </a:lnTo>
                  <a:lnTo>
                    <a:pt x="385610" y="7810"/>
                  </a:lnTo>
                  <a:lnTo>
                    <a:pt x="417080" y="7810"/>
                  </a:lnTo>
                  <a:lnTo>
                    <a:pt x="417080" y="0"/>
                  </a:lnTo>
                  <a:close/>
                </a:path>
                <a:path w="472439" h="8255">
                  <a:moveTo>
                    <a:pt x="472160" y="0"/>
                  </a:moveTo>
                  <a:lnTo>
                    <a:pt x="440677" y="0"/>
                  </a:lnTo>
                  <a:lnTo>
                    <a:pt x="440677" y="7810"/>
                  </a:lnTo>
                  <a:lnTo>
                    <a:pt x="472160" y="7810"/>
                  </a:lnTo>
                  <a:lnTo>
                    <a:pt x="47216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80107" y="2017649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h="632460">
                  <a:moveTo>
                    <a:pt x="0" y="0"/>
                  </a:moveTo>
                  <a:lnTo>
                    <a:pt x="0" y="632129"/>
                  </a:lnTo>
                </a:path>
              </a:pathLst>
            </a:custGeom>
            <a:ln w="7874">
              <a:solidFill>
                <a:srgbClr val="221F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50652" y="2092037"/>
              <a:ext cx="488950" cy="474345"/>
            </a:xfrm>
            <a:custGeom>
              <a:avLst/>
              <a:gdLst/>
              <a:ahLst/>
              <a:cxnLst/>
              <a:rect l="l" t="t" r="r" b="b"/>
              <a:pathLst>
                <a:path w="488950" h="474344">
                  <a:moveTo>
                    <a:pt x="4724" y="473938"/>
                  </a:moveTo>
                  <a:lnTo>
                    <a:pt x="488937" y="473938"/>
                  </a:lnTo>
                </a:path>
                <a:path w="488950" h="474344">
                  <a:moveTo>
                    <a:pt x="0" y="0"/>
                  </a:moveTo>
                  <a:lnTo>
                    <a:pt x="229247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05562" y="2063398"/>
              <a:ext cx="45720" cy="57785"/>
            </a:xfrm>
            <a:custGeom>
              <a:avLst/>
              <a:gdLst/>
              <a:ahLst/>
              <a:cxnLst/>
              <a:rect l="l" t="t" r="r" b="b"/>
              <a:pathLst>
                <a:path w="45719" h="57785">
                  <a:moveTo>
                    <a:pt x="22504" y="0"/>
                  </a:moveTo>
                  <a:lnTo>
                    <a:pt x="13742" y="2270"/>
                  </a:lnTo>
                  <a:lnTo>
                    <a:pt x="6589" y="8461"/>
                  </a:lnTo>
                  <a:lnTo>
                    <a:pt x="1767" y="17637"/>
                  </a:lnTo>
                  <a:lnTo>
                    <a:pt x="0" y="28867"/>
                  </a:lnTo>
                  <a:lnTo>
                    <a:pt x="1767" y="40130"/>
                  </a:lnTo>
                  <a:lnTo>
                    <a:pt x="6589" y="49307"/>
                  </a:lnTo>
                  <a:lnTo>
                    <a:pt x="13742" y="55484"/>
                  </a:lnTo>
                  <a:lnTo>
                    <a:pt x="22504" y="57746"/>
                  </a:lnTo>
                  <a:lnTo>
                    <a:pt x="31312" y="55484"/>
                  </a:lnTo>
                  <a:lnTo>
                    <a:pt x="38492" y="49307"/>
                  </a:lnTo>
                  <a:lnTo>
                    <a:pt x="43326" y="40130"/>
                  </a:lnTo>
                  <a:lnTo>
                    <a:pt x="45097" y="28867"/>
                  </a:lnTo>
                  <a:lnTo>
                    <a:pt x="43326" y="17637"/>
                  </a:lnTo>
                  <a:lnTo>
                    <a:pt x="38492" y="8461"/>
                  </a:lnTo>
                  <a:lnTo>
                    <a:pt x="31312" y="2270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105562" y="2063398"/>
              <a:ext cx="45720" cy="57785"/>
            </a:xfrm>
            <a:custGeom>
              <a:avLst/>
              <a:gdLst/>
              <a:ahLst/>
              <a:cxnLst/>
              <a:rect l="l" t="t" r="r" b="b"/>
              <a:pathLst>
                <a:path w="45719" h="57785">
                  <a:moveTo>
                    <a:pt x="22504" y="0"/>
                  </a:moveTo>
                  <a:lnTo>
                    <a:pt x="13742" y="2270"/>
                  </a:lnTo>
                  <a:lnTo>
                    <a:pt x="6589" y="8461"/>
                  </a:lnTo>
                  <a:lnTo>
                    <a:pt x="1767" y="17637"/>
                  </a:lnTo>
                  <a:lnTo>
                    <a:pt x="0" y="28867"/>
                  </a:lnTo>
                  <a:lnTo>
                    <a:pt x="1767" y="40130"/>
                  </a:lnTo>
                  <a:lnTo>
                    <a:pt x="6589" y="49307"/>
                  </a:lnTo>
                  <a:lnTo>
                    <a:pt x="13742" y="55484"/>
                  </a:lnTo>
                  <a:lnTo>
                    <a:pt x="22504" y="57746"/>
                  </a:lnTo>
                  <a:lnTo>
                    <a:pt x="31312" y="55484"/>
                  </a:lnTo>
                  <a:lnTo>
                    <a:pt x="38492" y="49307"/>
                  </a:lnTo>
                  <a:lnTo>
                    <a:pt x="43326" y="40130"/>
                  </a:lnTo>
                  <a:lnTo>
                    <a:pt x="45097" y="28867"/>
                  </a:lnTo>
                  <a:lnTo>
                    <a:pt x="43326" y="17637"/>
                  </a:lnTo>
                  <a:lnTo>
                    <a:pt x="38492" y="8461"/>
                  </a:lnTo>
                  <a:lnTo>
                    <a:pt x="31312" y="2270"/>
                  </a:lnTo>
                  <a:lnTo>
                    <a:pt x="2250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105562" y="2529601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504" y="0"/>
                  </a:moveTo>
                  <a:lnTo>
                    <a:pt x="13742" y="2287"/>
                  </a:lnTo>
                  <a:lnTo>
                    <a:pt x="6589" y="8526"/>
                  </a:lnTo>
                  <a:lnTo>
                    <a:pt x="1767" y="17782"/>
                  </a:lnTo>
                  <a:lnTo>
                    <a:pt x="0" y="29121"/>
                  </a:lnTo>
                  <a:lnTo>
                    <a:pt x="1767" y="40450"/>
                  </a:lnTo>
                  <a:lnTo>
                    <a:pt x="6589" y="49698"/>
                  </a:lnTo>
                  <a:lnTo>
                    <a:pt x="13742" y="55931"/>
                  </a:lnTo>
                  <a:lnTo>
                    <a:pt x="22504" y="58216"/>
                  </a:lnTo>
                  <a:lnTo>
                    <a:pt x="31312" y="55931"/>
                  </a:lnTo>
                  <a:lnTo>
                    <a:pt x="38492" y="49698"/>
                  </a:lnTo>
                  <a:lnTo>
                    <a:pt x="43326" y="40450"/>
                  </a:lnTo>
                  <a:lnTo>
                    <a:pt x="45097" y="29121"/>
                  </a:lnTo>
                  <a:lnTo>
                    <a:pt x="43326" y="17782"/>
                  </a:lnTo>
                  <a:lnTo>
                    <a:pt x="38492" y="8526"/>
                  </a:lnTo>
                  <a:lnTo>
                    <a:pt x="31312" y="2287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105562" y="2529601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504" y="0"/>
                  </a:moveTo>
                  <a:lnTo>
                    <a:pt x="13742" y="2287"/>
                  </a:lnTo>
                  <a:lnTo>
                    <a:pt x="6589" y="8526"/>
                  </a:lnTo>
                  <a:lnTo>
                    <a:pt x="1767" y="17782"/>
                  </a:lnTo>
                  <a:lnTo>
                    <a:pt x="0" y="29121"/>
                  </a:lnTo>
                  <a:lnTo>
                    <a:pt x="1767" y="40450"/>
                  </a:lnTo>
                  <a:lnTo>
                    <a:pt x="6589" y="49698"/>
                  </a:lnTo>
                  <a:lnTo>
                    <a:pt x="13742" y="55931"/>
                  </a:lnTo>
                  <a:lnTo>
                    <a:pt x="22504" y="58216"/>
                  </a:lnTo>
                  <a:lnTo>
                    <a:pt x="31312" y="55931"/>
                  </a:lnTo>
                  <a:lnTo>
                    <a:pt x="38492" y="49698"/>
                  </a:lnTo>
                  <a:lnTo>
                    <a:pt x="43326" y="40450"/>
                  </a:lnTo>
                  <a:lnTo>
                    <a:pt x="45097" y="29121"/>
                  </a:lnTo>
                  <a:lnTo>
                    <a:pt x="43326" y="17782"/>
                  </a:lnTo>
                  <a:lnTo>
                    <a:pt x="38492" y="8526"/>
                  </a:lnTo>
                  <a:lnTo>
                    <a:pt x="31312" y="2287"/>
                  </a:lnTo>
                  <a:lnTo>
                    <a:pt x="2250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88542" y="2061057"/>
              <a:ext cx="172085" cy="474345"/>
            </a:xfrm>
            <a:custGeom>
              <a:avLst/>
              <a:gdLst/>
              <a:ahLst/>
              <a:cxnLst/>
              <a:rect l="l" t="t" r="r" b="b"/>
              <a:pathLst>
                <a:path w="172084" h="474344">
                  <a:moveTo>
                    <a:pt x="117017" y="31534"/>
                  </a:moveTo>
                  <a:lnTo>
                    <a:pt x="54216" y="0"/>
                  </a:lnTo>
                  <a:lnTo>
                    <a:pt x="54076" y="26009"/>
                  </a:lnTo>
                  <a:lnTo>
                    <a:pt x="5270" y="25755"/>
                  </a:lnTo>
                  <a:lnTo>
                    <a:pt x="2362" y="25755"/>
                  </a:lnTo>
                  <a:lnTo>
                    <a:pt x="0" y="28079"/>
                  </a:lnTo>
                  <a:lnTo>
                    <a:pt x="0" y="33870"/>
                  </a:lnTo>
                  <a:lnTo>
                    <a:pt x="2362" y="36220"/>
                  </a:lnTo>
                  <a:lnTo>
                    <a:pt x="54025" y="36398"/>
                  </a:lnTo>
                  <a:lnTo>
                    <a:pt x="53898" y="62433"/>
                  </a:lnTo>
                  <a:lnTo>
                    <a:pt x="106819" y="36525"/>
                  </a:lnTo>
                  <a:lnTo>
                    <a:pt x="117017" y="31534"/>
                  </a:lnTo>
                  <a:close/>
                </a:path>
                <a:path w="172084" h="474344">
                  <a:moveTo>
                    <a:pt x="171475" y="122605"/>
                  </a:moveTo>
                  <a:lnTo>
                    <a:pt x="163588" y="106921"/>
                  </a:lnTo>
                  <a:lnTo>
                    <a:pt x="140068" y="60096"/>
                  </a:lnTo>
                  <a:lnTo>
                    <a:pt x="108521" y="122529"/>
                  </a:lnTo>
                  <a:lnTo>
                    <a:pt x="134772" y="122555"/>
                  </a:lnTo>
                  <a:lnTo>
                    <a:pt x="134327" y="468553"/>
                  </a:lnTo>
                  <a:lnTo>
                    <a:pt x="134327" y="471449"/>
                  </a:lnTo>
                  <a:lnTo>
                    <a:pt x="136690" y="473710"/>
                  </a:lnTo>
                  <a:lnTo>
                    <a:pt x="139522" y="473710"/>
                  </a:lnTo>
                  <a:lnTo>
                    <a:pt x="142430" y="473786"/>
                  </a:lnTo>
                  <a:lnTo>
                    <a:pt x="144792" y="471449"/>
                  </a:lnTo>
                  <a:lnTo>
                    <a:pt x="145262" y="109258"/>
                  </a:lnTo>
                  <a:lnTo>
                    <a:pt x="145249" y="122567"/>
                  </a:lnTo>
                  <a:lnTo>
                    <a:pt x="171475" y="12260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79900" y="2068618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580" y="0"/>
                  </a:moveTo>
                  <a:lnTo>
                    <a:pt x="13807" y="2287"/>
                  </a:lnTo>
                  <a:lnTo>
                    <a:pt x="6627" y="8526"/>
                  </a:lnTo>
                  <a:lnTo>
                    <a:pt x="1779" y="17782"/>
                  </a:lnTo>
                  <a:lnTo>
                    <a:pt x="0" y="29121"/>
                  </a:lnTo>
                  <a:lnTo>
                    <a:pt x="1779" y="40496"/>
                  </a:lnTo>
                  <a:lnTo>
                    <a:pt x="6627" y="49771"/>
                  </a:lnTo>
                  <a:lnTo>
                    <a:pt x="13807" y="56017"/>
                  </a:lnTo>
                  <a:lnTo>
                    <a:pt x="22580" y="58305"/>
                  </a:lnTo>
                  <a:lnTo>
                    <a:pt x="31354" y="56017"/>
                  </a:lnTo>
                  <a:lnTo>
                    <a:pt x="38533" y="49771"/>
                  </a:lnTo>
                  <a:lnTo>
                    <a:pt x="43381" y="40496"/>
                  </a:lnTo>
                  <a:lnTo>
                    <a:pt x="45161" y="29121"/>
                  </a:lnTo>
                  <a:lnTo>
                    <a:pt x="43381" y="17782"/>
                  </a:lnTo>
                  <a:lnTo>
                    <a:pt x="38533" y="8526"/>
                  </a:lnTo>
                  <a:lnTo>
                    <a:pt x="31354" y="2287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379900" y="2068618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580" y="0"/>
                  </a:moveTo>
                  <a:lnTo>
                    <a:pt x="13807" y="2287"/>
                  </a:lnTo>
                  <a:lnTo>
                    <a:pt x="6627" y="8526"/>
                  </a:lnTo>
                  <a:lnTo>
                    <a:pt x="1779" y="17782"/>
                  </a:lnTo>
                  <a:lnTo>
                    <a:pt x="0" y="29121"/>
                  </a:lnTo>
                  <a:lnTo>
                    <a:pt x="1779" y="40496"/>
                  </a:lnTo>
                  <a:lnTo>
                    <a:pt x="6627" y="49771"/>
                  </a:lnTo>
                  <a:lnTo>
                    <a:pt x="13807" y="56017"/>
                  </a:lnTo>
                  <a:lnTo>
                    <a:pt x="22580" y="58305"/>
                  </a:lnTo>
                  <a:lnTo>
                    <a:pt x="31354" y="56017"/>
                  </a:lnTo>
                  <a:lnTo>
                    <a:pt x="38533" y="49771"/>
                  </a:lnTo>
                  <a:lnTo>
                    <a:pt x="43381" y="40496"/>
                  </a:lnTo>
                  <a:lnTo>
                    <a:pt x="45161" y="29121"/>
                  </a:lnTo>
                  <a:lnTo>
                    <a:pt x="43381" y="17782"/>
                  </a:lnTo>
                  <a:lnTo>
                    <a:pt x="38533" y="8526"/>
                  </a:lnTo>
                  <a:lnTo>
                    <a:pt x="31354" y="2287"/>
                  </a:lnTo>
                  <a:lnTo>
                    <a:pt x="22580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79900" y="2536308"/>
              <a:ext cx="45720" cy="59055"/>
            </a:xfrm>
            <a:custGeom>
              <a:avLst/>
              <a:gdLst/>
              <a:ahLst/>
              <a:cxnLst/>
              <a:rect l="l" t="t" r="r" b="b"/>
              <a:pathLst>
                <a:path w="45719" h="59055">
                  <a:moveTo>
                    <a:pt x="22580" y="0"/>
                  </a:moveTo>
                  <a:lnTo>
                    <a:pt x="13807" y="2315"/>
                  </a:lnTo>
                  <a:lnTo>
                    <a:pt x="6627" y="8628"/>
                  </a:lnTo>
                  <a:lnTo>
                    <a:pt x="1779" y="17986"/>
                  </a:lnTo>
                  <a:lnTo>
                    <a:pt x="0" y="29438"/>
                  </a:lnTo>
                  <a:lnTo>
                    <a:pt x="1779" y="40876"/>
                  </a:lnTo>
                  <a:lnTo>
                    <a:pt x="6627" y="50226"/>
                  </a:lnTo>
                  <a:lnTo>
                    <a:pt x="13807" y="56536"/>
                  </a:lnTo>
                  <a:lnTo>
                    <a:pt x="22580" y="58851"/>
                  </a:lnTo>
                  <a:lnTo>
                    <a:pt x="31354" y="56536"/>
                  </a:lnTo>
                  <a:lnTo>
                    <a:pt x="38533" y="50226"/>
                  </a:lnTo>
                  <a:lnTo>
                    <a:pt x="43381" y="40876"/>
                  </a:lnTo>
                  <a:lnTo>
                    <a:pt x="45161" y="29438"/>
                  </a:lnTo>
                  <a:lnTo>
                    <a:pt x="43381" y="17986"/>
                  </a:lnTo>
                  <a:lnTo>
                    <a:pt x="38533" y="8628"/>
                  </a:lnTo>
                  <a:lnTo>
                    <a:pt x="31354" y="2315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379900" y="2536308"/>
              <a:ext cx="45720" cy="59055"/>
            </a:xfrm>
            <a:custGeom>
              <a:avLst/>
              <a:gdLst/>
              <a:ahLst/>
              <a:cxnLst/>
              <a:rect l="l" t="t" r="r" b="b"/>
              <a:pathLst>
                <a:path w="45719" h="59055">
                  <a:moveTo>
                    <a:pt x="22580" y="0"/>
                  </a:moveTo>
                  <a:lnTo>
                    <a:pt x="13807" y="2315"/>
                  </a:lnTo>
                  <a:lnTo>
                    <a:pt x="6627" y="8628"/>
                  </a:lnTo>
                  <a:lnTo>
                    <a:pt x="1779" y="17986"/>
                  </a:lnTo>
                  <a:lnTo>
                    <a:pt x="0" y="29438"/>
                  </a:lnTo>
                  <a:lnTo>
                    <a:pt x="1779" y="40876"/>
                  </a:lnTo>
                  <a:lnTo>
                    <a:pt x="6627" y="50226"/>
                  </a:lnTo>
                  <a:lnTo>
                    <a:pt x="13807" y="56536"/>
                  </a:lnTo>
                  <a:lnTo>
                    <a:pt x="22580" y="58851"/>
                  </a:lnTo>
                  <a:lnTo>
                    <a:pt x="31354" y="56536"/>
                  </a:lnTo>
                  <a:lnTo>
                    <a:pt x="38533" y="50226"/>
                  </a:lnTo>
                  <a:lnTo>
                    <a:pt x="43381" y="40876"/>
                  </a:lnTo>
                  <a:lnTo>
                    <a:pt x="45161" y="29438"/>
                  </a:lnTo>
                  <a:lnTo>
                    <a:pt x="43381" y="17986"/>
                  </a:lnTo>
                  <a:lnTo>
                    <a:pt x="38533" y="8628"/>
                  </a:lnTo>
                  <a:lnTo>
                    <a:pt x="31354" y="2315"/>
                  </a:lnTo>
                  <a:lnTo>
                    <a:pt x="22580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4950679" y="2126924"/>
            <a:ext cx="63500" cy="414655"/>
          </a:xfrm>
          <a:custGeom>
            <a:avLst/>
            <a:gdLst/>
            <a:ahLst/>
            <a:cxnLst/>
            <a:rect l="l" t="t" r="r" b="b"/>
            <a:pathLst>
              <a:path w="63500" h="414655">
                <a:moveTo>
                  <a:pt x="34391" y="46824"/>
                </a:moveTo>
                <a:lnTo>
                  <a:pt x="28562" y="46824"/>
                </a:lnTo>
                <a:lnTo>
                  <a:pt x="26200" y="49174"/>
                </a:lnTo>
                <a:lnTo>
                  <a:pt x="26200" y="412292"/>
                </a:lnTo>
                <a:lnTo>
                  <a:pt x="28562" y="414629"/>
                </a:lnTo>
                <a:lnTo>
                  <a:pt x="34391" y="414629"/>
                </a:lnTo>
                <a:lnTo>
                  <a:pt x="36664" y="412292"/>
                </a:lnTo>
                <a:lnTo>
                  <a:pt x="36664" y="49174"/>
                </a:lnTo>
                <a:lnTo>
                  <a:pt x="34391" y="46824"/>
                </a:lnTo>
                <a:close/>
              </a:path>
              <a:path w="63500" h="414655">
                <a:moveTo>
                  <a:pt x="31470" y="0"/>
                </a:moveTo>
                <a:lnTo>
                  <a:pt x="0" y="62433"/>
                </a:lnTo>
                <a:lnTo>
                  <a:pt x="26200" y="62433"/>
                </a:lnTo>
                <a:lnTo>
                  <a:pt x="26200" y="49174"/>
                </a:lnTo>
                <a:lnTo>
                  <a:pt x="28562" y="46824"/>
                </a:lnTo>
                <a:lnTo>
                  <a:pt x="55083" y="46824"/>
                </a:lnTo>
                <a:lnTo>
                  <a:pt x="31470" y="0"/>
                </a:lnTo>
                <a:close/>
              </a:path>
              <a:path w="63500" h="414655">
                <a:moveTo>
                  <a:pt x="55083" y="46824"/>
                </a:moveTo>
                <a:lnTo>
                  <a:pt x="34391" y="46824"/>
                </a:lnTo>
                <a:lnTo>
                  <a:pt x="36664" y="49174"/>
                </a:lnTo>
                <a:lnTo>
                  <a:pt x="36664" y="62433"/>
                </a:lnTo>
                <a:lnTo>
                  <a:pt x="62953" y="62433"/>
                </a:lnTo>
                <a:lnTo>
                  <a:pt x="55083" y="4682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68071" y="2333956"/>
            <a:ext cx="158115" cy="62865"/>
          </a:xfrm>
          <a:custGeom>
            <a:avLst/>
            <a:gdLst/>
            <a:ahLst/>
            <a:cxnLst/>
            <a:rect l="l" t="t" r="r" b="b"/>
            <a:pathLst>
              <a:path w="158115" h="62864">
                <a:moveTo>
                  <a:pt x="94983" y="0"/>
                </a:moveTo>
                <a:lnTo>
                  <a:pt x="94983" y="62433"/>
                </a:lnTo>
                <a:lnTo>
                  <a:pt x="144849" y="37706"/>
                </a:lnTo>
                <a:lnTo>
                  <a:pt x="105448" y="37706"/>
                </a:lnTo>
                <a:lnTo>
                  <a:pt x="105448" y="24739"/>
                </a:lnTo>
                <a:lnTo>
                  <a:pt x="144875" y="24739"/>
                </a:lnTo>
                <a:lnTo>
                  <a:pt x="94983" y="0"/>
                </a:lnTo>
                <a:close/>
              </a:path>
              <a:path w="158115" h="62864">
                <a:moveTo>
                  <a:pt x="94983" y="24739"/>
                </a:moveTo>
                <a:lnTo>
                  <a:pt x="0" y="24739"/>
                </a:lnTo>
                <a:lnTo>
                  <a:pt x="0" y="37706"/>
                </a:lnTo>
                <a:lnTo>
                  <a:pt x="94983" y="37706"/>
                </a:lnTo>
                <a:lnTo>
                  <a:pt x="94983" y="24739"/>
                </a:lnTo>
                <a:close/>
              </a:path>
              <a:path w="158115" h="62864">
                <a:moveTo>
                  <a:pt x="144875" y="24739"/>
                </a:moveTo>
                <a:lnTo>
                  <a:pt x="105448" y="24739"/>
                </a:lnTo>
                <a:lnTo>
                  <a:pt x="105448" y="37706"/>
                </a:lnTo>
                <a:lnTo>
                  <a:pt x="144849" y="37706"/>
                </a:lnTo>
                <a:lnTo>
                  <a:pt x="157937" y="31216"/>
                </a:lnTo>
                <a:lnTo>
                  <a:pt x="144875" y="2473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4956930" y="2058635"/>
            <a:ext cx="54610" cy="67310"/>
            <a:chOff x="2101811" y="2058635"/>
            <a:chExt cx="54610" cy="67310"/>
          </a:xfrm>
        </p:grpSpPr>
        <p:sp>
          <p:nvSpPr>
            <p:cNvPr id="62" name="object 62"/>
            <p:cNvSpPr/>
            <p:nvPr/>
          </p:nvSpPr>
          <p:spPr>
            <a:xfrm>
              <a:off x="2106574" y="2063398"/>
              <a:ext cx="45085" cy="57785"/>
            </a:xfrm>
            <a:custGeom>
              <a:avLst/>
              <a:gdLst/>
              <a:ahLst/>
              <a:cxnLst/>
              <a:rect l="l" t="t" r="r" b="b"/>
              <a:pathLst>
                <a:path w="45085" h="57785">
                  <a:moveTo>
                    <a:pt x="22504" y="0"/>
                  </a:moveTo>
                  <a:lnTo>
                    <a:pt x="13742" y="2270"/>
                  </a:lnTo>
                  <a:lnTo>
                    <a:pt x="6589" y="8461"/>
                  </a:lnTo>
                  <a:lnTo>
                    <a:pt x="1767" y="17637"/>
                  </a:lnTo>
                  <a:lnTo>
                    <a:pt x="0" y="28867"/>
                  </a:lnTo>
                  <a:lnTo>
                    <a:pt x="1767" y="40130"/>
                  </a:lnTo>
                  <a:lnTo>
                    <a:pt x="6589" y="49307"/>
                  </a:lnTo>
                  <a:lnTo>
                    <a:pt x="13742" y="55484"/>
                  </a:lnTo>
                  <a:lnTo>
                    <a:pt x="22504" y="57746"/>
                  </a:lnTo>
                  <a:lnTo>
                    <a:pt x="31310" y="55484"/>
                  </a:lnTo>
                  <a:lnTo>
                    <a:pt x="38485" y="49307"/>
                  </a:lnTo>
                  <a:lnTo>
                    <a:pt x="43315" y="40130"/>
                  </a:lnTo>
                  <a:lnTo>
                    <a:pt x="45084" y="28867"/>
                  </a:lnTo>
                  <a:lnTo>
                    <a:pt x="43315" y="17637"/>
                  </a:lnTo>
                  <a:lnTo>
                    <a:pt x="38485" y="8461"/>
                  </a:lnTo>
                  <a:lnTo>
                    <a:pt x="31310" y="2270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06574" y="2063398"/>
              <a:ext cx="45085" cy="57785"/>
            </a:xfrm>
            <a:custGeom>
              <a:avLst/>
              <a:gdLst/>
              <a:ahLst/>
              <a:cxnLst/>
              <a:rect l="l" t="t" r="r" b="b"/>
              <a:pathLst>
                <a:path w="45085" h="57785">
                  <a:moveTo>
                    <a:pt x="22504" y="0"/>
                  </a:moveTo>
                  <a:lnTo>
                    <a:pt x="13742" y="2270"/>
                  </a:lnTo>
                  <a:lnTo>
                    <a:pt x="6589" y="8461"/>
                  </a:lnTo>
                  <a:lnTo>
                    <a:pt x="1767" y="17637"/>
                  </a:lnTo>
                  <a:lnTo>
                    <a:pt x="0" y="28867"/>
                  </a:lnTo>
                  <a:lnTo>
                    <a:pt x="1767" y="40130"/>
                  </a:lnTo>
                  <a:lnTo>
                    <a:pt x="6589" y="49307"/>
                  </a:lnTo>
                  <a:lnTo>
                    <a:pt x="13742" y="55484"/>
                  </a:lnTo>
                  <a:lnTo>
                    <a:pt x="22504" y="57746"/>
                  </a:lnTo>
                  <a:lnTo>
                    <a:pt x="31310" y="55484"/>
                  </a:lnTo>
                  <a:lnTo>
                    <a:pt x="38485" y="49307"/>
                  </a:lnTo>
                  <a:lnTo>
                    <a:pt x="43315" y="40130"/>
                  </a:lnTo>
                  <a:lnTo>
                    <a:pt x="45084" y="28867"/>
                  </a:lnTo>
                  <a:lnTo>
                    <a:pt x="43315" y="17637"/>
                  </a:lnTo>
                  <a:lnTo>
                    <a:pt x="38485" y="8461"/>
                  </a:lnTo>
                  <a:lnTo>
                    <a:pt x="31310" y="2270"/>
                  </a:lnTo>
                  <a:lnTo>
                    <a:pt x="2250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6436151" y="2007985"/>
            <a:ext cx="484505" cy="681355"/>
            <a:chOff x="3581031" y="2007984"/>
            <a:chExt cx="484505" cy="681355"/>
          </a:xfrm>
        </p:grpSpPr>
        <p:sp>
          <p:nvSpPr>
            <p:cNvPr id="65" name="object 65"/>
            <p:cNvSpPr/>
            <p:nvPr/>
          </p:nvSpPr>
          <p:spPr>
            <a:xfrm>
              <a:off x="3589197" y="2007984"/>
              <a:ext cx="472440" cy="8255"/>
            </a:xfrm>
            <a:custGeom>
              <a:avLst/>
              <a:gdLst/>
              <a:ahLst/>
              <a:cxnLst/>
              <a:rect l="l" t="t" r="r" b="b"/>
              <a:pathLst>
                <a:path w="472439" h="8255">
                  <a:moveTo>
                    <a:pt x="31483" y="0"/>
                  </a:moveTo>
                  <a:lnTo>
                    <a:pt x="0" y="0"/>
                  </a:lnTo>
                  <a:lnTo>
                    <a:pt x="0" y="7797"/>
                  </a:lnTo>
                  <a:lnTo>
                    <a:pt x="31483" y="7797"/>
                  </a:lnTo>
                  <a:lnTo>
                    <a:pt x="31483" y="0"/>
                  </a:lnTo>
                  <a:close/>
                </a:path>
                <a:path w="472439" h="8255">
                  <a:moveTo>
                    <a:pt x="86550" y="0"/>
                  </a:moveTo>
                  <a:lnTo>
                    <a:pt x="55079" y="0"/>
                  </a:lnTo>
                  <a:lnTo>
                    <a:pt x="55079" y="7797"/>
                  </a:lnTo>
                  <a:lnTo>
                    <a:pt x="86550" y="7797"/>
                  </a:lnTo>
                  <a:lnTo>
                    <a:pt x="86550" y="0"/>
                  </a:lnTo>
                  <a:close/>
                </a:path>
                <a:path w="472439" h="8255">
                  <a:moveTo>
                    <a:pt x="141655" y="0"/>
                  </a:moveTo>
                  <a:lnTo>
                    <a:pt x="110159" y="0"/>
                  </a:lnTo>
                  <a:lnTo>
                    <a:pt x="110159" y="7797"/>
                  </a:lnTo>
                  <a:lnTo>
                    <a:pt x="141655" y="7797"/>
                  </a:lnTo>
                  <a:lnTo>
                    <a:pt x="141655" y="0"/>
                  </a:lnTo>
                  <a:close/>
                </a:path>
                <a:path w="472439" h="8255">
                  <a:moveTo>
                    <a:pt x="196773" y="0"/>
                  </a:moveTo>
                  <a:lnTo>
                    <a:pt x="165252" y="0"/>
                  </a:lnTo>
                  <a:lnTo>
                    <a:pt x="165252" y="7797"/>
                  </a:lnTo>
                  <a:lnTo>
                    <a:pt x="196773" y="7797"/>
                  </a:lnTo>
                  <a:lnTo>
                    <a:pt x="196773" y="0"/>
                  </a:lnTo>
                  <a:close/>
                </a:path>
                <a:path w="472439" h="8255">
                  <a:moveTo>
                    <a:pt x="251841" y="0"/>
                  </a:moveTo>
                  <a:lnTo>
                    <a:pt x="220345" y="0"/>
                  </a:lnTo>
                  <a:lnTo>
                    <a:pt x="220345" y="7797"/>
                  </a:lnTo>
                  <a:lnTo>
                    <a:pt x="251841" y="7797"/>
                  </a:lnTo>
                  <a:lnTo>
                    <a:pt x="251841" y="0"/>
                  </a:lnTo>
                  <a:close/>
                </a:path>
                <a:path w="472439" h="8255">
                  <a:moveTo>
                    <a:pt x="306920" y="0"/>
                  </a:moveTo>
                  <a:lnTo>
                    <a:pt x="275450" y="0"/>
                  </a:lnTo>
                  <a:lnTo>
                    <a:pt x="275450" y="7797"/>
                  </a:lnTo>
                  <a:lnTo>
                    <a:pt x="306920" y="7797"/>
                  </a:lnTo>
                  <a:lnTo>
                    <a:pt x="306920" y="0"/>
                  </a:lnTo>
                  <a:close/>
                </a:path>
                <a:path w="472439" h="8255">
                  <a:moveTo>
                    <a:pt x="361962" y="0"/>
                  </a:moveTo>
                  <a:lnTo>
                    <a:pt x="330504" y="0"/>
                  </a:lnTo>
                  <a:lnTo>
                    <a:pt x="330504" y="7797"/>
                  </a:lnTo>
                  <a:lnTo>
                    <a:pt x="361962" y="7797"/>
                  </a:lnTo>
                  <a:lnTo>
                    <a:pt x="361962" y="0"/>
                  </a:lnTo>
                  <a:close/>
                </a:path>
                <a:path w="472439" h="8255">
                  <a:moveTo>
                    <a:pt x="417080" y="0"/>
                  </a:moveTo>
                  <a:lnTo>
                    <a:pt x="385597" y="0"/>
                  </a:lnTo>
                  <a:lnTo>
                    <a:pt x="385597" y="7797"/>
                  </a:lnTo>
                  <a:lnTo>
                    <a:pt x="417080" y="7797"/>
                  </a:lnTo>
                  <a:lnTo>
                    <a:pt x="417080" y="0"/>
                  </a:lnTo>
                  <a:close/>
                </a:path>
                <a:path w="472439" h="8255">
                  <a:moveTo>
                    <a:pt x="472186" y="0"/>
                  </a:moveTo>
                  <a:lnTo>
                    <a:pt x="440728" y="0"/>
                  </a:lnTo>
                  <a:lnTo>
                    <a:pt x="440728" y="7797"/>
                  </a:lnTo>
                  <a:lnTo>
                    <a:pt x="472186" y="7797"/>
                  </a:lnTo>
                  <a:lnTo>
                    <a:pt x="47218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84955" y="2031238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h="632460">
                  <a:moveTo>
                    <a:pt x="0" y="0"/>
                  </a:moveTo>
                  <a:lnTo>
                    <a:pt x="0" y="632129"/>
                  </a:lnTo>
                </a:path>
              </a:pathLst>
            </a:custGeom>
            <a:ln w="7848">
              <a:solidFill>
                <a:srgbClr val="221F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86518" y="2681313"/>
              <a:ext cx="472440" cy="8255"/>
            </a:xfrm>
            <a:custGeom>
              <a:avLst/>
              <a:gdLst/>
              <a:ahLst/>
              <a:cxnLst/>
              <a:rect l="l" t="t" r="r" b="b"/>
              <a:pathLst>
                <a:path w="472439" h="8255">
                  <a:moveTo>
                    <a:pt x="31470" y="0"/>
                  </a:moveTo>
                  <a:lnTo>
                    <a:pt x="0" y="0"/>
                  </a:lnTo>
                  <a:lnTo>
                    <a:pt x="0" y="7810"/>
                  </a:lnTo>
                  <a:lnTo>
                    <a:pt x="31470" y="7810"/>
                  </a:lnTo>
                  <a:lnTo>
                    <a:pt x="31470" y="0"/>
                  </a:lnTo>
                  <a:close/>
                </a:path>
                <a:path w="472439" h="8255">
                  <a:moveTo>
                    <a:pt x="86575" y="0"/>
                  </a:moveTo>
                  <a:lnTo>
                    <a:pt x="55079" y="0"/>
                  </a:lnTo>
                  <a:lnTo>
                    <a:pt x="55079" y="7810"/>
                  </a:lnTo>
                  <a:lnTo>
                    <a:pt x="86575" y="7810"/>
                  </a:lnTo>
                  <a:lnTo>
                    <a:pt x="86575" y="0"/>
                  </a:lnTo>
                  <a:close/>
                </a:path>
                <a:path w="472439" h="8255">
                  <a:moveTo>
                    <a:pt x="141643" y="0"/>
                  </a:moveTo>
                  <a:lnTo>
                    <a:pt x="110147" y="0"/>
                  </a:lnTo>
                  <a:lnTo>
                    <a:pt x="110147" y="7810"/>
                  </a:lnTo>
                  <a:lnTo>
                    <a:pt x="141643" y="7810"/>
                  </a:lnTo>
                  <a:lnTo>
                    <a:pt x="141643" y="0"/>
                  </a:lnTo>
                  <a:close/>
                </a:path>
                <a:path w="472439" h="8255">
                  <a:moveTo>
                    <a:pt x="196748" y="0"/>
                  </a:moveTo>
                  <a:lnTo>
                    <a:pt x="165252" y="0"/>
                  </a:lnTo>
                  <a:lnTo>
                    <a:pt x="165252" y="7810"/>
                  </a:lnTo>
                  <a:lnTo>
                    <a:pt x="196748" y="7810"/>
                  </a:lnTo>
                  <a:lnTo>
                    <a:pt x="196748" y="0"/>
                  </a:lnTo>
                  <a:close/>
                </a:path>
                <a:path w="472439" h="8255">
                  <a:moveTo>
                    <a:pt x="251853" y="0"/>
                  </a:moveTo>
                  <a:lnTo>
                    <a:pt x="220332" y="0"/>
                  </a:lnTo>
                  <a:lnTo>
                    <a:pt x="220332" y="7810"/>
                  </a:lnTo>
                  <a:lnTo>
                    <a:pt x="251853" y="7810"/>
                  </a:lnTo>
                  <a:lnTo>
                    <a:pt x="251853" y="0"/>
                  </a:lnTo>
                  <a:close/>
                </a:path>
                <a:path w="472439" h="8255">
                  <a:moveTo>
                    <a:pt x="306920" y="0"/>
                  </a:moveTo>
                  <a:lnTo>
                    <a:pt x="275437" y="0"/>
                  </a:lnTo>
                  <a:lnTo>
                    <a:pt x="275437" y="7810"/>
                  </a:lnTo>
                  <a:lnTo>
                    <a:pt x="306920" y="7810"/>
                  </a:lnTo>
                  <a:lnTo>
                    <a:pt x="306920" y="0"/>
                  </a:lnTo>
                  <a:close/>
                </a:path>
                <a:path w="472439" h="8255">
                  <a:moveTo>
                    <a:pt x="361988" y="0"/>
                  </a:moveTo>
                  <a:lnTo>
                    <a:pt x="330530" y="0"/>
                  </a:lnTo>
                  <a:lnTo>
                    <a:pt x="330530" y="7810"/>
                  </a:lnTo>
                  <a:lnTo>
                    <a:pt x="361988" y="7810"/>
                  </a:lnTo>
                  <a:lnTo>
                    <a:pt x="361988" y="0"/>
                  </a:lnTo>
                  <a:close/>
                </a:path>
                <a:path w="472439" h="8255">
                  <a:moveTo>
                    <a:pt x="417055" y="0"/>
                  </a:moveTo>
                  <a:lnTo>
                    <a:pt x="385597" y="0"/>
                  </a:lnTo>
                  <a:lnTo>
                    <a:pt x="385597" y="7810"/>
                  </a:lnTo>
                  <a:lnTo>
                    <a:pt x="417055" y="7810"/>
                  </a:lnTo>
                  <a:lnTo>
                    <a:pt x="417055" y="0"/>
                  </a:lnTo>
                  <a:close/>
                </a:path>
                <a:path w="472439" h="8255">
                  <a:moveTo>
                    <a:pt x="472186" y="0"/>
                  </a:moveTo>
                  <a:lnTo>
                    <a:pt x="440702" y="0"/>
                  </a:lnTo>
                  <a:lnTo>
                    <a:pt x="440702" y="7810"/>
                  </a:lnTo>
                  <a:lnTo>
                    <a:pt x="472186" y="7810"/>
                  </a:lnTo>
                  <a:lnTo>
                    <a:pt x="47218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61389" y="2032178"/>
              <a:ext cx="0" cy="632460"/>
            </a:xfrm>
            <a:custGeom>
              <a:avLst/>
              <a:gdLst/>
              <a:ahLst/>
              <a:cxnLst/>
              <a:rect l="l" t="t" r="r" b="b"/>
              <a:pathLst>
                <a:path h="632460">
                  <a:moveTo>
                    <a:pt x="0" y="0"/>
                  </a:moveTo>
                  <a:lnTo>
                    <a:pt x="0" y="632129"/>
                  </a:lnTo>
                </a:path>
              </a:pathLst>
            </a:custGeom>
            <a:ln w="7861">
              <a:solidFill>
                <a:srgbClr val="221F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5866043" y="2058635"/>
            <a:ext cx="63500" cy="476250"/>
            <a:chOff x="3010924" y="2058635"/>
            <a:chExt cx="63500" cy="476250"/>
          </a:xfrm>
        </p:grpSpPr>
        <p:sp>
          <p:nvSpPr>
            <p:cNvPr id="70" name="object 70"/>
            <p:cNvSpPr/>
            <p:nvPr/>
          </p:nvSpPr>
          <p:spPr>
            <a:xfrm>
              <a:off x="3018887" y="2063398"/>
              <a:ext cx="45720" cy="57785"/>
            </a:xfrm>
            <a:custGeom>
              <a:avLst/>
              <a:gdLst/>
              <a:ahLst/>
              <a:cxnLst/>
              <a:rect l="l" t="t" r="r" b="b"/>
              <a:pathLst>
                <a:path w="45719" h="57785">
                  <a:moveTo>
                    <a:pt x="22821" y="0"/>
                  </a:moveTo>
                  <a:lnTo>
                    <a:pt x="13946" y="2270"/>
                  </a:lnTo>
                  <a:lnTo>
                    <a:pt x="6691" y="8461"/>
                  </a:lnTo>
                  <a:lnTo>
                    <a:pt x="1796" y="17637"/>
                  </a:lnTo>
                  <a:lnTo>
                    <a:pt x="0" y="28867"/>
                  </a:lnTo>
                  <a:lnTo>
                    <a:pt x="1796" y="40130"/>
                  </a:lnTo>
                  <a:lnTo>
                    <a:pt x="6691" y="49307"/>
                  </a:lnTo>
                  <a:lnTo>
                    <a:pt x="13946" y="55484"/>
                  </a:lnTo>
                  <a:lnTo>
                    <a:pt x="22821" y="57746"/>
                  </a:lnTo>
                  <a:lnTo>
                    <a:pt x="31699" y="55484"/>
                  </a:lnTo>
                  <a:lnTo>
                    <a:pt x="38958" y="49307"/>
                  </a:lnTo>
                  <a:lnTo>
                    <a:pt x="43858" y="40130"/>
                  </a:lnTo>
                  <a:lnTo>
                    <a:pt x="45656" y="28867"/>
                  </a:lnTo>
                  <a:lnTo>
                    <a:pt x="43858" y="17637"/>
                  </a:lnTo>
                  <a:lnTo>
                    <a:pt x="38958" y="8461"/>
                  </a:lnTo>
                  <a:lnTo>
                    <a:pt x="31699" y="227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18887" y="2063398"/>
              <a:ext cx="45720" cy="57785"/>
            </a:xfrm>
            <a:custGeom>
              <a:avLst/>
              <a:gdLst/>
              <a:ahLst/>
              <a:cxnLst/>
              <a:rect l="l" t="t" r="r" b="b"/>
              <a:pathLst>
                <a:path w="45719" h="57785">
                  <a:moveTo>
                    <a:pt x="22821" y="0"/>
                  </a:moveTo>
                  <a:lnTo>
                    <a:pt x="13946" y="2270"/>
                  </a:lnTo>
                  <a:lnTo>
                    <a:pt x="6691" y="8461"/>
                  </a:lnTo>
                  <a:lnTo>
                    <a:pt x="1796" y="17637"/>
                  </a:lnTo>
                  <a:lnTo>
                    <a:pt x="0" y="28867"/>
                  </a:lnTo>
                  <a:lnTo>
                    <a:pt x="1796" y="40130"/>
                  </a:lnTo>
                  <a:lnTo>
                    <a:pt x="6691" y="49307"/>
                  </a:lnTo>
                  <a:lnTo>
                    <a:pt x="13946" y="55484"/>
                  </a:lnTo>
                  <a:lnTo>
                    <a:pt x="22821" y="57746"/>
                  </a:lnTo>
                  <a:lnTo>
                    <a:pt x="31699" y="55484"/>
                  </a:lnTo>
                  <a:lnTo>
                    <a:pt x="38958" y="49307"/>
                  </a:lnTo>
                  <a:lnTo>
                    <a:pt x="43858" y="40130"/>
                  </a:lnTo>
                  <a:lnTo>
                    <a:pt x="45656" y="28867"/>
                  </a:lnTo>
                  <a:lnTo>
                    <a:pt x="43858" y="17637"/>
                  </a:lnTo>
                  <a:lnTo>
                    <a:pt x="38958" y="8461"/>
                  </a:lnTo>
                  <a:lnTo>
                    <a:pt x="31699" y="2270"/>
                  </a:lnTo>
                  <a:lnTo>
                    <a:pt x="22821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10924" y="2121144"/>
              <a:ext cx="63500" cy="414020"/>
            </a:xfrm>
            <a:custGeom>
              <a:avLst/>
              <a:gdLst/>
              <a:ahLst/>
              <a:cxnLst/>
              <a:rect l="l" t="t" r="r" b="b"/>
              <a:pathLst>
                <a:path w="63500" h="414019">
                  <a:moveTo>
                    <a:pt x="31508" y="46824"/>
                  </a:moveTo>
                  <a:lnTo>
                    <a:pt x="28651" y="46824"/>
                  </a:lnTo>
                  <a:lnTo>
                    <a:pt x="26314" y="49161"/>
                  </a:lnTo>
                  <a:lnTo>
                    <a:pt x="25831" y="408457"/>
                  </a:lnTo>
                  <a:lnTo>
                    <a:pt x="25831" y="411352"/>
                  </a:lnTo>
                  <a:lnTo>
                    <a:pt x="28181" y="413613"/>
                  </a:lnTo>
                  <a:lnTo>
                    <a:pt x="31026" y="413613"/>
                  </a:lnTo>
                  <a:lnTo>
                    <a:pt x="33934" y="413689"/>
                  </a:lnTo>
                  <a:lnTo>
                    <a:pt x="36309" y="411352"/>
                  </a:lnTo>
                  <a:lnTo>
                    <a:pt x="36779" y="49161"/>
                  </a:lnTo>
                  <a:lnTo>
                    <a:pt x="34404" y="46901"/>
                  </a:lnTo>
                  <a:lnTo>
                    <a:pt x="31508" y="46824"/>
                  </a:lnTo>
                  <a:close/>
                </a:path>
                <a:path w="63500" h="414019">
                  <a:moveTo>
                    <a:pt x="55082" y="46824"/>
                  </a:moveTo>
                  <a:lnTo>
                    <a:pt x="31508" y="46824"/>
                  </a:lnTo>
                  <a:lnTo>
                    <a:pt x="34404" y="46901"/>
                  </a:lnTo>
                  <a:lnTo>
                    <a:pt x="36779" y="49161"/>
                  </a:lnTo>
                  <a:lnTo>
                    <a:pt x="36761" y="62477"/>
                  </a:lnTo>
                  <a:lnTo>
                    <a:pt x="62953" y="62509"/>
                  </a:lnTo>
                  <a:lnTo>
                    <a:pt x="55082" y="46824"/>
                  </a:lnTo>
                  <a:close/>
                </a:path>
                <a:path w="63500" h="414019">
                  <a:moveTo>
                    <a:pt x="31584" y="0"/>
                  </a:moveTo>
                  <a:lnTo>
                    <a:pt x="0" y="62433"/>
                  </a:lnTo>
                  <a:lnTo>
                    <a:pt x="26300" y="62465"/>
                  </a:lnTo>
                  <a:lnTo>
                    <a:pt x="26314" y="49161"/>
                  </a:lnTo>
                  <a:lnTo>
                    <a:pt x="28651" y="46824"/>
                  </a:lnTo>
                  <a:lnTo>
                    <a:pt x="55082" y="46824"/>
                  </a:lnTo>
                  <a:lnTo>
                    <a:pt x="3158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6324183" y="2073303"/>
            <a:ext cx="54610" cy="67310"/>
            <a:chOff x="3469064" y="2073303"/>
            <a:chExt cx="54610" cy="67310"/>
          </a:xfrm>
        </p:grpSpPr>
        <p:sp>
          <p:nvSpPr>
            <p:cNvPr id="74" name="object 74"/>
            <p:cNvSpPr/>
            <p:nvPr/>
          </p:nvSpPr>
          <p:spPr>
            <a:xfrm>
              <a:off x="3473827" y="2078065"/>
              <a:ext cx="45085" cy="57785"/>
            </a:xfrm>
            <a:custGeom>
              <a:avLst/>
              <a:gdLst/>
              <a:ahLst/>
              <a:cxnLst/>
              <a:rect l="l" t="t" r="r" b="b"/>
              <a:pathLst>
                <a:path w="45085" h="57785">
                  <a:moveTo>
                    <a:pt x="22199" y="0"/>
                  </a:moveTo>
                  <a:lnTo>
                    <a:pt x="13549" y="2272"/>
                  </a:lnTo>
                  <a:lnTo>
                    <a:pt x="6494" y="8466"/>
                  </a:lnTo>
                  <a:lnTo>
                    <a:pt x="1741" y="17643"/>
                  </a:lnTo>
                  <a:lnTo>
                    <a:pt x="0" y="28867"/>
                  </a:lnTo>
                  <a:lnTo>
                    <a:pt x="1741" y="40100"/>
                  </a:lnTo>
                  <a:lnTo>
                    <a:pt x="6494" y="49285"/>
                  </a:lnTo>
                  <a:lnTo>
                    <a:pt x="13549" y="55484"/>
                  </a:lnTo>
                  <a:lnTo>
                    <a:pt x="22199" y="57759"/>
                  </a:lnTo>
                  <a:lnTo>
                    <a:pt x="30930" y="55484"/>
                  </a:lnTo>
                  <a:lnTo>
                    <a:pt x="38026" y="49285"/>
                  </a:lnTo>
                  <a:lnTo>
                    <a:pt x="42795" y="40100"/>
                  </a:lnTo>
                  <a:lnTo>
                    <a:pt x="44538" y="28867"/>
                  </a:lnTo>
                  <a:lnTo>
                    <a:pt x="42795" y="17643"/>
                  </a:lnTo>
                  <a:lnTo>
                    <a:pt x="38026" y="8466"/>
                  </a:lnTo>
                  <a:lnTo>
                    <a:pt x="30930" y="2272"/>
                  </a:lnTo>
                  <a:lnTo>
                    <a:pt x="2219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73827" y="2078065"/>
              <a:ext cx="45085" cy="57785"/>
            </a:xfrm>
            <a:custGeom>
              <a:avLst/>
              <a:gdLst/>
              <a:ahLst/>
              <a:cxnLst/>
              <a:rect l="l" t="t" r="r" b="b"/>
              <a:pathLst>
                <a:path w="45085" h="57785">
                  <a:moveTo>
                    <a:pt x="22199" y="0"/>
                  </a:moveTo>
                  <a:lnTo>
                    <a:pt x="13549" y="2272"/>
                  </a:lnTo>
                  <a:lnTo>
                    <a:pt x="6494" y="8466"/>
                  </a:lnTo>
                  <a:lnTo>
                    <a:pt x="1741" y="17643"/>
                  </a:lnTo>
                  <a:lnTo>
                    <a:pt x="0" y="28867"/>
                  </a:lnTo>
                  <a:lnTo>
                    <a:pt x="1741" y="40100"/>
                  </a:lnTo>
                  <a:lnTo>
                    <a:pt x="6494" y="49285"/>
                  </a:lnTo>
                  <a:lnTo>
                    <a:pt x="13549" y="55484"/>
                  </a:lnTo>
                  <a:lnTo>
                    <a:pt x="22199" y="57759"/>
                  </a:lnTo>
                  <a:lnTo>
                    <a:pt x="30930" y="55484"/>
                  </a:lnTo>
                  <a:lnTo>
                    <a:pt x="38026" y="49285"/>
                  </a:lnTo>
                  <a:lnTo>
                    <a:pt x="42795" y="40100"/>
                  </a:lnTo>
                  <a:lnTo>
                    <a:pt x="44538" y="28867"/>
                  </a:lnTo>
                  <a:lnTo>
                    <a:pt x="42795" y="17643"/>
                  </a:lnTo>
                  <a:lnTo>
                    <a:pt x="38026" y="8466"/>
                  </a:lnTo>
                  <a:lnTo>
                    <a:pt x="30930" y="2272"/>
                  </a:lnTo>
                  <a:lnTo>
                    <a:pt x="22199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/>
          <p:nvPr/>
        </p:nvSpPr>
        <p:spPr>
          <a:xfrm>
            <a:off x="7121094" y="2136132"/>
            <a:ext cx="95250" cy="62865"/>
          </a:xfrm>
          <a:custGeom>
            <a:avLst/>
            <a:gdLst/>
            <a:ahLst/>
            <a:cxnLst/>
            <a:rect l="l" t="t" r="r" b="b"/>
            <a:pathLst>
              <a:path w="95250" h="62864">
                <a:moveTo>
                  <a:pt x="32410" y="0"/>
                </a:moveTo>
                <a:lnTo>
                  <a:pt x="32088" y="25939"/>
                </a:lnTo>
                <a:lnTo>
                  <a:pt x="42671" y="26073"/>
                </a:lnTo>
                <a:lnTo>
                  <a:pt x="45491" y="26073"/>
                </a:lnTo>
                <a:lnTo>
                  <a:pt x="47840" y="28562"/>
                </a:lnTo>
                <a:lnTo>
                  <a:pt x="47688" y="31369"/>
                </a:lnTo>
                <a:lnTo>
                  <a:pt x="47688" y="34175"/>
                </a:lnTo>
                <a:lnTo>
                  <a:pt x="45351" y="36525"/>
                </a:lnTo>
                <a:lnTo>
                  <a:pt x="31957" y="36525"/>
                </a:lnTo>
                <a:lnTo>
                  <a:pt x="31635" y="62433"/>
                </a:lnTo>
                <a:lnTo>
                  <a:pt x="85204" y="36525"/>
                </a:lnTo>
                <a:lnTo>
                  <a:pt x="42481" y="36525"/>
                </a:lnTo>
                <a:lnTo>
                  <a:pt x="31958" y="36392"/>
                </a:lnTo>
                <a:lnTo>
                  <a:pt x="85479" y="36392"/>
                </a:lnTo>
                <a:lnTo>
                  <a:pt x="94894" y="31838"/>
                </a:lnTo>
                <a:lnTo>
                  <a:pt x="32410" y="0"/>
                </a:lnTo>
                <a:close/>
              </a:path>
              <a:path w="95250" h="62864">
                <a:moveTo>
                  <a:pt x="32088" y="25939"/>
                </a:moveTo>
                <a:lnTo>
                  <a:pt x="31958" y="36392"/>
                </a:lnTo>
                <a:lnTo>
                  <a:pt x="42481" y="36525"/>
                </a:lnTo>
                <a:lnTo>
                  <a:pt x="45351" y="36525"/>
                </a:lnTo>
                <a:lnTo>
                  <a:pt x="47688" y="34175"/>
                </a:lnTo>
                <a:lnTo>
                  <a:pt x="47688" y="31369"/>
                </a:lnTo>
                <a:lnTo>
                  <a:pt x="47840" y="28562"/>
                </a:lnTo>
                <a:lnTo>
                  <a:pt x="45491" y="26073"/>
                </a:lnTo>
                <a:lnTo>
                  <a:pt x="42671" y="26073"/>
                </a:lnTo>
                <a:lnTo>
                  <a:pt x="32088" y="25939"/>
                </a:lnTo>
                <a:close/>
              </a:path>
              <a:path w="95250" h="62864">
                <a:moveTo>
                  <a:pt x="5346" y="25603"/>
                </a:moveTo>
                <a:lnTo>
                  <a:pt x="2374" y="25603"/>
                </a:lnTo>
                <a:lnTo>
                  <a:pt x="0" y="27940"/>
                </a:lnTo>
                <a:lnTo>
                  <a:pt x="0" y="33705"/>
                </a:lnTo>
                <a:lnTo>
                  <a:pt x="2374" y="36055"/>
                </a:lnTo>
                <a:lnTo>
                  <a:pt x="5219" y="36055"/>
                </a:lnTo>
                <a:lnTo>
                  <a:pt x="31958" y="36392"/>
                </a:lnTo>
                <a:lnTo>
                  <a:pt x="32088" y="25939"/>
                </a:lnTo>
                <a:lnTo>
                  <a:pt x="5346" y="25603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63717" y="2167043"/>
            <a:ext cx="63500" cy="415290"/>
          </a:xfrm>
          <a:custGeom>
            <a:avLst/>
            <a:gdLst/>
            <a:ahLst/>
            <a:cxnLst/>
            <a:rect l="l" t="t" r="r" b="b"/>
            <a:pathLst>
              <a:path w="63500" h="415289">
                <a:moveTo>
                  <a:pt x="34480" y="46812"/>
                </a:moveTo>
                <a:lnTo>
                  <a:pt x="28625" y="46812"/>
                </a:lnTo>
                <a:lnTo>
                  <a:pt x="26250" y="49148"/>
                </a:lnTo>
                <a:lnTo>
                  <a:pt x="26250" y="412826"/>
                </a:lnTo>
                <a:lnTo>
                  <a:pt x="28625" y="415162"/>
                </a:lnTo>
                <a:lnTo>
                  <a:pt x="34480" y="415162"/>
                </a:lnTo>
                <a:lnTo>
                  <a:pt x="36664" y="412826"/>
                </a:lnTo>
                <a:lnTo>
                  <a:pt x="36664" y="49148"/>
                </a:lnTo>
                <a:lnTo>
                  <a:pt x="34480" y="46812"/>
                </a:lnTo>
                <a:close/>
              </a:path>
              <a:path w="63500" h="415289">
                <a:moveTo>
                  <a:pt x="31470" y="0"/>
                </a:moveTo>
                <a:lnTo>
                  <a:pt x="0" y="62420"/>
                </a:lnTo>
                <a:lnTo>
                  <a:pt x="26250" y="62420"/>
                </a:lnTo>
                <a:lnTo>
                  <a:pt x="26250" y="49148"/>
                </a:lnTo>
                <a:lnTo>
                  <a:pt x="28625" y="46812"/>
                </a:lnTo>
                <a:lnTo>
                  <a:pt x="55081" y="46812"/>
                </a:lnTo>
                <a:lnTo>
                  <a:pt x="31470" y="0"/>
                </a:lnTo>
                <a:close/>
              </a:path>
              <a:path w="63500" h="415289">
                <a:moveTo>
                  <a:pt x="55081" y="46812"/>
                </a:moveTo>
                <a:lnTo>
                  <a:pt x="34480" y="46812"/>
                </a:lnTo>
                <a:lnTo>
                  <a:pt x="36664" y="49148"/>
                </a:lnTo>
                <a:lnTo>
                  <a:pt x="36664" y="62420"/>
                </a:lnTo>
                <a:lnTo>
                  <a:pt x="62953" y="62420"/>
                </a:lnTo>
                <a:lnTo>
                  <a:pt x="55081" y="4681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" name="object 7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89602" y="2323113"/>
            <a:ext cx="224463" cy="211645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053862" y="2134646"/>
            <a:ext cx="54610" cy="67945"/>
            <a:chOff x="4198743" y="2134645"/>
            <a:chExt cx="54610" cy="67945"/>
          </a:xfrm>
        </p:grpSpPr>
        <p:sp>
          <p:nvSpPr>
            <p:cNvPr id="80" name="object 80"/>
            <p:cNvSpPr/>
            <p:nvPr/>
          </p:nvSpPr>
          <p:spPr>
            <a:xfrm>
              <a:off x="4203505" y="2139408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326" y="0"/>
                  </a:moveTo>
                  <a:lnTo>
                    <a:pt x="13673" y="2299"/>
                  </a:lnTo>
                  <a:lnTo>
                    <a:pt x="6572" y="8562"/>
                  </a:lnTo>
                  <a:lnTo>
                    <a:pt x="1766" y="17841"/>
                  </a:lnTo>
                  <a:lnTo>
                    <a:pt x="0" y="29184"/>
                  </a:lnTo>
                  <a:lnTo>
                    <a:pt x="1766" y="40503"/>
                  </a:lnTo>
                  <a:lnTo>
                    <a:pt x="6572" y="49730"/>
                  </a:lnTo>
                  <a:lnTo>
                    <a:pt x="13673" y="55941"/>
                  </a:lnTo>
                  <a:lnTo>
                    <a:pt x="22326" y="58216"/>
                  </a:lnTo>
                  <a:lnTo>
                    <a:pt x="31000" y="55941"/>
                  </a:lnTo>
                  <a:lnTo>
                    <a:pt x="38107" y="49730"/>
                  </a:lnTo>
                  <a:lnTo>
                    <a:pt x="42913" y="40503"/>
                  </a:lnTo>
                  <a:lnTo>
                    <a:pt x="44678" y="29184"/>
                  </a:lnTo>
                  <a:lnTo>
                    <a:pt x="42913" y="17841"/>
                  </a:lnTo>
                  <a:lnTo>
                    <a:pt x="38107" y="8562"/>
                  </a:lnTo>
                  <a:lnTo>
                    <a:pt x="31000" y="2299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03505" y="2139408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326" y="0"/>
                  </a:moveTo>
                  <a:lnTo>
                    <a:pt x="13673" y="2299"/>
                  </a:lnTo>
                  <a:lnTo>
                    <a:pt x="6572" y="8562"/>
                  </a:lnTo>
                  <a:lnTo>
                    <a:pt x="1766" y="17841"/>
                  </a:lnTo>
                  <a:lnTo>
                    <a:pt x="0" y="29184"/>
                  </a:lnTo>
                  <a:lnTo>
                    <a:pt x="1766" y="40503"/>
                  </a:lnTo>
                  <a:lnTo>
                    <a:pt x="6572" y="49730"/>
                  </a:lnTo>
                  <a:lnTo>
                    <a:pt x="13673" y="55941"/>
                  </a:lnTo>
                  <a:lnTo>
                    <a:pt x="22326" y="58216"/>
                  </a:lnTo>
                  <a:lnTo>
                    <a:pt x="31000" y="55941"/>
                  </a:lnTo>
                  <a:lnTo>
                    <a:pt x="38107" y="49730"/>
                  </a:lnTo>
                  <a:lnTo>
                    <a:pt x="42913" y="40503"/>
                  </a:lnTo>
                  <a:lnTo>
                    <a:pt x="44678" y="29184"/>
                  </a:lnTo>
                  <a:lnTo>
                    <a:pt x="42913" y="17841"/>
                  </a:lnTo>
                  <a:lnTo>
                    <a:pt x="38107" y="8562"/>
                  </a:lnTo>
                  <a:lnTo>
                    <a:pt x="31000" y="2299"/>
                  </a:lnTo>
                  <a:lnTo>
                    <a:pt x="22326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6790052" y="2535293"/>
            <a:ext cx="288925" cy="67945"/>
            <a:chOff x="3934932" y="2535292"/>
            <a:chExt cx="288925" cy="67945"/>
          </a:xfrm>
        </p:grpSpPr>
        <p:sp>
          <p:nvSpPr>
            <p:cNvPr id="83" name="object 83"/>
            <p:cNvSpPr/>
            <p:nvPr/>
          </p:nvSpPr>
          <p:spPr>
            <a:xfrm>
              <a:off x="4174232" y="2540055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174" y="0"/>
                  </a:moveTo>
                  <a:lnTo>
                    <a:pt x="13523" y="2277"/>
                  </a:lnTo>
                  <a:lnTo>
                    <a:pt x="6477" y="8491"/>
                  </a:lnTo>
                  <a:lnTo>
                    <a:pt x="1735" y="17718"/>
                  </a:lnTo>
                  <a:lnTo>
                    <a:pt x="0" y="29032"/>
                  </a:lnTo>
                  <a:lnTo>
                    <a:pt x="1735" y="40446"/>
                  </a:lnTo>
                  <a:lnTo>
                    <a:pt x="6477" y="49722"/>
                  </a:lnTo>
                  <a:lnTo>
                    <a:pt x="13523" y="55951"/>
                  </a:lnTo>
                  <a:lnTo>
                    <a:pt x="22174" y="58229"/>
                  </a:lnTo>
                  <a:lnTo>
                    <a:pt x="30917" y="55951"/>
                  </a:lnTo>
                  <a:lnTo>
                    <a:pt x="38017" y="49722"/>
                  </a:lnTo>
                  <a:lnTo>
                    <a:pt x="42783" y="40446"/>
                  </a:lnTo>
                  <a:lnTo>
                    <a:pt x="44526" y="29032"/>
                  </a:lnTo>
                  <a:lnTo>
                    <a:pt x="42783" y="17718"/>
                  </a:lnTo>
                  <a:lnTo>
                    <a:pt x="38017" y="8491"/>
                  </a:lnTo>
                  <a:lnTo>
                    <a:pt x="30917" y="2277"/>
                  </a:lnTo>
                  <a:lnTo>
                    <a:pt x="2217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74232" y="2540055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174" y="0"/>
                  </a:moveTo>
                  <a:lnTo>
                    <a:pt x="13523" y="2277"/>
                  </a:lnTo>
                  <a:lnTo>
                    <a:pt x="6477" y="8491"/>
                  </a:lnTo>
                  <a:lnTo>
                    <a:pt x="1735" y="17718"/>
                  </a:lnTo>
                  <a:lnTo>
                    <a:pt x="0" y="29032"/>
                  </a:lnTo>
                  <a:lnTo>
                    <a:pt x="1735" y="40446"/>
                  </a:lnTo>
                  <a:lnTo>
                    <a:pt x="6477" y="49722"/>
                  </a:lnTo>
                  <a:lnTo>
                    <a:pt x="13523" y="55951"/>
                  </a:lnTo>
                  <a:lnTo>
                    <a:pt x="22174" y="58229"/>
                  </a:lnTo>
                  <a:lnTo>
                    <a:pt x="30917" y="55951"/>
                  </a:lnTo>
                  <a:lnTo>
                    <a:pt x="38017" y="49722"/>
                  </a:lnTo>
                  <a:lnTo>
                    <a:pt x="42783" y="40446"/>
                  </a:lnTo>
                  <a:lnTo>
                    <a:pt x="44526" y="29032"/>
                  </a:lnTo>
                  <a:lnTo>
                    <a:pt x="42783" y="17718"/>
                  </a:lnTo>
                  <a:lnTo>
                    <a:pt x="38017" y="8491"/>
                  </a:lnTo>
                  <a:lnTo>
                    <a:pt x="30917" y="2277"/>
                  </a:lnTo>
                  <a:lnTo>
                    <a:pt x="2217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42838" y="2581582"/>
              <a:ext cx="250825" cy="1270"/>
            </a:xfrm>
            <a:custGeom>
              <a:avLst/>
              <a:gdLst/>
              <a:ahLst/>
              <a:cxnLst/>
              <a:rect l="l" t="t" r="r" b="b"/>
              <a:pathLst>
                <a:path w="250825" h="1269">
                  <a:moveTo>
                    <a:pt x="0" y="1104"/>
                  </a:moveTo>
                  <a:lnTo>
                    <a:pt x="250723" y="0"/>
                  </a:lnTo>
                </a:path>
              </a:pathLst>
            </a:custGeom>
            <a:ln w="1581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5999944" y="2007120"/>
            <a:ext cx="264795" cy="195580"/>
            <a:chOff x="3144824" y="2007120"/>
            <a:chExt cx="264795" cy="195580"/>
          </a:xfrm>
        </p:grpSpPr>
        <p:sp>
          <p:nvSpPr>
            <p:cNvPr id="87" name="object 87"/>
            <p:cNvSpPr/>
            <p:nvPr/>
          </p:nvSpPr>
          <p:spPr>
            <a:xfrm>
              <a:off x="3149587" y="2011883"/>
              <a:ext cx="255270" cy="186055"/>
            </a:xfrm>
            <a:custGeom>
              <a:avLst/>
              <a:gdLst/>
              <a:ahLst/>
              <a:cxnLst/>
              <a:rect l="l" t="t" r="r" b="b"/>
              <a:pathLst>
                <a:path w="255270" h="186055">
                  <a:moveTo>
                    <a:pt x="254990" y="0"/>
                  </a:moveTo>
                  <a:lnTo>
                    <a:pt x="0" y="0"/>
                  </a:lnTo>
                  <a:lnTo>
                    <a:pt x="0" y="185737"/>
                  </a:lnTo>
                  <a:lnTo>
                    <a:pt x="254990" y="185737"/>
                  </a:lnTo>
                  <a:lnTo>
                    <a:pt x="254990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49587" y="2011883"/>
              <a:ext cx="255270" cy="186055"/>
            </a:xfrm>
            <a:custGeom>
              <a:avLst/>
              <a:gdLst/>
              <a:ahLst/>
              <a:cxnLst/>
              <a:rect l="l" t="t" r="r" b="b"/>
              <a:pathLst>
                <a:path w="255270" h="186055">
                  <a:moveTo>
                    <a:pt x="0" y="185737"/>
                  </a:moveTo>
                  <a:lnTo>
                    <a:pt x="254990" y="185737"/>
                  </a:lnTo>
                  <a:lnTo>
                    <a:pt x="254990" y="0"/>
                  </a:lnTo>
                  <a:lnTo>
                    <a:pt x="0" y="0"/>
                  </a:lnTo>
                  <a:lnTo>
                    <a:pt x="0" y="18573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4700897" y="2524839"/>
            <a:ext cx="1872614" cy="76835"/>
            <a:chOff x="1845778" y="2524838"/>
            <a:chExt cx="1872614" cy="76835"/>
          </a:xfrm>
        </p:grpSpPr>
        <p:sp>
          <p:nvSpPr>
            <p:cNvPr id="90" name="object 90"/>
            <p:cNvSpPr/>
            <p:nvPr/>
          </p:nvSpPr>
          <p:spPr>
            <a:xfrm>
              <a:off x="1845778" y="2565975"/>
              <a:ext cx="1872614" cy="0"/>
            </a:xfrm>
            <a:custGeom>
              <a:avLst/>
              <a:gdLst/>
              <a:ahLst/>
              <a:cxnLst/>
              <a:rect l="l" t="t" r="r" b="b"/>
              <a:pathLst>
                <a:path w="1872614">
                  <a:moveTo>
                    <a:pt x="0" y="0"/>
                  </a:moveTo>
                  <a:lnTo>
                    <a:pt x="1872018" y="0"/>
                  </a:lnTo>
                </a:path>
              </a:pathLst>
            </a:custGeom>
            <a:ln w="15811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37632" y="2538504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199" y="0"/>
                  </a:moveTo>
                  <a:lnTo>
                    <a:pt x="13544" y="2277"/>
                  </a:lnTo>
                  <a:lnTo>
                    <a:pt x="6489" y="8491"/>
                  </a:lnTo>
                  <a:lnTo>
                    <a:pt x="1739" y="17718"/>
                  </a:lnTo>
                  <a:lnTo>
                    <a:pt x="0" y="29032"/>
                  </a:lnTo>
                  <a:lnTo>
                    <a:pt x="1739" y="40439"/>
                  </a:lnTo>
                  <a:lnTo>
                    <a:pt x="6489" y="49710"/>
                  </a:lnTo>
                  <a:lnTo>
                    <a:pt x="13544" y="55939"/>
                  </a:lnTo>
                  <a:lnTo>
                    <a:pt x="22199" y="58216"/>
                  </a:lnTo>
                  <a:lnTo>
                    <a:pt x="30932" y="55939"/>
                  </a:lnTo>
                  <a:lnTo>
                    <a:pt x="38033" y="49710"/>
                  </a:lnTo>
                  <a:lnTo>
                    <a:pt x="42805" y="40439"/>
                  </a:lnTo>
                  <a:lnTo>
                    <a:pt x="44551" y="29032"/>
                  </a:lnTo>
                  <a:lnTo>
                    <a:pt x="42805" y="17718"/>
                  </a:lnTo>
                  <a:lnTo>
                    <a:pt x="38033" y="8491"/>
                  </a:lnTo>
                  <a:lnTo>
                    <a:pt x="30932" y="2277"/>
                  </a:lnTo>
                  <a:lnTo>
                    <a:pt x="2219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437632" y="2538504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199" y="0"/>
                  </a:moveTo>
                  <a:lnTo>
                    <a:pt x="13544" y="2277"/>
                  </a:lnTo>
                  <a:lnTo>
                    <a:pt x="6489" y="8491"/>
                  </a:lnTo>
                  <a:lnTo>
                    <a:pt x="1739" y="17718"/>
                  </a:lnTo>
                  <a:lnTo>
                    <a:pt x="0" y="29032"/>
                  </a:lnTo>
                  <a:lnTo>
                    <a:pt x="1739" y="40439"/>
                  </a:lnTo>
                  <a:lnTo>
                    <a:pt x="6489" y="49710"/>
                  </a:lnTo>
                  <a:lnTo>
                    <a:pt x="13544" y="55939"/>
                  </a:lnTo>
                  <a:lnTo>
                    <a:pt x="22199" y="58216"/>
                  </a:lnTo>
                  <a:lnTo>
                    <a:pt x="30932" y="55939"/>
                  </a:lnTo>
                  <a:lnTo>
                    <a:pt x="38033" y="49710"/>
                  </a:lnTo>
                  <a:lnTo>
                    <a:pt x="42805" y="40439"/>
                  </a:lnTo>
                  <a:lnTo>
                    <a:pt x="44551" y="29032"/>
                  </a:lnTo>
                  <a:lnTo>
                    <a:pt x="42805" y="17718"/>
                  </a:lnTo>
                  <a:lnTo>
                    <a:pt x="38033" y="8491"/>
                  </a:lnTo>
                  <a:lnTo>
                    <a:pt x="30932" y="2277"/>
                  </a:lnTo>
                  <a:lnTo>
                    <a:pt x="22199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18887" y="2529601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821" y="0"/>
                  </a:moveTo>
                  <a:lnTo>
                    <a:pt x="13946" y="2287"/>
                  </a:lnTo>
                  <a:lnTo>
                    <a:pt x="6691" y="8526"/>
                  </a:lnTo>
                  <a:lnTo>
                    <a:pt x="1796" y="17782"/>
                  </a:lnTo>
                  <a:lnTo>
                    <a:pt x="0" y="29121"/>
                  </a:lnTo>
                  <a:lnTo>
                    <a:pt x="1796" y="40450"/>
                  </a:lnTo>
                  <a:lnTo>
                    <a:pt x="6691" y="49698"/>
                  </a:lnTo>
                  <a:lnTo>
                    <a:pt x="13946" y="55931"/>
                  </a:lnTo>
                  <a:lnTo>
                    <a:pt x="22821" y="58216"/>
                  </a:lnTo>
                  <a:lnTo>
                    <a:pt x="31699" y="55931"/>
                  </a:lnTo>
                  <a:lnTo>
                    <a:pt x="38958" y="49698"/>
                  </a:lnTo>
                  <a:lnTo>
                    <a:pt x="43858" y="40450"/>
                  </a:lnTo>
                  <a:lnTo>
                    <a:pt x="45656" y="29121"/>
                  </a:lnTo>
                  <a:lnTo>
                    <a:pt x="43858" y="17782"/>
                  </a:lnTo>
                  <a:lnTo>
                    <a:pt x="38958" y="8526"/>
                  </a:lnTo>
                  <a:lnTo>
                    <a:pt x="31699" y="2287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18887" y="2529601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821" y="0"/>
                  </a:moveTo>
                  <a:lnTo>
                    <a:pt x="13946" y="2287"/>
                  </a:lnTo>
                  <a:lnTo>
                    <a:pt x="6691" y="8526"/>
                  </a:lnTo>
                  <a:lnTo>
                    <a:pt x="1796" y="17782"/>
                  </a:lnTo>
                  <a:lnTo>
                    <a:pt x="0" y="29121"/>
                  </a:lnTo>
                  <a:lnTo>
                    <a:pt x="1796" y="40450"/>
                  </a:lnTo>
                  <a:lnTo>
                    <a:pt x="6691" y="49698"/>
                  </a:lnTo>
                  <a:lnTo>
                    <a:pt x="13946" y="55931"/>
                  </a:lnTo>
                  <a:lnTo>
                    <a:pt x="22821" y="58216"/>
                  </a:lnTo>
                  <a:lnTo>
                    <a:pt x="31699" y="55931"/>
                  </a:lnTo>
                  <a:lnTo>
                    <a:pt x="38958" y="49698"/>
                  </a:lnTo>
                  <a:lnTo>
                    <a:pt x="43858" y="40450"/>
                  </a:lnTo>
                  <a:lnTo>
                    <a:pt x="45656" y="29121"/>
                  </a:lnTo>
                  <a:lnTo>
                    <a:pt x="43858" y="17782"/>
                  </a:lnTo>
                  <a:lnTo>
                    <a:pt x="38958" y="8526"/>
                  </a:lnTo>
                  <a:lnTo>
                    <a:pt x="31699" y="2287"/>
                  </a:lnTo>
                  <a:lnTo>
                    <a:pt x="22821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106574" y="2529601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504" y="0"/>
                  </a:moveTo>
                  <a:lnTo>
                    <a:pt x="13742" y="2287"/>
                  </a:lnTo>
                  <a:lnTo>
                    <a:pt x="6589" y="8526"/>
                  </a:lnTo>
                  <a:lnTo>
                    <a:pt x="1767" y="17782"/>
                  </a:lnTo>
                  <a:lnTo>
                    <a:pt x="0" y="29121"/>
                  </a:lnTo>
                  <a:lnTo>
                    <a:pt x="1767" y="40450"/>
                  </a:lnTo>
                  <a:lnTo>
                    <a:pt x="6589" y="49698"/>
                  </a:lnTo>
                  <a:lnTo>
                    <a:pt x="13742" y="55931"/>
                  </a:lnTo>
                  <a:lnTo>
                    <a:pt x="22504" y="58216"/>
                  </a:lnTo>
                  <a:lnTo>
                    <a:pt x="31310" y="55931"/>
                  </a:lnTo>
                  <a:lnTo>
                    <a:pt x="38485" y="49698"/>
                  </a:lnTo>
                  <a:lnTo>
                    <a:pt x="43315" y="40450"/>
                  </a:lnTo>
                  <a:lnTo>
                    <a:pt x="45084" y="29121"/>
                  </a:lnTo>
                  <a:lnTo>
                    <a:pt x="43315" y="17782"/>
                  </a:lnTo>
                  <a:lnTo>
                    <a:pt x="38485" y="8526"/>
                  </a:lnTo>
                  <a:lnTo>
                    <a:pt x="31310" y="2287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106574" y="2529601"/>
              <a:ext cx="45085" cy="58419"/>
            </a:xfrm>
            <a:custGeom>
              <a:avLst/>
              <a:gdLst/>
              <a:ahLst/>
              <a:cxnLst/>
              <a:rect l="l" t="t" r="r" b="b"/>
              <a:pathLst>
                <a:path w="45085" h="58419">
                  <a:moveTo>
                    <a:pt x="22504" y="0"/>
                  </a:moveTo>
                  <a:lnTo>
                    <a:pt x="13742" y="2287"/>
                  </a:lnTo>
                  <a:lnTo>
                    <a:pt x="6589" y="8526"/>
                  </a:lnTo>
                  <a:lnTo>
                    <a:pt x="1767" y="17782"/>
                  </a:lnTo>
                  <a:lnTo>
                    <a:pt x="0" y="29121"/>
                  </a:lnTo>
                  <a:lnTo>
                    <a:pt x="1767" y="40450"/>
                  </a:lnTo>
                  <a:lnTo>
                    <a:pt x="6589" y="49698"/>
                  </a:lnTo>
                  <a:lnTo>
                    <a:pt x="13742" y="55931"/>
                  </a:lnTo>
                  <a:lnTo>
                    <a:pt x="22504" y="58216"/>
                  </a:lnTo>
                  <a:lnTo>
                    <a:pt x="31310" y="55931"/>
                  </a:lnTo>
                  <a:lnTo>
                    <a:pt x="38485" y="49698"/>
                  </a:lnTo>
                  <a:lnTo>
                    <a:pt x="43315" y="40450"/>
                  </a:lnTo>
                  <a:lnTo>
                    <a:pt x="45084" y="29121"/>
                  </a:lnTo>
                  <a:lnTo>
                    <a:pt x="43315" y="17782"/>
                  </a:lnTo>
                  <a:lnTo>
                    <a:pt x="38485" y="8526"/>
                  </a:lnTo>
                  <a:lnTo>
                    <a:pt x="31310" y="2287"/>
                  </a:lnTo>
                  <a:lnTo>
                    <a:pt x="2250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5043507" y="2007120"/>
            <a:ext cx="264795" cy="195580"/>
            <a:chOff x="2188387" y="2007120"/>
            <a:chExt cx="264795" cy="195580"/>
          </a:xfrm>
        </p:grpSpPr>
        <p:sp>
          <p:nvSpPr>
            <p:cNvPr id="98" name="object 98"/>
            <p:cNvSpPr/>
            <p:nvPr/>
          </p:nvSpPr>
          <p:spPr>
            <a:xfrm>
              <a:off x="2193150" y="2011883"/>
              <a:ext cx="255270" cy="186055"/>
            </a:xfrm>
            <a:custGeom>
              <a:avLst/>
              <a:gdLst/>
              <a:ahLst/>
              <a:cxnLst/>
              <a:rect l="l" t="t" r="r" b="b"/>
              <a:pathLst>
                <a:path w="255269" h="186055">
                  <a:moveTo>
                    <a:pt x="254952" y="0"/>
                  </a:moveTo>
                  <a:lnTo>
                    <a:pt x="0" y="0"/>
                  </a:lnTo>
                  <a:lnTo>
                    <a:pt x="0" y="185737"/>
                  </a:lnTo>
                  <a:lnTo>
                    <a:pt x="254952" y="185737"/>
                  </a:lnTo>
                  <a:lnTo>
                    <a:pt x="25495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193150" y="2011883"/>
              <a:ext cx="255270" cy="186055"/>
            </a:xfrm>
            <a:custGeom>
              <a:avLst/>
              <a:gdLst/>
              <a:ahLst/>
              <a:cxnLst/>
              <a:rect l="l" t="t" r="r" b="b"/>
              <a:pathLst>
                <a:path w="255269" h="186055">
                  <a:moveTo>
                    <a:pt x="0" y="185737"/>
                  </a:moveTo>
                  <a:lnTo>
                    <a:pt x="254952" y="185737"/>
                  </a:lnTo>
                  <a:lnTo>
                    <a:pt x="254952" y="0"/>
                  </a:lnTo>
                  <a:lnTo>
                    <a:pt x="0" y="0"/>
                  </a:lnTo>
                  <a:lnTo>
                    <a:pt x="0" y="18573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5391317" y="2058635"/>
            <a:ext cx="55244" cy="67310"/>
            <a:chOff x="2536198" y="2058635"/>
            <a:chExt cx="55244" cy="67310"/>
          </a:xfrm>
        </p:grpSpPr>
        <p:sp>
          <p:nvSpPr>
            <p:cNvPr id="101" name="object 101"/>
            <p:cNvSpPr/>
            <p:nvPr/>
          </p:nvSpPr>
          <p:spPr>
            <a:xfrm>
              <a:off x="2540961" y="2063398"/>
              <a:ext cx="45720" cy="57785"/>
            </a:xfrm>
            <a:custGeom>
              <a:avLst/>
              <a:gdLst/>
              <a:ahLst/>
              <a:cxnLst/>
              <a:rect l="l" t="t" r="r" b="b"/>
              <a:pathLst>
                <a:path w="45719" h="57785">
                  <a:moveTo>
                    <a:pt x="22504" y="0"/>
                  </a:moveTo>
                  <a:lnTo>
                    <a:pt x="13742" y="2270"/>
                  </a:lnTo>
                  <a:lnTo>
                    <a:pt x="6589" y="8461"/>
                  </a:lnTo>
                  <a:lnTo>
                    <a:pt x="1767" y="17637"/>
                  </a:lnTo>
                  <a:lnTo>
                    <a:pt x="0" y="28867"/>
                  </a:lnTo>
                  <a:lnTo>
                    <a:pt x="1767" y="40130"/>
                  </a:lnTo>
                  <a:lnTo>
                    <a:pt x="6589" y="49307"/>
                  </a:lnTo>
                  <a:lnTo>
                    <a:pt x="13742" y="55484"/>
                  </a:lnTo>
                  <a:lnTo>
                    <a:pt x="22504" y="57746"/>
                  </a:lnTo>
                  <a:lnTo>
                    <a:pt x="31324" y="55484"/>
                  </a:lnTo>
                  <a:lnTo>
                    <a:pt x="38507" y="49307"/>
                  </a:lnTo>
                  <a:lnTo>
                    <a:pt x="43340" y="40130"/>
                  </a:lnTo>
                  <a:lnTo>
                    <a:pt x="45110" y="28867"/>
                  </a:lnTo>
                  <a:lnTo>
                    <a:pt x="43340" y="17637"/>
                  </a:lnTo>
                  <a:lnTo>
                    <a:pt x="38507" y="8461"/>
                  </a:lnTo>
                  <a:lnTo>
                    <a:pt x="31324" y="2270"/>
                  </a:lnTo>
                  <a:lnTo>
                    <a:pt x="2250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540961" y="2063398"/>
              <a:ext cx="45720" cy="57785"/>
            </a:xfrm>
            <a:custGeom>
              <a:avLst/>
              <a:gdLst/>
              <a:ahLst/>
              <a:cxnLst/>
              <a:rect l="l" t="t" r="r" b="b"/>
              <a:pathLst>
                <a:path w="45719" h="57785">
                  <a:moveTo>
                    <a:pt x="22504" y="0"/>
                  </a:moveTo>
                  <a:lnTo>
                    <a:pt x="13742" y="2270"/>
                  </a:lnTo>
                  <a:lnTo>
                    <a:pt x="6589" y="8461"/>
                  </a:lnTo>
                  <a:lnTo>
                    <a:pt x="1767" y="17637"/>
                  </a:lnTo>
                  <a:lnTo>
                    <a:pt x="0" y="28867"/>
                  </a:lnTo>
                  <a:lnTo>
                    <a:pt x="1767" y="40130"/>
                  </a:lnTo>
                  <a:lnTo>
                    <a:pt x="6589" y="49307"/>
                  </a:lnTo>
                  <a:lnTo>
                    <a:pt x="13742" y="55484"/>
                  </a:lnTo>
                  <a:lnTo>
                    <a:pt x="22504" y="57746"/>
                  </a:lnTo>
                  <a:lnTo>
                    <a:pt x="31324" y="55484"/>
                  </a:lnTo>
                  <a:lnTo>
                    <a:pt x="38507" y="49307"/>
                  </a:lnTo>
                  <a:lnTo>
                    <a:pt x="43340" y="40130"/>
                  </a:lnTo>
                  <a:lnTo>
                    <a:pt x="45110" y="28867"/>
                  </a:lnTo>
                  <a:lnTo>
                    <a:pt x="43340" y="17637"/>
                  </a:lnTo>
                  <a:lnTo>
                    <a:pt x="38507" y="8461"/>
                  </a:lnTo>
                  <a:lnTo>
                    <a:pt x="31324" y="2270"/>
                  </a:lnTo>
                  <a:lnTo>
                    <a:pt x="2250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5385018" y="2524839"/>
            <a:ext cx="55244" cy="67945"/>
            <a:chOff x="2529899" y="2524838"/>
            <a:chExt cx="55244" cy="67945"/>
          </a:xfrm>
        </p:grpSpPr>
        <p:sp>
          <p:nvSpPr>
            <p:cNvPr id="104" name="object 104"/>
            <p:cNvSpPr/>
            <p:nvPr/>
          </p:nvSpPr>
          <p:spPr>
            <a:xfrm>
              <a:off x="2534662" y="2529601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529" y="0"/>
                  </a:moveTo>
                  <a:lnTo>
                    <a:pt x="13764" y="2287"/>
                  </a:lnTo>
                  <a:lnTo>
                    <a:pt x="6602" y="8526"/>
                  </a:lnTo>
                  <a:lnTo>
                    <a:pt x="1771" y="17782"/>
                  </a:lnTo>
                  <a:lnTo>
                    <a:pt x="0" y="29121"/>
                  </a:lnTo>
                  <a:lnTo>
                    <a:pt x="1771" y="40450"/>
                  </a:lnTo>
                  <a:lnTo>
                    <a:pt x="6602" y="49698"/>
                  </a:lnTo>
                  <a:lnTo>
                    <a:pt x="13764" y="55931"/>
                  </a:lnTo>
                  <a:lnTo>
                    <a:pt x="22529" y="58216"/>
                  </a:lnTo>
                  <a:lnTo>
                    <a:pt x="31335" y="55931"/>
                  </a:lnTo>
                  <a:lnTo>
                    <a:pt x="38511" y="49698"/>
                  </a:lnTo>
                  <a:lnTo>
                    <a:pt x="43341" y="40450"/>
                  </a:lnTo>
                  <a:lnTo>
                    <a:pt x="45110" y="29121"/>
                  </a:lnTo>
                  <a:lnTo>
                    <a:pt x="43341" y="17782"/>
                  </a:lnTo>
                  <a:lnTo>
                    <a:pt x="38511" y="8526"/>
                  </a:lnTo>
                  <a:lnTo>
                    <a:pt x="31335" y="2287"/>
                  </a:lnTo>
                  <a:lnTo>
                    <a:pt x="2252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534662" y="2529601"/>
              <a:ext cx="45720" cy="58419"/>
            </a:xfrm>
            <a:custGeom>
              <a:avLst/>
              <a:gdLst/>
              <a:ahLst/>
              <a:cxnLst/>
              <a:rect l="l" t="t" r="r" b="b"/>
              <a:pathLst>
                <a:path w="45719" h="58419">
                  <a:moveTo>
                    <a:pt x="22529" y="0"/>
                  </a:moveTo>
                  <a:lnTo>
                    <a:pt x="13764" y="2287"/>
                  </a:lnTo>
                  <a:lnTo>
                    <a:pt x="6602" y="8526"/>
                  </a:lnTo>
                  <a:lnTo>
                    <a:pt x="1771" y="17782"/>
                  </a:lnTo>
                  <a:lnTo>
                    <a:pt x="0" y="29121"/>
                  </a:lnTo>
                  <a:lnTo>
                    <a:pt x="1771" y="40450"/>
                  </a:lnTo>
                  <a:lnTo>
                    <a:pt x="6602" y="49698"/>
                  </a:lnTo>
                  <a:lnTo>
                    <a:pt x="13764" y="55931"/>
                  </a:lnTo>
                  <a:lnTo>
                    <a:pt x="22529" y="58216"/>
                  </a:lnTo>
                  <a:lnTo>
                    <a:pt x="31335" y="55931"/>
                  </a:lnTo>
                  <a:lnTo>
                    <a:pt x="38511" y="49698"/>
                  </a:lnTo>
                  <a:lnTo>
                    <a:pt x="43341" y="40450"/>
                  </a:lnTo>
                  <a:lnTo>
                    <a:pt x="45110" y="29121"/>
                  </a:lnTo>
                  <a:lnTo>
                    <a:pt x="43341" y="17782"/>
                  </a:lnTo>
                  <a:lnTo>
                    <a:pt x="38511" y="8526"/>
                  </a:lnTo>
                  <a:lnTo>
                    <a:pt x="31335" y="2287"/>
                  </a:lnTo>
                  <a:lnTo>
                    <a:pt x="22529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5521967" y="2007120"/>
            <a:ext cx="285115" cy="195580"/>
            <a:chOff x="2666847" y="2007120"/>
            <a:chExt cx="285115" cy="195580"/>
          </a:xfrm>
        </p:grpSpPr>
        <p:sp>
          <p:nvSpPr>
            <p:cNvPr id="107" name="object 107"/>
            <p:cNvSpPr/>
            <p:nvPr/>
          </p:nvSpPr>
          <p:spPr>
            <a:xfrm>
              <a:off x="2671610" y="2011883"/>
              <a:ext cx="275590" cy="186055"/>
            </a:xfrm>
            <a:custGeom>
              <a:avLst/>
              <a:gdLst/>
              <a:ahLst/>
              <a:cxnLst/>
              <a:rect l="l" t="t" r="r" b="b"/>
              <a:pathLst>
                <a:path w="275589" h="186055">
                  <a:moveTo>
                    <a:pt x="275424" y="0"/>
                  </a:moveTo>
                  <a:lnTo>
                    <a:pt x="0" y="0"/>
                  </a:lnTo>
                  <a:lnTo>
                    <a:pt x="0" y="185737"/>
                  </a:lnTo>
                  <a:lnTo>
                    <a:pt x="275424" y="185737"/>
                  </a:lnTo>
                  <a:lnTo>
                    <a:pt x="27542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671610" y="2011883"/>
              <a:ext cx="275590" cy="186055"/>
            </a:xfrm>
            <a:custGeom>
              <a:avLst/>
              <a:gdLst/>
              <a:ahLst/>
              <a:cxnLst/>
              <a:rect l="l" t="t" r="r" b="b"/>
              <a:pathLst>
                <a:path w="275589" h="186055">
                  <a:moveTo>
                    <a:pt x="0" y="185737"/>
                  </a:moveTo>
                  <a:lnTo>
                    <a:pt x="275424" y="185737"/>
                  </a:lnTo>
                  <a:lnTo>
                    <a:pt x="275424" y="0"/>
                  </a:lnTo>
                  <a:lnTo>
                    <a:pt x="0" y="0"/>
                  </a:lnTo>
                  <a:lnTo>
                    <a:pt x="0" y="185737"/>
                  </a:lnTo>
                  <a:close/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/>
          <p:nvPr/>
        </p:nvSpPr>
        <p:spPr>
          <a:xfrm>
            <a:off x="5386187" y="2121145"/>
            <a:ext cx="63500" cy="414020"/>
          </a:xfrm>
          <a:custGeom>
            <a:avLst/>
            <a:gdLst/>
            <a:ahLst/>
            <a:cxnLst/>
            <a:rect l="l" t="t" r="r" b="b"/>
            <a:pathLst>
              <a:path w="63500" h="414019">
                <a:moveTo>
                  <a:pt x="26280" y="62355"/>
                </a:moveTo>
                <a:lnTo>
                  <a:pt x="20929" y="408381"/>
                </a:lnTo>
                <a:lnTo>
                  <a:pt x="20853" y="411276"/>
                </a:lnTo>
                <a:lnTo>
                  <a:pt x="23215" y="413613"/>
                </a:lnTo>
                <a:lnTo>
                  <a:pt x="26035" y="413613"/>
                </a:lnTo>
                <a:lnTo>
                  <a:pt x="28943" y="413689"/>
                </a:lnTo>
                <a:lnTo>
                  <a:pt x="31394" y="411429"/>
                </a:lnTo>
                <a:lnTo>
                  <a:pt x="31396" y="408381"/>
                </a:lnTo>
                <a:lnTo>
                  <a:pt x="36733" y="62511"/>
                </a:lnTo>
                <a:lnTo>
                  <a:pt x="26280" y="62355"/>
                </a:lnTo>
                <a:close/>
              </a:path>
              <a:path w="63500" h="414019">
                <a:moveTo>
                  <a:pt x="55143" y="46824"/>
                </a:moveTo>
                <a:lnTo>
                  <a:pt x="31711" y="46824"/>
                </a:lnTo>
                <a:lnTo>
                  <a:pt x="34620" y="46901"/>
                </a:lnTo>
                <a:lnTo>
                  <a:pt x="36893" y="49237"/>
                </a:lnTo>
                <a:lnTo>
                  <a:pt x="36893" y="52133"/>
                </a:lnTo>
                <a:lnTo>
                  <a:pt x="36733" y="62511"/>
                </a:lnTo>
                <a:lnTo>
                  <a:pt x="62953" y="62903"/>
                </a:lnTo>
                <a:lnTo>
                  <a:pt x="55143" y="46824"/>
                </a:lnTo>
                <a:close/>
              </a:path>
              <a:path w="63500" h="414019">
                <a:moveTo>
                  <a:pt x="31711" y="46824"/>
                </a:moveTo>
                <a:lnTo>
                  <a:pt x="28803" y="46824"/>
                </a:lnTo>
                <a:lnTo>
                  <a:pt x="26441" y="49098"/>
                </a:lnTo>
                <a:lnTo>
                  <a:pt x="26439" y="52133"/>
                </a:lnTo>
                <a:lnTo>
                  <a:pt x="26280" y="62355"/>
                </a:lnTo>
                <a:lnTo>
                  <a:pt x="36733" y="62511"/>
                </a:lnTo>
                <a:lnTo>
                  <a:pt x="36893" y="52133"/>
                </a:lnTo>
                <a:lnTo>
                  <a:pt x="36893" y="49237"/>
                </a:lnTo>
                <a:lnTo>
                  <a:pt x="34620" y="46901"/>
                </a:lnTo>
                <a:lnTo>
                  <a:pt x="31711" y="46824"/>
                </a:lnTo>
                <a:close/>
              </a:path>
              <a:path w="63500" h="414019">
                <a:moveTo>
                  <a:pt x="32397" y="0"/>
                </a:moveTo>
                <a:lnTo>
                  <a:pt x="0" y="61963"/>
                </a:lnTo>
                <a:lnTo>
                  <a:pt x="26280" y="62355"/>
                </a:lnTo>
                <a:lnTo>
                  <a:pt x="26439" y="52133"/>
                </a:lnTo>
                <a:lnTo>
                  <a:pt x="26441" y="49098"/>
                </a:lnTo>
                <a:lnTo>
                  <a:pt x="28803" y="46824"/>
                </a:lnTo>
                <a:lnTo>
                  <a:pt x="55143" y="46824"/>
                </a:lnTo>
                <a:lnTo>
                  <a:pt x="32397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797957" y="2167043"/>
            <a:ext cx="276860" cy="0"/>
          </a:xfrm>
          <a:custGeom>
            <a:avLst/>
            <a:gdLst/>
            <a:ahLst/>
            <a:cxnLst/>
            <a:rect l="l" t="t" r="r" b="b"/>
            <a:pathLst>
              <a:path w="276860">
                <a:moveTo>
                  <a:pt x="0" y="0"/>
                </a:moveTo>
                <a:lnTo>
                  <a:pt x="276390" y="0"/>
                </a:lnTo>
              </a:path>
            </a:pathLst>
          </a:custGeom>
          <a:ln w="15811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050350" y="2315632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19" h="8889">
                <a:moveTo>
                  <a:pt x="45211" y="0"/>
                </a:moveTo>
                <a:lnTo>
                  <a:pt x="7099" y="0"/>
                </a:lnTo>
                <a:lnTo>
                  <a:pt x="0" y="8737"/>
                </a:lnTo>
                <a:lnTo>
                  <a:pt x="38112" y="8737"/>
                </a:lnTo>
                <a:lnTo>
                  <a:pt x="4521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45090" y="2305638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19" h="8889">
                <a:moveTo>
                  <a:pt x="45199" y="0"/>
                </a:moveTo>
                <a:lnTo>
                  <a:pt x="7086" y="0"/>
                </a:lnTo>
                <a:lnTo>
                  <a:pt x="0" y="8737"/>
                </a:lnTo>
                <a:lnTo>
                  <a:pt x="38112" y="8737"/>
                </a:lnTo>
                <a:lnTo>
                  <a:pt x="4519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92802" y="2318338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19" h="8889">
                <a:moveTo>
                  <a:pt x="45199" y="0"/>
                </a:moveTo>
                <a:lnTo>
                  <a:pt x="7086" y="0"/>
                </a:lnTo>
                <a:lnTo>
                  <a:pt x="0" y="8737"/>
                </a:lnTo>
                <a:lnTo>
                  <a:pt x="38112" y="8737"/>
                </a:lnTo>
                <a:lnTo>
                  <a:pt x="45199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14252" y="2324104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20" h="8889">
                <a:moveTo>
                  <a:pt x="45211" y="0"/>
                </a:moveTo>
                <a:lnTo>
                  <a:pt x="7099" y="0"/>
                </a:lnTo>
                <a:lnTo>
                  <a:pt x="0" y="8737"/>
                </a:lnTo>
                <a:lnTo>
                  <a:pt x="38112" y="8737"/>
                </a:lnTo>
                <a:lnTo>
                  <a:pt x="4521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49264" y="2330543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20" h="8889">
                <a:moveTo>
                  <a:pt x="45211" y="0"/>
                </a:moveTo>
                <a:lnTo>
                  <a:pt x="7099" y="0"/>
                </a:lnTo>
                <a:lnTo>
                  <a:pt x="0" y="8737"/>
                </a:lnTo>
                <a:lnTo>
                  <a:pt x="38112" y="8737"/>
                </a:lnTo>
                <a:lnTo>
                  <a:pt x="4521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271057" y="2194093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20" h="8889">
                <a:moveTo>
                  <a:pt x="45224" y="0"/>
                </a:moveTo>
                <a:lnTo>
                  <a:pt x="7099" y="0"/>
                </a:lnTo>
                <a:lnTo>
                  <a:pt x="0" y="8737"/>
                </a:lnTo>
                <a:lnTo>
                  <a:pt x="38125" y="8737"/>
                </a:lnTo>
                <a:lnTo>
                  <a:pt x="45224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21930" y="2129324"/>
            <a:ext cx="45720" cy="8890"/>
          </a:xfrm>
          <a:custGeom>
            <a:avLst/>
            <a:gdLst/>
            <a:ahLst/>
            <a:cxnLst/>
            <a:rect l="l" t="t" r="r" b="b"/>
            <a:pathLst>
              <a:path w="45719" h="8889">
                <a:moveTo>
                  <a:pt x="45224" y="0"/>
                </a:moveTo>
                <a:lnTo>
                  <a:pt x="7099" y="0"/>
                </a:lnTo>
                <a:lnTo>
                  <a:pt x="0" y="8724"/>
                </a:lnTo>
                <a:lnTo>
                  <a:pt x="38125" y="8724"/>
                </a:lnTo>
                <a:lnTo>
                  <a:pt x="45224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75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3526419" y="2749707"/>
            <a:ext cx="4137660" cy="2676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8200"/>
              </a:lnSpc>
              <a:spcBef>
                <a:spcPts val="9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9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2.53</a:t>
            </a:r>
            <a:r>
              <a:rPr sz="650" b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distribución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radial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cascada: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spc="-10" dirty="0">
                <a:solidFill>
                  <a:srgbClr val="211F1F"/>
                </a:solidFill>
                <a:latin typeface="Arial"/>
                <a:cs typeface="Arial"/>
              </a:rPr>
              <a:t>cima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unifilar;</a:t>
            </a:r>
            <a:r>
              <a:rPr sz="65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fondo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65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impedancia</a:t>
            </a:r>
            <a:r>
              <a:rPr sz="650" i="1" spc="18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526407" y="3275550"/>
            <a:ext cx="4028440" cy="341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Asumiendo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spc="-3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5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00" dirty="0">
                <a:solidFill>
                  <a:srgbClr val="211F1F"/>
                </a:solidFill>
                <a:latin typeface="Cambria"/>
                <a:cs typeface="Cambria"/>
              </a:rPr>
              <a:t>∠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0gota,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600" spc="-85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r>
              <a:rPr sz="700" spc="-8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850" spc="-85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despreciando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componente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transversal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33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anterior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398141" y="3723533"/>
            <a:ext cx="15303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700" u="sng" spc="-2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385059" y="3986730"/>
            <a:ext cx="17653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r>
              <a:rPr sz="300" i="1" spc="-10" dirty="0">
                <a:latin typeface="Arial"/>
                <a:cs typeface="Arial"/>
              </a:rPr>
              <a:t>S</a:t>
            </a:r>
            <a:endParaRPr sz="3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100958" y="3739587"/>
            <a:ext cx="447040" cy="3231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spcBef>
                <a:spcPts val="140"/>
              </a:spcBef>
            </a:pPr>
            <a:r>
              <a:rPr sz="900" i="1" u="sng" spc="-8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RP</a:t>
            </a:r>
            <a:r>
              <a:rPr sz="90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+</a:t>
            </a:r>
            <a:r>
              <a:rPr sz="900" u="sng" spc="-2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00" i="1" u="sng" spc="-2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XQ</a:t>
            </a:r>
            <a:endParaRPr sz="900">
              <a:latin typeface="Arial"/>
              <a:cs typeface="Arial"/>
            </a:endParaRPr>
          </a:p>
          <a:p>
            <a:pPr marL="8890" algn="ctr">
              <a:spcBef>
                <a:spcPts val="740"/>
              </a:spcBef>
            </a:pPr>
            <a:r>
              <a:rPr sz="500" i="1" spc="-10" dirty="0">
                <a:latin typeface="Arial"/>
                <a:cs typeface="Arial"/>
              </a:rPr>
              <a:t>norte</a:t>
            </a:r>
            <a:r>
              <a:rPr sz="350" i="1" spc="-10" dirty="0">
                <a:latin typeface="Arial"/>
                <a:cs typeface="Arial"/>
              </a:rPr>
              <a:t>R</a:t>
            </a:r>
            <a:r>
              <a:rPr sz="500" i="1" spc="-10" dirty="0">
                <a:latin typeface="Arial"/>
                <a:cs typeface="Arial"/>
              </a:rPr>
              <a:t>V</a:t>
            </a:r>
            <a:r>
              <a:rPr sz="350" spc="-10" dirty="0">
                <a:latin typeface="Arial Unicode MS"/>
                <a:cs typeface="Arial Unicode MS"/>
              </a:rPr>
              <a:t>2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734184" y="3812818"/>
            <a:ext cx="13246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54710" algn="l"/>
              </a:tabLst>
            </a:pPr>
            <a:r>
              <a:rPr sz="950" spc="-65" dirty="0">
                <a:latin typeface="Cambria"/>
                <a:cs typeface="Cambria"/>
              </a:rPr>
              <a:t>∆</a:t>
            </a:r>
            <a:r>
              <a:rPr sz="1000" i="1" spc="-65" dirty="0">
                <a:latin typeface="Arial"/>
                <a:cs typeface="Arial"/>
              </a:rPr>
              <a:t>V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950" dirty="0">
                <a:latin typeface="Cambria"/>
                <a:cs typeface="Cambria"/>
              </a:rPr>
              <a:t>≈</a:t>
            </a:r>
            <a:r>
              <a:rPr sz="950" spc="50" dirty="0">
                <a:latin typeface="Cambria"/>
                <a:cs typeface="Cambria"/>
              </a:rPr>
              <a:t> </a:t>
            </a:r>
            <a:r>
              <a:rPr sz="950" spc="-65" dirty="0">
                <a:latin typeface="Cambria"/>
                <a:cs typeface="Cambria"/>
              </a:rPr>
              <a:t>∆</a:t>
            </a:r>
            <a:r>
              <a:rPr sz="1000" i="1" spc="-65" dirty="0">
                <a:latin typeface="Arial"/>
                <a:cs typeface="Arial"/>
              </a:rPr>
              <a:t>V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=</a:t>
            </a:r>
            <a:r>
              <a:rPr sz="950" dirty="0">
                <a:latin typeface="Arial Unicode MS"/>
                <a:cs typeface="Arial Unicode MS"/>
              </a:rPr>
              <a:t>	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600" i="1" dirty="0">
                <a:latin typeface="Arial"/>
                <a:cs typeface="Arial"/>
              </a:rPr>
              <a:t>norte</a:t>
            </a:r>
            <a:r>
              <a:rPr sz="400" i="1" dirty="0">
                <a:latin typeface="Arial"/>
                <a:cs typeface="Arial"/>
              </a:rPr>
              <a:t>R</a:t>
            </a:r>
            <a:r>
              <a:rPr sz="600" i="1" dirty="0">
                <a:latin typeface="Arial"/>
                <a:cs typeface="Arial"/>
              </a:rPr>
              <a:t>V</a:t>
            </a:r>
            <a:r>
              <a:rPr sz="400" dirty="0">
                <a:latin typeface="Arial Unicode MS"/>
                <a:cs typeface="Arial Unicode MS"/>
              </a:rPr>
              <a:t>2</a:t>
            </a:r>
            <a:r>
              <a:rPr sz="400" spc="5" dirty="0">
                <a:latin typeface="Arial Unicode MS"/>
                <a:cs typeface="Arial Unicode MS"/>
              </a:rPr>
              <a:t> </a:t>
            </a:r>
            <a:r>
              <a:rPr sz="600" spc="-50" dirty="0">
                <a:latin typeface="Arial Unicode MS"/>
                <a:cs typeface="Arial Unicode MS"/>
              </a:rPr>
              <a:t>=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574874" y="3812865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526407" y="4259890"/>
            <a:ext cx="19037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Reordenando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anterior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obtiene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4824796" y="4571752"/>
            <a:ext cx="73342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75" i="1" spc="-172" baseline="-34391" dirty="0">
                <a:latin typeface="Arial"/>
                <a:cs typeface="Arial"/>
              </a:rPr>
              <a:t>V</a:t>
            </a:r>
            <a:r>
              <a:rPr sz="1575" i="1" spc="-150" baseline="-34391" dirty="0">
                <a:latin typeface="Arial"/>
                <a:cs typeface="Arial"/>
              </a:rPr>
              <a:t> </a:t>
            </a:r>
            <a:r>
              <a:rPr sz="1050" baseline="3968" dirty="0">
                <a:latin typeface="Arial Unicode MS"/>
                <a:cs typeface="Arial Unicode MS"/>
              </a:rPr>
              <a:t>2</a:t>
            </a:r>
            <a:r>
              <a:rPr sz="1050" spc="1207" baseline="3968" dirty="0">
                <a:latin typeface="Arial Unicode MS"/>
                <a:cs typeface="Arial Unicode MS"/>
              </a:rPr>
              <a:t> </a:t>
            </a:r>
            <a:r>
              <a:rPr sz="1000" i="1" u="sng" spc="170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i="1" u="sng" spc="-5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u="sng" spc="-5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000" i="1" u="sng" spc="-5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V</a:t>
            </a:r>
            <a:r>
              <a:rPr sz="650" u="sng" spc="-5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sz="650" u="sng" spc="-1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50" u="sng" spc="-50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+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5578033" y="4554903"/>
            <a:ext cx="843915" cy="34111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u="sng" spc="-85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RP</a:t>
            </a:r>
            <a:r>
              <a:rPr sz="900" i="1" u="sng" spc="-20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+</a:t>
            </a:r>
            <a:r>
              <a:rPr sz="900" u="sng" spc="-55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900" i="1" u="sng" dirty="0"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XQ</a:t>
            </a:r>
            <a:r>
              <a:rPr sz="900" i="1" spc="295" dirty="0">
                <a:latin typeface="Arial"/>
                <a:cs typeface="Arial"/>
              </a:rPr>
              <a:t> </a:t>
            </a:r>
            <a:r>
              <a:rPr sz="1275" baseline="-42483" dirty="0">
                <a:latin typeface="Arial Unicode MS"/>
                <a:cs typeface="Arial Unicode MS"/>
              </a:rPr>
              <a:t>=</a:t>
            </a:r>
            <a:r>
              <a:rPr sz="1275" spc="-52" baseline="-42483" dirty="0">
                <a:latin typeface="Arial Unicode MS"/>
                <a:cs typeface="Arial Unicode MS"/>
              </a:rPr>
              <a:t> </a:t>
            </a:r>
            <a:r>
              <a:rPr sz="1275" spc="-30" baseline="-42483" dirty="0">
                <a:latin typeface="Arial Unicode MS"/>
                <a:cs typeface="Arial Unicode MS"/>
              </a:rPr>
              <a:t>0.0,</a:t>
            </a:r>
            <a:endParaRPr sz="1275" baseline="-42483">
              <a:latin typeface="Arial Unicode MS"/>
              <a:cs typeface="Arial Unicode MS"/>
            </a:endParaRPr>
          </a:p>
          <a:p>
            <a:pPr marL="183515">
              <a:spcBef>
                <a:spcPts val="640"/>
              </a:spcBef>
            </a:pPr>
            <a:r>
              <a:rPr sz="400" i="1" spc="-70" dirty="0">
                <a:latin typeface="Arial"/>
                <a:cs typeface="Arial"/>
              </a:rPr>
              <a:t>nort</a:t>
            </a:r>
            <a:r>
              <a:rPr sz="1050" i="1" spc="-104" baseline="-19841" dirty="0">
                <a:latin typeface="Arial"/>
                <a:cs typeface="Arial"/>
              </a:rPr>
              <a:t>R</a:t>
            </a:r>
            <a:r>
              <a:rPr sz="400" i="1" spc="-70" dirty="0">
                <a:latin typeface="Arial"/>
                <a:cs typeface="Arial"/>
              </a:rPr>
              <a:t>e</a:t>
            </a:r>
            <a:r>
              <a:rPr sz="400" i="1" spc="5" dirty="0">
                <a:latin typeface="Arial"/>
                <a:cs typeface="Arial"/>
              </a:rPr>
              <a:t> </a:t>
            </a:r>
            <a:r>
              <a:rPr sz="300" spc="-50" dirty="0">
                <a:latin typeface="Arial Unicode MS"/>
                <a:cs typeface="Arial Unicode MS"/>
              </a:rPr>
              <a:t>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926396" y="4661088"/>
            <a:ext cx="140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1000" spc="-60" dirty="0"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113720" y="4722491"/>
            <a:ext cx="32512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-75" dirty="0">
                <a:latin typeface="Arial"/>
                <a:cs typeface="Arial"/>
              </a:rPr>
              <a:t>N</a:t>
            </a:r>
            <a:r>
              <a:rPr sz="1050" i="1" spc="-112" baseline="-19841" dirty="0">
                <a:latin typeface="Arial"/>
                <a:cs typeface="Arial"/>
              </a:rPr>
              <a:t>S</a:t>
            </a:r>
            <a:r>
              <a:rPr sz="1050" i="1" spc="-75" dirty="0">
                <a:latin typeface="Arial"/>
                <a:cs typeface="Arial"/>
              </a:rPr>
              <a:t>N</a:t>
            </a:r>
            <a:r>
              <a:rPr sz="700" i="1" spc="-75" dirty="0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808094" y="5440123"/>
            <a:ext cx="2489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latin typeface="Arial Unicode MS"/>
                <a:cs typeface="Arial Unicode MS"/>
              </a:rPr>
              <a:t>2</a:t>
            </a:r>
            <a:r>
              <a:rPr sz="400" i="1" dirty="0">
                <a:latin typeface="Arial"/>
                <a:cs typeface="Arial"/>
              </a:rPr>
              <a:t>norte</a:t>
            </a:r>
            <a:r>
              <a:rPr sz="400" i="1" spc="229" dirty="0">
                <a:latin typeface="Arial"/>
                <a:cs typeface="Arial"/>
              </a:rPr>
              <a:t> </a:t>
            </a:r>
            <a:r>
              <a:rPr sz="900" spc="-50" dirty="0">
                <a:latin typeface="Arial Unicode MS"/>
                <a:cs typeface="Arial Unicode MS"/>
              </a:rPr>
              <a:t>(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4973229" y="5534390"/>
            <a:ext cx="21018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00" i="1" spc="-40" dirty="0">
                <a:latin typeface="Arial"/>
                <a:cs typeface="Arial"/>
              </a:rPr>
              <a:t>R</a:t>
            </a:r>
            <a:r>
              <a:rPr sz="300" i="1" spc="-5" dirty="0">
                <a:latin typeface="Arial"/>
                <a:cs typeface="Arial"/>
              </a:rPr>
              <a:t> </a:t>
            </a:r>
            <a:r>
              <a:rPr sz="400" i="1" spc="-10" dirty="0">
                <a:latin typeface="Arial"/>
                <a:cs typeface="Arial"/>
              </a:rPr>
              <a:t>norte</a:t>
            </a:r>
            <a:r>
              <a:rPr sz="300" i="1" spc="-10" dirty="0">
                <a:latin typeface="Arial"/>
                <a:cs typeface="Arial"/>
              </a:rPr>
              <a:t>S</a:t>
            </a:r>
            <a:endParaRPr sz="3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3513708" y="4986345"/>
            <a:ext cx="3279775" cy="54991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5400">
              <a:spcBef>
                <a:spcPts val="229"/>
              </a:spcBef>
            </a:pP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cuya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211F1F"/>
                </a:solidFill>
                <a:latin typeface="Arial Unicode MS"/>
                <a:cs typeface="Arial Unicode MS"/>
              </a:rPr>
              <a:t>solución</a:t>
            </a:r>
            <a:r>
              <a:rPr sz="8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endParaRPr sz="850">
              <a:latin typeface="Arial Unicode MS"/>
              <a:cs typeface="Arial Unicode MS"/>
            </a:endParaRPr>
          </a:p>
          <a:p>
            <a:pPr marL="1031240">
              <a:spcBef>
                <a:spcPts val="335"/>
              </a:spcBef>
              <a:tabLst>
                <a:tab pos="1471295" algn="l"/>
                <a:tab pos="1708150" algn="l"/>
              </a:tabLst>
            </a:pP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2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= </a:t>
            </a:r>
            <a:r>
              <a:rPr sz="1500" u="sng" baseline="36111" dirty="0">
                <a:uFill>
                  <a:solidFill>
                    <a:srgbClr val="01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u="sng" spc="-75" baseline="36111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1</a:t>
            </a:r>
            <a:r>
              <a:rPr sz="1500" u="sng" baseline="36111" dirty="0"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	</a:t>
            </a:r>
            <a:r>
              <a:rPr sz="1500" spc="300" baseline="36111" dirty="0">
                <a:latin typeface="Arial Unicode MS"/>
                <a:cs typeface="Arial Unicode MS"/>
              </a:rPr>
              <a:t> </a:t>
            </a:r>
            <a:r>
              <a:rPr sz="1050" i="1" spc="-55" dirty="0">
                <a:latin typeface="Arial"/>
                <a:cs typeface="Arial"/>
              </a:rPr>
              <a:t>V</a:t>
            </a:r>
            <a:r>
              <a:rPr sz="700" spc="-55" dirty="0">
                <a:latin typeface="Arial Unicode MS"/>
                <a:cs typeface="Arial Unicode MS"/>
              </a:rPr>
              <a:t>1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+</a:t>
            </a:r>
            <a:r>
              <a:rPr sz="1000" spc="400" dirty="0">
                <a:latin typeface="Arial Unicode MS"/>
                <a:cs typeface="Arial Unicode MS"/>
              </a:rPr>
              <a:t> </a:t>
            </a:r>
            <a:r>
              <a:rPr sz="1000" i="1" spc="-90" dirty="0">
                <a:latin typeface="Arial"/>
                <a:cs typeface="Arial"/>
              </a:rPr>
              <a:t>V</a:t>
            </a:r>
            <a:r>
              <a:rPr sz="650" spc="-90" dirty="0">
                <a:latin typeface="Arial Unicode MS"/>
                <a:cs typeface="Arial Unicode MS"/>
              </a:rPr>
              <a:t>1</a:t>
            </a:r>
            <a:r>
              <a:rPr sz="1050" spc="-135" baseline="35714" dirty="0">
                <a:latin typeface="Arial Unicode MS"/>
                <a:cs typeface="Arial Unicode MS"/>
              </a:rPr>
              <a:t>2</a:t>
            </a:r>
            <a:r>
              <a:rPr sz="950" spc="-90" dirty="0">
                <a:latin typeface="Arial Unicode MS"/>
                <a:cs typeface="Arial Unicode MS"/>
              </a:rPr>
              <a:t>-</a:t>
            </a:r>
            <a:r>
              <a:rPr sz="950" dirty="0">
                <a:latin typeface="Arial Unicode MS"/>
                <a:cs typeface="Arial Unicode MS"/>
              </a:rPr>
              <a:t> 4 </a:t>
            </a:r>
            <a:r>
              <a:rPr sz="950" spc="-95" dirty="0">
                <a:latin typeface="Arial Unicode MS"/>
                <a:cs typeface="Arial Unicode MS"/>
              </a:rPr>
              <a:t>(</a:t>
            </a:r>
            <a:r>
              <a:rPr sz="1000" i="1" spc="-95" dirty="0">
                <a:latin typeface="Arial"/>
                <a:cs typeface="Arial"/>
              </a:rPr>
              <a:t>RP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+ </a:t>
            </a:r>
            <a:r>
              <a:rPr sz="1000" i="1" spc="-85" dirty="0">
                <a:latin typeface="Arial"/>
                <a:cs typeface="Arial"/>
              </a:rPr>
              <a:t>XQ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1000" i="1" spc="-585" dirty="0">
                <a:latin typeface="Arial"/>
                <a:cs typeface="Arial"/>
              </a:rPr>
              <a:t>N</a:t>
            </a:r>
            <a:r>
              <a:rPr sz="1000" spc="-50" dirty="0">
                <a:latin typeface="Arial Unicode MS"/>
                <a:cs typeface="Arial Unicode MS"/>
              </a:rPr>
              <a:t>)</a:t>
            </a:r>
            <a:r>
              <a:rPr sz="1000" dirty="0">
                <a:latin typeface="Arial Unicode MS"/>
                <a:cs typeface="Arial Unicode MS"/>
              </a:rPr>
              <a:t> </a:t>
            </a:r>
            <a:r>
              <a:rPr sz="650" i="1" spc="-85" dirty="0">
                <a:latin typeface="Arial"/>
                <a:cs typeface="Arial"/>
              </a:rPr>
              <a:t>S</a:t>
            </a:r>
            <a:r>
              <a:rPr sz="650" i="1" spc="-5" dirty="0">
                <a:latin typeface="Arial"/>
                <a:cs typeface="Arial"/>
              </a:rPr>
              <a:t> </a:t>
            </a:r>
            <a:r>
              <a:rPr sz="2200" spc="-620" dirty="0">
                <a:latin typeface="Arial Unicode MS"/>
                <a:cs typeface="Arial Unicode MS"/>
              </a:rPr>
              <a:t>)</a:t>
            </a:r>
            <a:r>
              <a:rPr sz="1050" baseline="35714" dirty="0">
                <a:latin typeface="Arial Unicode MS"/>
                <a:cs typeface="Arial Unicode MS"/>
              </a:rPr>
              <a:t>2</a:t>
            </a:r>
            <a:r>
              <a:rPr sz="1050" spc="600" baseline="35714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3488307" y="5740280"/>
            <a:ext cx="4330700" cy="10329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43180" indent="-635">
              <a:lnSpc>
                <a:spcPct val="133300"/>
              </a:lnSpc>
              <a:spcBef>
                <a:spcPts val="90"/>
              </a:spcBef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caracteriza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cuatro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variables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6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4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nor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te</a:t>
            </a:r>
            <a:r>
              <a:rPr sz="7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975" spc="-14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95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975" i="1" spc="-142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975" i="1" spc="135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pa</a:t>
            </a:r>
            <a:r>
              <a:rPr sz="975" i="1" spc="-112" baseline="-2991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ra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conocida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30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valor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impedancia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4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jX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Su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aplicación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especificaciones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adicionales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algunas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variables.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ejemplo,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misma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magnitud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req</a:t>
            </a:r>
            <a:r>
              <a:rPr sz="975" spc="-44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uiere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decir,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completa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caída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requerido),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ecuación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convierte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55" dirty="0">
                <a:solidFill>
                  <a:srgbClr val="211F1F"/>
                </a:solidFill>
                <a:latin typeface="Arial Unicode MS"/>
                <a:cs typeface="Arial Unicode MS"/>
              </a:rPr>
              <a:t>(</a:t>
            </a:r>
            <a:r>
              <a:rPr sz="750" i="1" spc="-15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975" spc="-23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975" spc="142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5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975" spc="-30" baseline="-29914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):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850">
              <a:latin typeface="Arial Unicode MS"/>
              <a:cs typeface="Arial Unicode MS"/>
            </a:endParaRPr>
          </a:p>
          <a:p>
            <a:pPr marL="1176655">
              <a:tabLst>
                <a:tab pos="2057400" algn="l"/>
              </a:tabLst>
            </a:pPr>
            <a:r>
              <a:rPr sz="550" dirty="0">
                <a:latin typeface="Arial Unicode MS"/>
                <a:cs typeface="Arial Unicode MS"/>
              </a:rPr>
              <a:t>2</a:t>
            </a:r>
            <a:r>
              <a:rPr sz="550" i="1" dirty="0">
                <a:latin typeface="Arial"/>
                <a:cs typeface="Arial"/>
              </a:rPr>
              <a:t>norte</a:t>
            </a:r>
            <a:r>
              <a:rPr sz="400" i="1" dirty="0">
                <a:latin typeface="Arial"/>
                <a:cs typeface="Arial"/>
              </a:rPr>
              <a:t>R</a:t>
            </a:r>
            <a:r>
              <a:rPr sz="400" i="1" spc="20" dirty="0">
                <a:latin typeface="Arial"/>
                <a:cs typeface="Arial"/>
              </a:rPr>
              <a:t> </a:t>
            </a:r>
            <a:r>
              <a:rPr sz="550" i="1" dirty="0">
                <a:latin typeface="Arial"/>
                <a:cs typeface="Arial"/>
              </a:rPr>
              <a:t>norte</a:t>
            </a:r>
            <a:r>
              <a:rPr sz="400" i="1" dirty="0">
                <a:latin typeface="Arial"/>
                <a:cs typeface="Arial"/>
              </a:rPr>
              <a:t>S</a:t>
            </a:r>
            <a:r>
              <a:rPr sz="550" i="1" dirty="0">
                <a:latin typeface="Arial"/>
                <a:cs typeface="Arial"/>
              </a:rPr>
              <a:t>V</a:t>
            </a:r>
            <a:r>
              <a:rPr sz="550" i="1" spc="40" dirty="0">
                <a:latin typeface="Arial"/>
                <a:cs typeface="Arial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=</a:t>
            </a:r>
            <a:r>
              <a:rPr sz="550" spc="40" dirty="0">
                <a:latin typeface="Arial Unicode MS"/>
                <a:cs typeface="Arial Unicode MS"/>
              </a:rPr>
              <a:t> </a:t>
            </a:r>
            <a:r>
              <a:rPr sz="550" i="1" spc="-50" dirty="0">
                <a:latin typeface="Arial"/>
                <a:cs typeface="Arial"/>
              </a:rPr>
              <a:t>V</a:t>
            </a:r>
            <a:r>
              <a:rPr sz="550" i="1" spc="35" dirty="0">
                <a:latin typeface="Arial"/>
                <a:cs typeface="Arial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+</a:t>
            </a:r>
            <a:r>
              <a:rPr sz="550" dirty="0">
                <a:latin typeface="Arial Unicode MS"/>
                <a:cs typeface="Arial Unicode MS"/>
              </a:rPr>
              <a:t>	</a:t>
            </a:r>
            <a:r>
              <a:rPr sz="800" i="1" spc="-65" dirty="0">
                <a:latin typeface="Arial"/>
                <a:cs typeface="Arial"/>
              </a:rPr>
              <a:t>V</a:t>
            </a:r>
            <a:r>
              <a:rPr sz="800" i="1" spc="5" dirty="0">
                <a:latin typeface="Arial"/>
                <a:cs typeface="Arial"/>
              </a:rPr>
              <a:t> </a:t>
            </a:r>
            <a:r>
              <a:rPr sz="800" spc="-180" dirty="0">
                <a:latin typeface="Arial Unicode MS"/>
                <a:cs typeface="Arial Unicode MS"/>
              </a:rPr>
              <a:t>-</a:t>
            </a:r>
            <a:r>
              <a:rPr sz="1050" baseline="35714" dirty="0">
                <a:latin typeface="Arial Unicode MS"/>
                <a:cs typeface="Arial Unicode MS"/>
              </a:rPr>
              <a:t>2</a:t>
            </a:r>
            <a:r>
              <a:rPr sz="800" dirty="0">
                <a:latin typeface="Arial Unicode MS"/>
                <a:cs typeface="Arial Unicode MS"/>
              </a:rPr>
              <a:t>4</a:t>
            </a:r>
            <a:r>
              <a:rPr sz="800" spc="10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(</a:t>
            </a:r>
            <a:r>
              <a:rPr sz="800" i="1" spc="-60" dirty="0">
                <a:latin typeface="Arial"/>
                <a:cs typeface="Arial"/>
              </a:rPr>
              <a:t>RP</a:t>
            </a:r>
            <a:r>
              <a:rPr sz="800" i="1" spc="10" dirty="0">
                <a:latin typeface="Arial"/>
                <a:cs typeface="Arial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+</a:t>
            </a:r>
            <a:r>
              <a:rPr sz="800" spc="10" dirty="0">
                <a:latin typeface="Arial Unicode MS"/>
                <a:cs typeface="Arial Unicode MS"/>
              </a:rPr>
              <a:t> </a:t>
            </a:r>
            <a:r>
              <a:rPr sz="800" i="1" dirty="0">
                <a:latin typeface="Arial"/>
                <a:cs typeface="Arial"/>
              </a:rPr>
              <a:t>XQ</a:t>
            </a:r>
            <a:r>
              <a:rPr sz="800" dirty="0">
                <a:latin typeface="Arial Unicode MS"/>
                <a:cs typeface="Arial Unicode MS"/>
              </a:rPr>
              <a:t>)</a:t>
            </a:r>
            <a:r>
              <a:rPr sz="800" i="1" dirty="0">
                <a:latin typeface="Arial"/>
                <a:cs typeface="Arial"/>
              </a:rPr>
              <a:t>norte</a:t>
            </a:r>
            <a:r>
              <a:rPr sz="800" i="1" spc="10" dirty="0">
                <a:latin typeface="Arial"/>
                <a:cs typeface="Arial"/>
              </a:rPr>
              <a:t> </a:t>
            </a:r>
            <a:r>
              <a:rPr sz="550" spc="-25" dirty="0">
                <a:latin typeface="Arial Unicode MS"/>
                <a:cs typeface="Arial Unicode MS"/>
              </a:rPr>
              <a:t>2</a:t>
            </a:r>
            <a:r>
              <a:rPr sz="1050" i="1" spc="-37" baseline="-19841" dirty="0">
                <a:latin typeface="Arial"/>
                <a:cs typeface="Arial"/>
              </a:rPr>
              <a:t>S</a:t>
            </a:r>
            <a:endParaRPr sz="1050" baseline="-19841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3526486" y="7117390"/>
            <a:ext cx="1022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45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928760" y="7361613"/>
            <a:ext cx="179705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r>
              <a:rPr sz="300" i="1" spc="-10" dirty="0">
                <a:latin typeface="Arial"/>
                <a:cs typeface="Arial"/>
              </a:rPr>
              <a:t>R</a:t>
            </a:r>
            <a:endParaRPr sz="3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931553" y="7545382"/>
            <a:ext cx="176530" cy="7630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400" i="1" spc="-10" dirty="0">
                <a:latin typeface="Arial"/>
                <a:cs typeface="Arial"/>
              </a:rPr>
              <a:t>norte</a:t>
            </a:r>
            <a:r>
              <a:rPr sz="300" i="1" spc="-10" dirty="0">
                <a:latin typeface="Arial"/>
                <a:cs typeface="Arial"/>
              </a:rPr>
              <a:t>S</a:t>
            </a:r>
            <a:endParaRPr sz="3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5838333" y="7298112"/>
            <a:ext cx="44704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85" dirty="0">
                <a:latin typeface="Arial"/>
                <a:cs typeface="Arial"/>
              </a:rPr>
              <a:t>RP</a:t>
            </a:r>
            <a:r>
              <a:rPr sz="900" i="1" spc="-20" dirty="0">
                <a:latin typeface="Arial"/>
                <a:cs typeface="Arial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+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i="1" spc="-25" dirty="0">
                <a:latin typeface="Arial"/>
                <a:cs typeface="Arial"/>
              </a:rPr>
              <a:t>XQ</a:t>
            </a:r>
            <a:endParaRPr sz="9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978160" y="7478146"/>
            <a:ext cx="10160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-105" dirty="0"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119260" y="7425467"/>
            <a:ext cx="667385" cy="1006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550" dirty="0">
                <a:latin typeface="Arial Unicode MS"/>
                <a:cs typeface="Arial Unicode MS"/>
              </a:rPr>
              <a:t>(1</a:t>
            </a:r>
            <a:r>
              <a:rPr sz="550" dirty="0">
                <a:latin typeface="Cambria"/>
                <a:cs typeface="Cambria"/>
              </a:rPr>
              <a:t>−</a:t>
            </a:r>
            <a:r>
              <a:rPr sz="550" spc="75" dirty="0">
                <a:latin typeface="Cambria"/>
                <a:cs typeface="Cambria"/>
              </a:rPr>
              <a:t> </a:t>
            </a:r>
            <a:r>
              <a:rPr sz="550" i="1" dirty="0">
                <a:latin typeface="Arial"/>
                <a:cs typeface="Arial"/>
              </a:rPr>
              <a:t>norte</a:t>
            </a:r>
            <a:r>
              <a:rPr sz="400" i="1" dirty="0">
                <a:latin typeface="Arial"/>
                <a:cs typeface="Arial"/>
              </a:rPr>
              <a:t>R</a:t>
            </a:r>
            <a:r>
              <a:rPr sz="400" i="1" spc="30" dirty="0">
                <a:latin typeface="Arial"/>
                <a:cs typeface="Arial"/>
              </a:rPr>
              <a:t> </a:t>
            </a:r>
            <a:r>
              <a:rPr sz="550" i="1" dirty="0">
                <a:latin typeface="Arial"/>
                <a:cs typeface="Arial"/>
              </a:rPr>
              <a:t>norte</a:t>
            </a:r>
            <a:r>
              <a:rPr sz="400" i="1" dirty="0">
                <a:latin typeface="Arial"/>
                <a:cs typeface="Arial"/>
              </a:rPr>
              <a:t>S</a:t>
            </a:r>
            <a:r>
              <a:rPr sz="400" i="1" spc="30" dirty="0">
                <a:latin typeface="Arial"/>
                <a:cs typeface="Arial"/>
              </a:rPr>
              <a:t> </a:t>
            </a:r>
            <a:r>
              <a:rPr sz="550" dirty="0">
                <a:latin typeface="Arial Unicode MS"/>
                <a:cs typeface="Arial Unicode MS"/>
              </a:rPr>
              <a:t>)</a:t>
            </a:r>
            <a:r>
              <a:rPr sz="550" spc="45" dirty="0">
                <a:latin typeface="Arial Unicode MS"/>
                <a:cs typeface="Arial Unicode MS"/>
              </a:rPr>
              <a:t> </a:t>
            </a:r>
            <a:r>
              <a:rPr sz="550" spc="-50" dirty="0">
                <a:latin typeface="Arial Unicode MS"/>
                <a:cs typeface="Arial Unicode MS"/>
              </a:rPr>
              <a:t>=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6312297" y="7371391"/>
            <a:ext cx="596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.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6078110" y="7464656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Arial Unicode MS"/>
                <a:cs typeface="Arial Unicode MS"/>
              </a:rPr>
              <a:t>2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44131" y="7071983"/>
            <a:ext cx="623570" cy="284480"/>
            <a:chOff x="1189012" y="7071983"/>
            <a:chExt cx="623570" cy="284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2501" y="7071983"/>
              <a:ext cx="289534" cy="2843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9012" y="7074421"/>
              <a:ext cx="294678" cy="2794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882825" y="6200797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>
                <a:moveTo>
                  <a:pt x="0" y="0"/>
                </a:moveTo>
                <a:lnTo>
                  <a:pt x="151130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60600" y="6399705"/>
            <a:ext cx="1181100" cy="902335"/>
          </a:xfrm>
          <a:custGeom>
            <a:avLst/>
            <a:gdLst/>
            <a:ahLst/>
            <a:cxnLst/>
            <a:rect l="l" t="t" r="r" b="b"/>
            <a:pathLst>
              <a:path w="1181100" h="902334">
                <a:moveTo>
                  <a:pt x="0" y="0"/>
                </a:moveTo>
                <a:lnTo>
                  <a:pt x="1180541" y="0"/>
                </a:lnTo>
              </a:path>
              <a:path w="1181100" h="902334">
                <a:moveTo>
                  <a:pt x="756208" y="902055"/>
                </a:moveTo>
                <a:lnTo>
                  <a:pt x="756208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420188" y="6148820"/>
            <a:ext cx="284480" cy="252729"/>
            <a:chOff x="2565069" y="6148819"/>
            <a:chExt cx="284480" cy="25272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5069" y="6148819"/>
              <a:ext cx="284441" cy="1244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5069" y="6300025"/>
              <a:ext cx="284441" cy="10151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590845" y="6372357"/>
            <a:ext cx="60960" cy="59690"/>
            <a:chOff x="1735726" y="6372357"/>
            <a:chExt cx="60960" cy="59690"/>
          </a:xfrm>
        </p:grpSpPr>
        <p:sp>
          <p:nvSpPr>
            <p:cNvPr id="11" name="object 11"/>
            <p:cNvSpPr/>
            <p:nvPr/>
          </p:nvSpPr>
          <p:spPr>
            <a:xfrm>
              <a:off x="1740489" y="6377120"/>
              <a:ext cx="51435" cy="50165"/>
            </a:xfrm>
            <a:custGeom>
              <a:avLst/>
              <a:gdLst/>
              <a:ahLst/>
              <a:cxnLst/>
              <a:rect l="l" t="t" r="r" b="b"/>
              <a:pathLst>
                <a:path w="51435" h="50164">
                  <a:moveTo>
                    <a:pt x="25641" y="0"/>
                  </a:moveTo>
                  <a:lnTo>
                    <a:pt x="15655" y="1961"/>
                  </a:lnTo>
                  <a:lnTo>
                    <a:pt x="7505" y="7310"/>
                  </a:lnTo>
                  <a:lnTo>
                    <a:pt x="2013" y="15242"/>
                  </a:lnTo>
                  <a:lnTo>
                    <a:pt x="0" y="24955"/>
                  </a:lnTo>
                  <a:lnTo>
                    <a:pt x="2013" y="34654"/>
                  </a:lnTo>
                  <a:lnTo>
                    <a:pt x="7505" y="42570"/>
                  </a:lnTo>
                  <a:lnTo>
                    <a:pt x="15655" y="47904"/>
                  </a:lnTo>
                  <a:lnTo>
                    <a:pt x="25641" y="49860"/>
                  </a:lnTo>
                  <a:lnTo>
                    <a:pt x="35649" y="47904"/>
                  </a:lnTo>
                  <a:lnTo>
                    <a:pt x="43810" y="42570"/>
                  </a:lnTo>
                  <a:lnTo>
                    <a:pt x="49306" y="34654"/>
                  </a:lnTo>
                  <a:lnTo>
                    <a:pt x="51320" y="24955"/>
                  </a:lnTo>
                  <a:lnTo>
                    <a:pt x="49306" y="15242"/>
                  </a:lnTo>
                  <a:lnTo>
                    <a:pt x="43810" y="7310"/>
                  </a:lnTo>
                  <a:lnTo>
                    <a:pt x="35649" y="1961"/>
                  </a:lnTo>
                  <a:lnTo>
                    <a:pt x="25641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40489" y="6377120"/>
              <a:ext cx="51435" cy="50165"/>
            </a:xfrm>
            <a:custGeom>
              <a:avLst/>
              <a:gdLst/>
              <a:ahLst/>
              <a:cxnLst/>
              <a:rect l="l" t="t" r="r" b="b"/>
              <a:pathLst>
                <a:path w="51435" h="50164">
                  <a:moveTo>
                    <a:pt x="25641" y="0"/>
                  </a:moveTo>
                  <a:lnTo>
                    <a:pt x="15655" y="1961"/>
                  </a:lnTo>
                  <a:lnTo>
                    <a:pt x="7505" y="7310"/>
                  </a:lnTo>
                  <a:lnTo>
                    <a:pt x="2013" y="15242"/>
                  </a:lnTo>
                  <a:lnTo>
                    <a:pt x="0" y="24955"/>
                  </a:lnTo>
                  <a:lnTo>
                    <a:pt x="2013" y="34654"/>
                  </a:lnTo>
                  <a:lnTo>
                    <a:pt x="7505" y="42570"/>
                  </a:lnTo>
                  <a:lnTo>
                    <a:pt x="15655" y="47904"/>
                  </a:lnTo>
                  <a:lnTo>
                    <a:pt x="25641" y="49860"/>
                  </a:lnTo>
                  <a:lnTo>
                    <a:pt x="35649" y="47904"/>
                  </a:lnTo>
                  <a:lnTo>
                    <a:pt x="43810" y="42570"/>
                  </a:lnTo>
                  <a:lnTo>
                    <a:pt x="49306" y="34654"/>
                  </a:lnTo>
                  <a:lnTo>
                    <a:pt x="51320" y="24955"/>
                  </a:lnTo>
                  <a:lnTo>
                    <a:pt x="49306" y="15242"/>
                  </a:lnTo>
                  <a:lnTo>
                    <a:pt x="43810" y="7310"/>
                  </a:lnTo>
                  <a:lnTo>
                    <a:pt x="35649" y="1961"/>
                  </a:lnTo>
                  <a:lnTo>
                    <a:pt x="25641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5494" y="6750837"/>
            <a:ext cx="114300" cy="355214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4097138" y="660067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70109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4380261" y="6349892"/>
            <a:ext cx="1329690" cy="532765"/>
            <a:chOff x="1525142" y="6349891"/>
            <a:chExt cx="1329690" cy="532765"/>
          </a:xfrm>
        </p:grpSpPr>
        <p:sp>
          <p:nvSpPr>
            <p:cNvPr id="16" name="object 16"/>
            <p:cNvSpPr/>
            <p:nvPr/>
          </p:nvSpPr>
          <p:spPr>
            <a:xfrm>
              <a:off x="1525142" y="6819494"/>
              <a:ext cx="1323340" cy="63500"/>
            </a:xfrm>
            <a:custGeom>
              <a:avLst/>
              <a:gdLst/>
              <a:ahLst/>
              <a:cxnLst/>
              <a:rect l="l" t="t" r="r" b="b"/>
              <a:pathLst>
                <a:path w="1323339" h="63500">
                  <a:moveTo>
                    <a:pt x="63500" y="0"/>
                  </a:moveTo>
                  <a:lnTo>
                    <a:pt x="0" y="31483"/>
                  </a:lnTo>
                  <a:lnTo>
                    <a:pt x="63500" y="62966"/>
                  </a:lnTo>
                  <a:lnTo>
                    <a:pt x="63500" y="38087"/>
                  </a:lnTo>
                  <a:lnTo>
                    <a:pt x="52870" y="38087"/>
                  </a:lnTo>
                  <a:lnTo>
                    <a:pt x="52870" y="24955"/>
                  </a:lnTo>
                  <a:lnTo>
                    <a:pt x="63500" y="24955"/>
                  </a:lnTo>
                  <a:lnTo>
                    <a:pt x="63500" y="0"/>
                  </a:lnTo>
                  <a:close/>
                </a:path>
                <a:path w="1323339" h="63500">
                  <a:moveTo>
                    <a:pt x="63500" y="24955"/>
                  </a:moveTo>
                  <a:lnTo>
                    <a:pt x="52870" y="24955"/>
                  </a:lnTo>
                  <a:lnTo>
                    <a:pt x="52870" y="38087"/>
                  </a:lnTo>
                  <a:lnTo>
                    <a:pt x="63500" y="38087"/>
                  </a:lnTo>
                  <a:lnTo>
                    <a:pt x="63500" y="24955"/>
                  </a:lnTo>
                  <a:close/>
                </a:path>
                <a:path w="1323339" h="63500">
                  <a:moveTo>
                    <a:pt x="1322870" y="24955"/>
                  </a:moveTo>
                  <a:lnTo>
                    <a:pt x="63500" y="24955"/>
                  </a:lnTo>
                  <a:lnTo>
                    <a:pt x="63500" y="38087"/>
                  </a:lnTo>
                  <a:lnTo>
                    <a:pt x="1322870" y="38087"/>
                  </a:lnTo>
                  <a:lnTo>
                    <a:pt x="1322870" y="2495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48010" y="6349891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h="501650">
                  <a:moveTo>
                    <a:pt x="0" y="0"/>
                  </a:moveTo>
                  <a:lnTo>
                    <a:pt x="0" y="501078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4206677" y="7250835"/>
            <a:ext cx="63500" cy="156210"/>
          </a:xfrm>
          <a:custGeom>
            <a:avLst/>
            <a:gdLst/>
            <a:ahLst/>
            <a:cxnLst/>
            <a:rect l="l" t="t" r="r" b="b"/>
            <a:pathLst>
              <a:path w="63500" h="156209">
                <a:moveTo>
                  <a:pt x="34683" y="47231"/>
                </a:moveTo>
                <a:lnTo>
                  <a:pt x="28816" y="47231"/>
                </a:lnTo>
                <a:lnTo>
                  <a:pt x="26428" y="49593"/>
                </a:lnTo>
                <a:lnTo>
                  <a:pt x="26428" y="153555"/>
                </a:lnTo>
                <a:lnTo>
                  <a:pt x="28816" y="155854"/>
                </a:lnTo>
                <a:lnTo>
                  <a:pt x="34683" y="155854"/>
                </a:lnTo>
                <a:lnTo>
                  <a:pt x="37058" y="153555"/>
                </a:lnTo>
                <a:lnTo>
                  <a:pt x="37058" y="49593"/>
                </a:lnTo>
                <a:lnTo>
                  <a:pt x="34683" y="47231"/>
                </a:lnTo>
                <a:close/>
              </a:path>
              <a:path w="63500" h="156209">
                <a:moveTo>
                  <a:pt x="31750" y="0"/>
                </a:moveTo>
                <a:lnTo>
                  <a:pt x="0" y="62966"/>
                </a:lnTo>
                <a:lnTo>
                  <a:pt x="26428" y="62966"/>
                </a:lnTo>
                <a:lnTo>
                  <a:pt x="26428" y="49593"/>
                </a:lnTo>
                <a:lnTo>
                  <a:pt x="28816" y="47231"/>
                </a:lnTo>
                <a:lnTo>
                  <a:pt x="55565" y="47231"/>
                </a:lnTo>
                <a:lnTo>
                  <a:pt x="31750" y="0"/>
                </a:lnTo>
                <a:close/>
              </a:path>
              <a:path w="63500" h="156209">
                <a:moveTo>
                  <a:pt x="55565" y="47231"/>
                </a:moveTo>
                <a:lnTo>
                  <a:pt x="34683" y="47231"/>
                </a:lnTo>
                <a:lnTo>
                  <a:pt x="37058" y="49593"/>
                </a:lnTo>
                <a:lnTo>
                  <a:pt x="37058" y="62966"/>
                </a:lnTo>
                <a:lnTo>
                  <a:pt x="63499" y="62966"/>
                </a:lnTo>
                <a:lnTo>
                  <a:pt x="55565" y="47231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42175" y="7250836"/>
            <a:ext cx="320675" cy="156210"/>
          </a:xfrm>
          <a:custGeom>
            <a:avLst/>
            <a:gdLst/>
            <a:ahLst/>
            <a:cxnLst/>
            <a:rect l="l" t="t" r="r" b="b"/>
            <a:pathLst>
              <a:path w="320675" h="156209">
                <a:moveTo>
                  <a:pt x="63500" y="62966"/>
                </a:moveTo>
                <a:lnTo>
                  <a:pt x="55562" y="47231"/>
                </a:lnTo>
                <a:lnTo>
                  <a:pt x="31750" y="0"/>
                </a:lnTo>
                <a:lnTo>
                  <a:pt x="0" y="62966"/>
                </a:lnTo>
                <a:lnTo>
                  <a:pt x="26428" y="62966"/>
                </a:lnTo>
                <a:lnTo>
                  <a:pt x="26428" y="153555"/>
                </a:lnTo>
                <a:lnTo>
                  <a:pt x="28816" y="155854"/>
                </a:lnTo>
                <a:lnTo>
                  <a:pt x="34683" y="155854"/>
                </a:lnTo>
                <a:lnTo>
                  <a:pt x="35953" y="154584"/>
                </a:lnTo>
                <a:lnTo>
                  <a:pt x="57708" y="154584"/>
                </a:lnTo>
                <a:lnTo>
                  <a:pt x="59537" y="152781"/>
                </a:lnTo>
                <a:lnTo>
                  <a:pt x="59537" y="148450"/>
                </a:lnTo>
                <a:lnTo>
                  <a:pt x="57708" y="146710"/>
                </a:lnTo>
                <a:lnTo>
                  <a:pt x="36995" y="146710"/>
                </a:lnTo>
                <a:lnTo>
                  <a:pt x="36995" y="62966"/>
                </a:lnTo>
                <a:lnTo>
                  <a:pt x="63500" y="62966"/>
                </a:lnTo>
                <a:close/>
              </a:path>
              <a:path w="320675" h="156209">
                <a:moveTo>
                  <a:pt x="115100" y="148450"/>
                </a:moveTo>
                <a:lnTo>
                  <a:pt x="113258" y="146710"/>
                </a:lnTo>
                <a:lnTo>
                  <a:pt x="85090" y="146710"/>
                </a:lnTo>
                <a:lnTo>
                  <a:pt x="83350" y="148450"/>
                </a:lnTo>
                <a:lnTo>
                  <a:pt x="83350" y="152781"/>
                </a:lnTo>
                <a:lnTo>
                  <a:pt x="85090" y="154584"/>
                </a:lnTo>
                <a:lnTo>
                  <a:pt x="113258" y="154584"/>
                </a:lnTo>
                <a:lnTo>
                  <a:pt x="115100" y="152781"/>
                </a:lnTo>
                <a:lnTo>
                  <a:pt x="115100" y="148450"/>
                </a:lnTo>
                <a:close/>
              </a:path>
              <a:path w="320675" h="156209">
                <a:moveTo>
                  <a:pt x="170649" y="148450"/>
                </a:moveTo>
                <a:lnTo>
                  <a:pt x="168833" y="146710"/>
                </a:lnTo>
                <a:lnTo>
                  <a:pt x="140652" y="146710"/>
                </a:lnTo>
                <a:lnTo>
                  <a:pt x="138912" y="148450"/>
                </a:lnTo>
                <a:lnTo>
                  <a:pt x="138912" y="152781"/>
                </a:lnTo>
                <a:lnTo>
                  <a:pt x="140652" y="154584"/>
                </a:lnTo>
                <a:lnTo>
                  <a:pt x="168833" y="154584"/>
                </a:lnTo>
                <a:lnTo>
                  <a:pt x="170649" y="152781"/>
                </a:lnTo>
                <a:lnTo>
                  <a:pt x="170649" y="148450"/>
                </a:lnTo>
                <a:close/>
              </a:path>
              <a:path w="320675" h="156209">
                <a:moveTo>
                  <a:pt x="226225" y="148450"/>
                </a:moveTo>
                <a:lnTo>
                  <a:pt x="224383" y="146710"/>
                </a:lnTo>
                <a:lnTo>
                  <a:pt x="196215" y="146710"/>
                </a:lnTo>
                <a:lnTo>
                  <a:pt x="194475" y="148450"/>
                </a:lnTo>
                <a:lnTo>
                  <a:pt x="194475" y="152781"/>
                </a:lnTo>
                <a:lnTo>
                  <a:pt x="196215" y="154584"/>
                </a:lnTo>
                <a:lnTo>
                  <a:pt x="224383" y="154584"/>
                </a:lnTo>
                <a:lnTo>
                  <a:pt x="226225" y="152781"/>
                </a:lnTo>
                <a:lnTo>
                  <a:pt x="226225" y="148450"/>
                </a:lnTo>
                <a:close/>
              </a:path>
              <a:path w="320675" h="156209">
                <a:moveTo>
                  <a:pt x="281787" y="148450"/>
                </a:moveTo>
                <a:lnTo>
                  <a:pt x="279958" y="146710"/>
                </a:lnTo>
                <a:lnTo>
                  <a:pt x="251777" y="146710"/>
                </a:lnTo>
                <a:lnTo>
                  <a:pt x="250037" y="148450"/>
                </a:lnTo>
                <a:lnTo>
                  <a:pt x="250037" y="152781"/>
                </a:lnTo>
                <a:lnTo>
                  <a:pt x="251777" y="154584"/>
                </a:lnTo>
                <a:lnTo>
                  <a:pt x="279958" y="154584"/>
                </a:lnTo>
                <a:lnTo>
                  <a:pt x="281787" y="152781"/>
                </a:lnTo>
                <a:lnTo>
                  <a:pt x="281787" y="148450"/>
                </a:lnTo>
                <a:close/>
              </a:path>
              <a:path w="320675" h="156209">
                <a:moveTo>
                  <a:pt x="320357" y="148450"/>
                </a:moveTo>
                <a:lnTo>
                  <a:pt x="318604" y="146710"/>
                </a:lnTo>
                <a:lnTo>
                  <a:pt x="307340" y="146710"/>
                </a:lnTo>
                <a:lnTo>
                  <a:pt x="305600" y="148450"/>
                </a:lnTo>
                <a:lnTo>
                  <a:pt x="305600" y="152781"/>
                </a:lnTo>
                <a:lnTo>
                  <a:pt x="307340" y="154584"/>
                </a:lnTo>
                <a:lnTo>
                  <a:pt x="318604" y="154584"/>
                </a:lnTo>
                <a:lnTo>
                  <a:pt x="320357" y="152781"/>
                </a:lnTo>
                <a:lnTo>
                  <a:pt x="320357" y="14845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34450" y="7397547"/>
            <a:ext cx="143510" cy="8255"/>
          </a:xfrm>
          <a:custGeom>
            <a:avLst/>
            <a:gdLst/>
            <a:ahLst/>
            <a:cxnLst/>
            <a:rect l="l" t="t" r="r" b="b"/>
            <a:pathLst>
              <a:path w="143509" h="8254">
                <a:moveTo>
                  <a:pt x="30010" y="0"/>
                </a:moveTo>
                <a:lnTo>
                  <a:pt x="1828" y="0"/>
                </a:lnTo>
                <a:lnTo>
                  <a:pt x="0" y="1739"/>
                </a:lnTo>
                <a:lnTo>
                  <a:pt x="0" y="6070"/>
                </a:lnTo>
                <a:lnTo>
                  <a:pt x="1828" y="7874"/>
                </a:lnTo>
                <a:lnTo>
                  <a:pt x="30010" y="7874"/>
                </a:lnTo>
                <a:lnTo>
                  <a:pt x="31750" y="6070"/>
                </a:lnTo>
                <a:lnTo>
                  <a:pt x="31750" y="1739"/>
                </a:lnTo>
                <a:lnTo>
                  <a:pt x="30010" y="0"/>
                </a:lnTo>
                <a:close/>
              </a:path>
              <a:path w="143509" h="8254">
                <a:moveTo>
                  <a:pt x="85572" y="0"/>
                </a:moveTo>
                <a:lnTo>
                  <a:pt x="57391" y="0"/>
                </a:lnTo>
                <a:lnTo>
                  <a:pt x="55562" y="1739"/>
                </a:lnTo>
                <a:lnTo>
                  <a:pt x="55562" y="6070"/>
                </a:lnTo>
                <a:lnTo>
                  <a:pt x="57391" y="7874"/>
                </a:lnTo>
                <a:lnTo>
                  <a:pt x="85572" y="7874"/>
                </a:lnTo>
                <a:lnTo>
                  <a:pt x="87325" y="6070"/>
                </a:lnTo>
                <a:lnTo>
                  <a:pt x="87325" y="1739"/>
                </a:lnTo>
                <a:lnTo>
                  <a:pt x="85572" y="0"/>
                </a:lnTo>
                <a:close/>
              </a:path>
              <a:path w="143509" h="8254">
                <a:moveTo>
                  <a:pt x="141135" y="0"/>
                </a:moveTo>
                <a:lnTo>
                  <a:pt x="112953" y="0"/>
                </a:lnTo>
                <a:lnTo>
                  <a:pt x="111125" y="1739"/>
                </a:lnTo>
                <a:lnTo>
                  <a:pt x="111125" y="6070"/>
                </a:lnTo>
                <a:lnTo>
                  <a:pt x="112953" y="7874"/>
                </a:lnTo>
                <a:lnTo>
                  <a:pt x="141135" y="7874"/>
                </a:lnTo>
                <a:lnTo>
                  <a:pt x="142887" y="6070"/>
                </a:lnTo>
                <a:lnTo>
                  <a:pt x="142887" y="1739"/>
                </a:lnTo>
                <a:lnTo>
                  <a:pt x="141135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60601" y="6600666"/>
            <a:ext cx="1086485" cy="0"/>
          </a:xfrm>
          <a:custGeom>
            <a:avLst/>
            <a:gdLst/>
            <a:ahLst/>
            <a:cxnLst/>
            <a:rect l="l" t="t" r="r" b="b"/>
            <a:pathLst>
              <a:path w="1086485">
                <a:moveTo>
                  <a:pt x="0" y="0"/>
                </a:moveTo>
                <a:lnTo>
                  <a:pt x="1086408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96606" y="7093411"/>
            <a:ext cx="123825" cy="20320"/>
          </a:xfrm>
          <a:custGeom>
            <a:avLst/>
            <a:gdLst/>
            <a:ahLst/>
            <a:cxnLst/>
            <a:rect l="l" t="t" r="r" b="b"/>
            <a:pathLst>
              <a:path w="123825" h="20320">
                <a:moveTo>
                  <a:pt x="79375" y="0"/>
                </a:moveTo>
                <a:lnTo>
                  <a:pt x="123342" y="15748"/>
                </a:lnTo>
              </a:path>
              <a:path w="123825" h="20320">
                <a:moveTo>
                  <a:pt x="42862" y="0"/>
                </a:moveTo>
                <a:lnTo>
                  <a:pt x="0" y="19989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32081" y="6199769"/>
            <a:ext cx="0" cy="551180"/>
          </a:xfrm>
          <a:custGeom>
            <a:avLst/>
            <a:gdLst/>
            <a:ahLst/>
            <a:cxnLst/>
            <a:rect l="l" t="t" r="r" b="b"/>
            <a:pathLst>
              <a:path h="551179">
                <a:moveTo>
                  <a:pt x="0" y="551014"/>
                </a:moveTo>
                <a:lnTo>
                  <a:pt x="0" y="0"/>
                </a:lnTo>
              </a:path>
            </a:pathLst>
          </a:custGeom>
          <a:ln w="15862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42236" y="6394438"/>
            <a:ext cx="236220" cy="10795"/>
          </a:xfrm>
          <a:custGeom>
            <a:avLst/>
            <a:gdLst/>
            <a:ahLst/>
            <a:cxnLst/>
            <a:rect l="l" t="t" r="r" b="b"/>
            <a:pathLst>
              <a:path w="236219" h="10795">
                <a:moveTo>
                  <a:pt x="42303" y="0"/>
                </a:moveTo>
                <a:lnTo>
                  <a:pt x="0" y="0"/>
                </a:lnTo>
                <a:lnTo>
                  <a:pt x="0" y="10541"/>
                </a:lnTo>
                <a:lnTo>
                  <a:pt x="42303" y="10541"/>
                </a:lnTo>
                <a:lnTo>
                  <a:pt x="42303" y="0"/>
                </a:lnTo>
                <a:close/>
              </a:path>
              <a:path w="236219" h="10795">
                <a:moveTo>
                  <a:pt x="116382" y="0"/>
                </a:moveTo>
                <a:lnTo>
                  <a:pt x="74066" y="0"/>
                </a:lnTo>
                <a:lnTo>
                  <a:pt x="74066" y="10541"/>
                </a:lnTo>
                <a:lnTo>
                  <a:pt x="116382" y="10541"/>
                </a:lnTo>
                <a:lnTo>
                  <a:pt x="116382" y="0"/>
                </a:lnTo>
                <a:close/>
              </a:path>
              <a:path w="236219" h="10795">
                <a:moveTo>
                  <a:pt x="190512" y="0"/>
                </a:moveTo>
                <a:lnTo>
                  <a:pt x="148132" y="0"/>
                </a:lnTo>
                <a:lnTo>
                  <a:pt x="148132" y="10541"/>
                </a:lnTo>
                <a:lnTo>
                  <a:pt x="190512" y="10541"/>
                </a:lnTo>
                <a:lnTo>
                  <a:pt x="190512" y="0"/>
                </a:lnTo>
                <a:close/>
              </a:path>
              <a:path w="236219" h="10795">
                <a:moveTo>
                  <a:pt x="235991" y="0"/>
                </a:moveTo>
                <a:lnTo>
                  <a:pt x="222250" y="0"/>
                </a:lnTo>
                <a:lnTo>
                  <a:pt x="222250" y="10541"/>
                </a:lnTo>
                <a:lnTo>
                  <a:pt x="235991" y="10541"/>
                </a:lnTo>
                <a:lnTo>
                  <a:pt x="235991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46986" y="6595479"/>
            <a:ext cx="331470" cy="10795"/>
          </a:xfrm>
          <a:custGeom>
            <a:avLst/>
            <a:gdLst/>
            <a:ahLst/>
            <a:cxnLst/>
            <a:rect l="l" t="t" r="r" b="b"/>
            <a:pathLst>
              <a:path w="331469" h="10795">
                <a:moveTo>
                  <a:pt x="42303" y="0"/>
                </a:moveTo>
                <a:lnTo>
                  <a:pt x="0" y="0"/>
                </a:lnTo>
                <a:lnTo>
                  <a:pt x="0" y="10490"/>
                </a:lnTo>
                <a:lnTo>
                  <a:pt x="42303" y="10490"/>
                </a:lnTo>
                <a:lnTo>
                  <a:pt x="42303" y="0"/>
                </a:lnTo>
                <a:close/>
              </a:path>
              <a:path w="331469" h="10795">
                <a:moveTo>
                  <a:pt x="116370" y="0"/>
                </a:moveTo>
                <a:lnTo>
                  <a:pt x="74066" y="0"/>
                </a:lnTo>
                <a:lnTo>
                  <a:pt x="74066" y="10490"/>
                </a:lnTo>
                <a:lnTo>
                  <a:pt x="116370" y="10490"/>
                </a:lnTo>
                <a:lnTo>
                  <a:pt x="116370" y="0"/>
                </a:lnTo>
                <a:close/>
              </a:path>
              <a:path w="331469" h="10795">
                <a:moveTo>
                  <a:pt x="190512" y="0"/>
                </a:moveTo>
                <a:lnTo>
                  <a:pt x="148132" y="0"/>
                </a:lnTo>
                <a:lnTo>
                  <a:pt x="148132" y="10490"/>
                </a:lnTo>
                <a:lnTo>
                  <a:pt x="190512" y="10490"/>
                </a:lnTo>
                <a:lnTo>
                  <a:pt x="190512" y="0"/>
                </a:lnTo>
                <a:close/>
              </a:path>
              <a:path w="331469" h="10795">
                <a:moveTo>
                  <a:pt x="264566" y="0"/>
                </a:moveTo>
                <a:lnTo>
                  <a:pt x="222250" y="0"/>
                </a:lnTo>
                <a:lnTo>
                  <a:pt x="222250" y="10490"/>
                </a:lnTo>
                <a:lnTo>
                  <a:pt x="264566" y="10490"/>
                </a:lnTo>
                <a:lnTo>
                  <a:pt x="264566" y="0"/>
                </a:lnTo>
                <a:close/>
              </a:path>
              <a:path w="331469" h="10795">
                <a:moveTo>
                  <a:pt x="331241" y="0"/>
                </a:moveTo>
                <a:lnTo>
                  <a:pt x="296316" y="0"/>
                </a:lnTo>
                <a:lnTo>
                  <a:pt x="296316" y="10490"/>
                </a:lnTo>
                <a:lnTo>
                  <a:pt x="331241" y="10490"/>
                </a:lnTo>
                <a:lnTo>
                  <a:pt x="331241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11780" y="6299987"/>
            <a:ext cx="852169" cy="951230"/>
          </a:xfrm>
          <a:custGeom>
            <a:avLst/>
            <a:gdLst/>
            <a:ahLst/>
            <a:cxnLst/>
            <a:rect l="l" t="t" r="r" b="b"/>
            <a:pathLst>
              <a:path w="852170" h="951229">
                <a:moveTo>
                  <a:pt x="851839" y="500151"/>
                </a:moveTo>
                <a:lnTo>
                  <a:pt x="841362" y="494957"/>
                </a:lnTo>
                <a:lnTo>
                  <a:pt x="788339" y="468668"/>
                </a:lnTo>
                <a:lnTo>
                  <a:pt x="788339" y="494957"/>
                </a:lnTo>
                <a:lnTo>
                  <a:pt x="651510" y="494957"/>
                </a:lnTo>
                <a:lnTo>
                  <a:pt x="598487" y="468668"/>
                </a:lnTo>
                <a:lnTo>
                  <a:pt x="598487" y="494957"/>
                </a:lnTo>
                <a:lnTo>
                  <a:pt x="288175" y="494957"/>
                </a:lnTo>
                <a:lnTo>
                  <a:pt x="263702" y="452043"/>
                </a:lnTo>
                <a:lnTo>
                  <a:pt x="129819" y="203771"/>
                </a:lnTo>
                <a:lnTo>
                  <a:pt x="153174" y="191427"/>
                </a:lnTo>
                <a:lnTo>
                  <a:pt x="152514" y="190957"/>
                </a:lnTo>
                <a:lnTo>
                  <a:pt x="95250" y="150647"/>
                </a:lnTo>
                <a:lnTo>
                  <a:pt x="95402" y="156794"/>
                </a:lnTo>
                <a:lnTo>
                  <a:pt x="35852" y="52285"/>
                </a:lnTo>
                <a:lnTo>
                  <a:pt x="58064" y="39814"/>
                </a:lnTo>
                <a:lnTo>
                  <a:pt x="58902" y="39344"/>
                </a:lnTo>
                <a:lnTo>
                  <a:pt x="0" y="0"/>
                </a:lnTo>
                <a:lnTo>
                  <a:pt x="3644" y="70370"/>
                </a:lnTo>
                <a:lnTo>
                  <a:pt x="26631" y="57467"/>
                </a:lnTo>
                <a:lnTo>
                  <a:pt x="96012" y="179197"/>
                </a:lnTo>
                <a:lnTo>
                  <a:pt x="97142" y="221018"/>
                </a:lnTo>
                <a:lnTo>
                  <a:pt x="114604" y="211797"/>
                </a:lnTo>
                <a:lnTo>
                  <a:pt x="253263" y="455041"/>
                </a:lnTo>
                <a:lnTo>
                  <a:pt x="277444" y="499910"/>
                </a:lnTo>
                <a:lnTo>
                  <a:pt x="276733" y="501040"/>
                </a:lnTo>
                <a:lnTo>
                  <a:pt x="78892" y="796937"/>
                </a:lnTo>
                <a:lnTo>
                  <a:pt x="56807" y="782396"/>
                </a:lnTo>
                <a:lnTo>
                  <a:pt x="48094" y="852297"/>
                </a:lnTo>
                <a:lnTo>
                  <a:pt x="60032" y="845502"/>
                </a:lnTo>
                <a:lnTo>
                  <a:pt x="29083" y="894702"/>
                </a:lnTo>
                <a:lnTo>
                  <a:pt x="6654" y="880795"/>
                </a:lnTo>
                <a:lnTo>
                  <a:pt x="0" y="950861"/>
                </a:lnTo>
                <a:lnTo>
                  <a:pt x="60490" y="914184"/>
                </a:lnTo>
                <a:lnTo>
                  <a:pt x="57708" y="912456"/>
                </a:lnTo>
                <a:lnTo>
                  <a:pt x="38100" y="900290"/>
                </a:lnTo>
                <a:lnTo>
                  <a:pt x="79578" y="834364"/>
                </a:lnTo>
                <a:lnTo>
                  <a:pt x="109702" y="817206"/>
                </a:lnTo>
                <a:lnTo>
                  <a:pt x="105638" y="814527"/>
                </a:lnTo>
                <a:lnTo>
                  <a:pt x="96037" y="808228"/>
                </a:lnTo>
                <a:lnTo>
                  <a:pt x="286600" y="505383"/>
                </a:lnTo>
                <a:lnTo>
                  <a:pt x="598487" y="505345"/>
                </a:lnTo>
                <a:lnTo>
                  <a:pt x="598487" y="531634"/>
                </a:lnTo>
                <a:lnTo>
                  <a:pt x="651510" y="505345"/>
                </a:lnTo>
                <a:lnTo>
                  <a:pt x="788339" y="505345"/>
                </a:lnTo>
                <a:lnTo>
                  <a:pt x="788339" y="531634"/>
                </a:lnTo>
                <a:lnTo>
                  <a:pt x="841362" y="505345"/>
                </a:lnTo>
                <a:lnTo>
                  <a:pt x="851839" y="500151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32081" y="7101280"/>
            <a:ext cx="95250" cy="100330"/>
          </a:xfrm>
          <a:custGeom>
            <a:avLst/>
            <a:gdLst/>
            <a:ahLst/>
            <a:cxnLst/>
            <a:rect l="l" t="t" r="r" b="b"/>
            <a:pathLst>
              <a:path w="95250" h="100329">
                <a:moveTo>
                  <a:pt x="0" y="100279"/>
                </a:moveTo>
                <a:lnTo>
                  <a:pt x="95250" y="100279"/>
                </a:lnTo>
              </a:path>
              <a:path w="95250" h="100329">
                <a:moveTo>
                  <a:pt x="25958" y="0"/>
                </a:moveTo>
                <a:lnTo>
                  <a:pt x="47637" y="100279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062219" y="6577011"/>
            <a:ext cx="61594" cy="59055"/>
            <a:chOff x="1207100" y="6577010"/>
            <a:chExt cx="61594" cy="59055"/>
          </a:xfrm>
        </p:grpSpPr>
        <p:sp>
          <p:nvSpPr>
            <p:cNvPr id="29" name="object 29"/>
            <p:cNvSpPr/>
            <p:nvPr/>
          </p:nvSpPr>
          <p:spPr>
            <a:xfrm>
              <a:off x="1211863" y="6581772"/>
              <a:ext cx="52069" cy="49530"/>
            </a:xfrm>
            <a:custGeom>
              <a:avLst/>
              <a:gdLst/>
              <a:ahLst/>
              <a:cxnLst/>
              <a:rect l="l" t="t" r="r" b="b"/>
              <a:pathLst>
                <a:path w="52069" h="49529">
                  <a:moveTo>
                    <a:pt x="25907" y="0"/>
                  </a:moveTo>
                  <a:lnTo>
                    <a:pt x="15816" y="1939"/>
                  </a:lnTo>
                  <a:lnTo>
                    <a:pt x="7581" y="7226"/>
                  </a:lnTo>
                  <a:lnTo>
                    <a:pt x="2033" y="15066"/>
                  </a:lnTo>
                  <a:lnTo>
                    <a:pt x="0" y="24663"/>
                  </a:lnTo>
                  <a:lnTo>
                    <a:pt x="2033" y="34275"/>
                  </a:lnTo>
                  <a:lnTo>
                    <a:pt x="7581" y="42122"/>
                  </a:lnTo>
                  <a:lnTo>
                    <a:pt x="15816" y="47412"/>
                  </a:lnTo>
                  <a:lnTo>
                    <a:pt x="25907" y="49352"/>
                  </a:lnTo>
                  <a:lnTo>
                    <a:pt x="36001" y="47412"/>
                  </a:lnTo>
                  <a:lnTo>
                    <a:pt x="44240" y="42122"/>
                  </a:lnTo>
                  <a:lnTo>
                    <a:pt x="49793" y="34275"/>
                  </a:lnTo>
                  <a:lnTo>
                    <a:pt x="51828" y="24663"/>
                  </a:lnTo>
                  <a:lnTo>
                    <a:pt x="49793" y="15066"/>
                  </a:lnTo>
                  <a:lnTo>
                    <a:pt x="44240" y="7226"/>
                  </a:lnTo>
                  <a:lnTo>
                    <a:pt x="36001" y="1939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11863" y="6581772"/>
              <a:ext cx="52069" cy="49530"/>
            </a:xfrm>
            <a:custGeom>
              <a:avLst/>
              <a:gdLst/>
              <a:ahLst/>
              <a:cxnLst/>
              <a:rect l="l" t="t" r="r" b="b"/>
              <a:pathLst>
                <a:path w="52069" h="49529">
                  <a:moveTo>
                    <a:pt x="25907" y="0"/>
                  </a:moveTo>
                  <a:lnTo>
                    <a:pt x="15816" y="1939"/>
                  </a:lnTo>
                  <a:lnTo>
                    <a:pt x="7581" y="7226"/>
                  </a:lnTo>
                  <a:lnTo>
                    <a:pt x="2033" y="15066"/>
                  </a:lnTo>
                  <a:lnTo>
                    <a:pt x="0" y="24663"/>
                  </a:lnTo>
                  <a:lnTo>
                    <a:pt x="2033" y="34275"/>
                  </a:lnTo>
                  <a:lnTo>
                    <a:pt x="7581" y="42122"/>
                  </a:lnTo>
                  <a:lnTo>
                    <a:pt x="15816" y="47412"/>
                  </a:lnTo>
                  <a:lnTo>
                    <a:pt x="25907" y="49352"/>
                  </a:lnTo>
                  <a:lnTo>
                    <a:pt x="36001" y="47412"/>
                  </a:lnTo>
                  <a:lnTo>
                    <a:pt x="44240" y="42122"/>
                  </a:lnTo>
                  <a:lnTo>
                    <a:pt x="49793" y="34275"/>
                  </a:lnTo>
                  <a:lnTo>
                    <a:pt x="51828" y="24663"/>
                  </a:lnTo>
                  <a:lnTo>
                    <a:pt x="49793" y="15066"/>
                  </a:lnTo>
                  <a:lnTo>
                    <a:pt x="44240" y="7226"/>
                  </a:lnTo>
                  <a:lnTo>
                    <a:pt x="36001" y="1939"/>
                  </a:lnTo>
                  <a:lnTo>
                    <a:pt x="25907" y="0"/>
                  </a:lnTo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302440" y="6172420"/>
            <a:ext cx="57150" cy="60960"/>
            <a:chOff x="1447321" y="6172420"/>
            <a:chExt cx="57150" cy="60960"/>
          </a:xfrm>
        </p:grpSpPr>
        <p:sp>
          <p:nvSpPr>
            <p:cNvPr id="32" name="object 32"/>
            <p:cNvSpPr/>
            <p:nvPr/>
          </p:nvSpPr>
          <p:spPr>
            <a:xfrm>
              <a:off x="1452083" y="6177182"/>
              <a:ext cx="47625" cy="51435"/>
            </a:xfrm>
            <a:custGeom>
              <a:avLst/>
              <a:gdLst/>
              <a:ahLst/>
              <a:cxnLst/>
              <a:rect l="l" t="t" r="r" b="b"/>
              <a:pathLst>
                <a:path w="47625" h="51435">
                  <a:moveTo>
                    <a:pt x="23812" y="0"/>
                  </a:moveTo>
                  <a:lnTo>
                    <a:pt x="14551" y="2003"/>
                  </a:lnTo>
                  <a:lnTo>
                    <a:pt x="6981" y="7466"/>
                  </a:lnTo>
                  <a:lnTo>
                    <a:pt x="1874" y="15564"/>
                  </a:lnTo>
                  <a:lnTo>
                    <a:pt x="0" y="25476"/>
                  </a:lnTo>
                  <a:lnTo>
                    <a:pt x="1874" y="35380"/>
                  </a:lnTo>
                  <a:lnTo>
                    <a:pt x="6981" y="43475"/>
                  </a:lnTo>
                  <a:lnTo>
                    <a:pt x="14551" y="48936"/>
                  </a:lnTo>
                  <a:lnTo>
                    <a:pt x="23812" y="50939"/>
                  </a:lnTo>
                  <a:lnTo>
                    <a:pt x="33089" y="48936"/>
                  </a:lnTo>
                  <a:lnTo>
                    <a:pt x="40657" y="43475"/>
                  </a:lnTo>
                  <a:lnTo>
                    <a:pt x="45756" y="35380"/>
                  </a:lnTo>
                  <a:lnTo>
                    <a:pt x="47625" y="25476"/>
                  </a:lnTo>
                  <a:lnTo>
                    <a:pt x="45756" y="15564"/>
                  </a:lnTo>
                  <a:lnTo>
                    <a:pt x="40657" y="7466"/>
                  </a:lnTo>
                  <a:lnTo>
                    <a:pt x="33089" y="2003"/>
                  </a:lnTo>
                  <a:lnTo>
                    <a:pt x="23812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52083" y="6177182"/>
              <a:ext cx="47625" cy="51435"/>
            </a:xfrm>
            <a:custGeom>
              <a:avLst/>
              <a:gdLst/>
              <a:ahLst/>
              <a:cxnLst/>
              <a:rect l="l" t="t" r="r" b="b"/>
              <a:pathLst>
                <a:path w="47625" h="51435">
                  <a:moveTo>
                    <a:pt x="23812" y="0"/>
                  </a:moveTo>
                  <a:lnTo>
                    <a:pt x="14551" y="2003"/>
                  </a:lnTo>
                  <a:lnTo>
                    <a:pt x="6981" y="7466"/>
                  </a:lnTo>
                  <a:lnTo>
                    <a:pt x="1874" y="15564"/>
                  </a:lnTo>
                  <a:lnTo>
                    <a:pt x="0" y="25476"/>
                  </a:lnTo>
                  <a:lnTo>
                    <a:pt x="1874" y="35380"/>
                  </a:lnTo>
                  <a:lnTo>
                    <a:pt x="6981" y="43475"/>
                  </a:lnTo>
                  <a:lnTo>
                    <a:pt x="14551" y="48936"/>
                  </a:lnTo>
                  <a:lnTo>
                    <a:pt x="23812" y="50939"/>
                  </a:lnTo>
                  <a:lnTo>
                    <a:pt x="33089" y="48936"/>
                  </a:lnTo>
                  <a:lnTo>
                    <a:pt x="40657" y="43475"/>
                  </a:lnTo>
                  <a:lnTo>
                    <a:pt x="45756" y="35380"/>
                  </a:lnTo>
                  <a:lnTo>
                    <a:pt x="47625" y="25476"/>
                  </a:lnTo>
                  <a:lnTo>
                    <a:pt x="45756" y="15564"/>
                  </a:lnTo>
                  <a:lnTo>
                    <a:pt x="40657" y="7466"/>
                  </a:lnTo>
                  <a:lnTo>
                    <a:pt x="33089" y="2003"/>
                  </a:lnTo>
                  <a:lnTo>
                    <a:pt x="23812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5327996" y="6356172"/>
            <a:ext cx="147320" cy="408940"/>
          </a:xfrm>
          <a:custGeom>
            <a:avLst/>
            <a:gdLst/>
            <a:ahLst/>
            <a:cxnLst/>
            <a:rect l="l" t="t" r="r" b="b"/>
            <a:pathLst>
              <a:path w="147319" h="408940">
                <a:moveTo>
                  <a:pt x="80962" y="0"/>
                </a:moveTo>
                <a:lnTo>
                  <a:pt x="80962" y="401459"/>
                </a:lnTo>
              </a:path>
              <a:path w="147319" h="408940">
                <a:moveTo>
                  <a:pt x="0" y="406654"/>
                </a:moveTo>
                <a:lnTo>
                  <a:pt x="147091" y="40877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76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01009" y="629403"/>
            <a:ext cx="4336415" cy="11531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8100">
              <a:spcBef>
                <a:spcPts val="635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Entonces,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conocido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4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35" dirty="0">
                <a:solidFill>
                  <a:srgbClr val="211F1F"/>
                </a:solidFill>
                <a:latin typeface="Arial"/>
                <a:cs typeface="Arial"/>
              </a:rPr>
              <a:t>X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25" dirty="0">
                <a:solidFill>
                  <a:srgbClr val="211F1F"/>
                </a:solidFill>
                <a:latin typeface="Arial"/>
                <a:cs typeface="Arial"/>
              </a:rPr>
              <a:t>PAG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Q</a:t>
            </a:r>
            <a:r>
              <a:rPr sz="6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3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proporciones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tap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i="1" spc="3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i="1" spc="-20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975" i="1" spc="-30" baseline="-29914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ácil</a:t>
            </a: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39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975" i="1" baseline="-29914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975" i="1" spc="240" baseline="-299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endParaRPr sz="1000">
              <a:latin typeface="Arial Unicode MS"/>
              <a:cs typeface="Arial Unicode MS"/>
            </a:endParaRPr>
          </a:p>
          <a:p>
            <a:pPr marL="38100">
              <a:spcBef>
                <a:spcPts val="350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encontrar.</a:t>
            </a:r>
            <a:endParaRPr sz="650">
              <a:latin typeface="Arial Unicode MS"/>
              <a:cs typeface="Arial Unicode MS"/>
            </a:endParaRPr>
          </a:p>
          <a:p>
            <a:pPr marL="38100" marR="118745" indent="152400">
              <a:lnSpc>
                <a:spcPct val="142900"/>
              </a:lnSpc>
              <a:spcBef>
                <a:spcPts val="1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pesar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vemos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claramente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mayor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dificultad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manualmente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relaciones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cascada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dirigida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frente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carga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cambio,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considera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automático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bucle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cerrado,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requiere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jerarquía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cascada,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impone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derivación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lenta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OLTC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nivel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más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bajo.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26420" y="2109060"/>
            <a:ext cx="4253865" cy="17322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2.4.5</a:t>
            </a:r>
            <a:r>
              <a:rPr sz="850" b="1" i="1" spc="17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dirty="0">
                <a:solidFill>
                  <a:srgbClr val="211F1F"/>
                </a:solidFill>
                <a:latin typeface="Century Gothic"/>
                <a:cs typeface="Century Gothic"/>
              </a:rPr>
              <a:t>Transformadores</a:t>
            </a:r>
            <a:r>
              <a:rPr sz="850" b="1" i="1" spc="17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spc="-30" dirty="0">
                <a:solidFill>
                  <a:srgbClr val="211F1F"/>
                </a:solidFill>
                <a:latin typeface="Century Gothic"/>
                <a:cs typeface="Century Gothic"/>
              </a:rPr>
              <a:t>de</a:t>
            </a:r>
            <a:r>
              <a:rPr sz="850" b="1" i="1" spc="170" dirty="0">
                <a:solidFill>
                  <a:srgbClr val="211F1F"/>
                </a:solidFill>
                <a:latin typeface="Century Gothic"/>
                <a:cs typeface="Century Gothic"/>
              </a:rPr>
              <a:t> </a:t>
            </a:r>
            <a:r>
              <a:rPr sz="850" b="1" i="1" spc="-10" dirty="0">
                <a:solidFill>
                  <a:srgbClr val="211F1F"/>
                </a:solidFill>
                <a:latin typeface="Century Gothic"/>
                <a:cs typeface="Century Gothic"/>
              </a:rPr>
              <a:t>regulación</a:t>
            </a:r>
            <a:endParaRPr sz="8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450">
              <a:latin typeface="Century Gothic"/>
              <a:cs typeface="Century Gothic"/>
            </a:endParaRPr>
          </a:p>
          <a:p>
            <a:pPr marL="12700">
              <a:spcBef>
                <a:spcPts val="5"/>
              </a:spcBef>
            </a:pP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Transformador</a:t>
            </a:r>
            <a:r>
              <a:rPr sz="850" b="1" spc="1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regulador</a:t>
            </a:r>
            <a:r>
              <a:rPr sz="850" b="1" spc="1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en</a:t>
            </a:r>
            <a:r>
              <a:rPr sz="850" b="1" spc="1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211F1F"/>
                </a:solidFill>
                <a:latin typeface="Arial"/>
                <a:cs typeface="Arial"/>
              </a:rPr>
              <a:t>fase</a:t>
            </a:r>
            <a:r>
              <a:rPr sz="850" b="1" spc="1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211F1F"/>
                </a:solidFill>
                <a:latin typeface="Arial"/>
                <a:cs typeface="Arial"/>
              </a:rPr>
              <a:t>(IPRT)</a:t>
            </a:r>
            <a:endParaRPr sz="85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"booster",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en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(Fig.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2,54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).</a:t>
            </a:r>
            <a:endParaRPr sz="750">
              <a:latin typeface="Arial Unicode MS"/>
              <a:cs typeface="Arial Unicode MS"/>
            </a:endParaRPr>
          </a:p>
          <a:p>
            <a:pPr marL="12700" marR="208279" indent="15240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Cada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tiene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serie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cuya</a:t>
            </a:r>
            <a:r>
              <a:rPr sz="7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</a:t>
            </a:r>
            <a:r>
              <a:rPr sz="7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controlar,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mientras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otro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alimentado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transformador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auxiliar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variable.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transformador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auxiliar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produceun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(Δ</a:t>
            </a:r>
            <a:r>
              <a:rPr sz="750" i="1" spc="-6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)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conectado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serie,</a:t>
            </a:r>
            <a:r>
              <a:rPr sz="7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dejando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inalterada.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caso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OLTC.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26420" y="4164863"/>
            <a:ext cx="4114165" cy="120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Transformadores</a:t>
            </a:r>
            <a:r>
              <a:rPr sz="7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cambio</a:t>
            </a:r>
            <a:r>
              <a:rPr sz="70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de</a:t>
            </a:r>
            <a:r>
              <a:rPr sz="700" b="1" spc="7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211F1F"/>
                </a:solidFill>
                <a:latin typeface="Arial"/>
                <a:cs typeface="Arial"/>
              </a:rPr>
              <a:t>fase</a:t>
            </a:r>
            <a:r>
              <a:rPr sz="700" b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211F1F"/>
                </a:solidFill>
                <a:latin typeface="Arial"/>
                <a:cs typeface="Arial"/>
              </a:rPr>
              <a:t>(PST)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Hay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tipos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desplazadores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fase,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correspondientes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esquemas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Figs.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2,55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2,56</a:t>
            </a:r>
            <a:r>
              <a:rPr sz="750" spc="4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(solo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R,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conveniencia).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550">
              <a:latin typeface="Arial Unicode MS"/>
              <a:cs typeface="Arial Unicode MS"/>
            </a:endParaRPr>
          </a:p>
          <a:p>
            <a:pPr marL="12700"/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i)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cuadratura</a:t>
            </a:r>
            <a:endParaRPr sz="650">
              <a:latin typeface="Arial Unicode MS"/>
              <a:cs typeface="Arial Unicode MS"/>
            </a:endParaRPr>
          </a:p>
          <a:p>
            <a:pPr marL="12700" marR="130810">
              <a:lnSpc>
                <a:spcPct val="142900"/>
              </a:lnSpc>
              <a:spcBef>
                <a:spcPts val="610"/>
              </a:spcBef>
            </a:pP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primer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espiras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auxiliar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provoca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unaΔ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ortogonal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0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66236" y="5882673"/>
            <a:ext cx="793750" cy="3079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spc="-25" dirty="0">
                <a:latin typeface="Cambria"/>
                <a:cs typeface="Cambria"/>
              </a:rPr>
              <a:t>∆</a:t>
            </a:r>
            <a:r>
              <a:rPr sz="900" i="1" spc="-25" dirty="0">
                <a:latin typeface="Arial"/>
                <a:cs typeface="Arial"/>
              </a:rPr>
              <a:t>V</a:t>
            </a:r>
            <a:r>
              <a:rPr sz="600" i="1" spc="-25" dirty="0">
                <a:latin typeface="Arial"/>
                <a:cs typeface="Arial"/>
              </a:rPr>
              <a:t>R</a:t>
            </a:r>
            <a:endParaRPr sz="600">
              <a:latin typeface="Arial"/>
              <a:cs typeface="Arial"/>
            </a:endParaRPr>
          </a:p>
          <a:p>
            <a:pPr marL="336550">
              <a:spcBef>
                <a:spcPts val="70"/>
              </a:spcBef>
            </a:pPr>
            <a:r>
              <a:rPr sz="850" i="1" u="sng" dirty="0"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i="1" u="sng" spc="20" dirty="0"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i="1" u="sng" spc="-60" dirty="0"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V</a:t>
            </a:r>
            <a:r>
              <a:rPr sz="550" i="1" u="sng" spc="-60" dirty="0"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R</a:t>
            </a:r>
            <a:r>
              <a:rPr sz="550" i="1" u="sng" spc="-10" dirty="0"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 </a:t>
            </a:r>
            <a:r>
              <a:rPr sz="850" i="1" u="sng" spc="-15" dirty="0"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+</a:t>
            </a:r>
            <a:r>
              <a:rPr sz="850" i="1" spc="-20" dirty="0">
                <a:latin typeface="Arial"/>
                <a:cs typeface="Arial"/>
              </a:rPr>
              <a:t> </a:t>
            </a:r>
            <a:r>
              <a:rPr sz="850" i="1" spc="-85" dirty="0">
                <a:latin typeface="Meiryo"/>
                <a:cs typeface="Meiryo"/>
              </a:rPr>
              <a:t>∆V</a:t>
            </a:r>
            <a:r>
              <a:rPr sz="550" i="1" spc="-60" dirty="0">
                <a:latin typeface="Arial"/>
                <a:cs typeface="Arial"/>
              </a:rPr>
              <a:t>R</a:t>
            </a:r>
            <a:endParaRPr sz="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34929" y="6168208"/>
            <a:ext cx="48640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850" i="1" spc="-85" dirty="0">
                <a:latin typeface="Arial"/>
                <a:cs typeface="Arial"/>
              </a:rPr>
              <a:t>V</a:t>
            </a:r>
            <a:r>
              <a:rPr sz="900" i="1" spc="-127" baseline="-32407" dirty="0">
                <a:latin typeface="Arial"/>
                <a:cs typeface="Arial"/>
              </a:rPr>
              <a:t>T</a:t>
            </a:r>
            <a:r>
              <a:rPr sz="850" spc="-85" dirty="0">
                <a:latin typeface="Arial Unicode MS"/>
                <a:cs typeface="Arial Unicode MS"/>
              </a:rPr>
              <a:t>+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i="1" spc="-10" dirty="0">
                <a:latin typeface="Meiryo"/>
                <a:cs typeface="Meiryo"/>
              </a:rPr>
              <a:t>∆V</a:t>
            </a:r>
            <a:r>
              <a:rPr sz="850" i="1" spc="30" dirty="0">
                <a:latin typeface="Meiryo"/>
                <a:cs typeface="Meiryo"/>
              </a:rPr>
              <a:t> </a:t>
            </a:r>
            <a:r>
              <a:rPr sz="900" i="1" spc="-75" baseline="-32407" dirty="0">
                <a:latin typeface="Arial"/>
                <a:cs typeface="Arial"/>
              </a:rPr>
              <a:t>T</a:t>
            </a:r>
            <a:endParaRPr sz="900" baseline="-32407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36893" y="6225078"/>
            <a:ext cx="1358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50" dirty="0">
                <a:latin typeface="Arial"/>
                <a:cs typeface="Arial"/>
              </a:rPr>
              <a:t>V</a:t>
            </a:r>
            <a:r>
              <a:rPr sz="600" i="1" spc="-50" dirty="0"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16639" y="6571927"/>
            <a:ext cx="41275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65" dirty="0">
                <a:latin typeface="Arial"/>
                <a:cs typeface="Arial"/>
              </a:rPr>
              <a:t>V</a:t>
            </a:r>
            <a:r>
              <a:rPr sz="550" i="1" spc="-65" dirty="0">
                <a:latin typeface="Arial"/>
                <a:cs typeface="Arial"/>
              </a:rPr>
              <a:t>R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850" i="1" dirty="0">
                <a:latin typeface="Arial"/>
                <a:cs typeface="Arial"/>
              </a:rPr>
              <a:t>+</a:t>
            </a:r>
            <a:r>
              <a:rPr sz="850" i="1" spc="-25" dirty="0">
                <a:latin typeface="Arial"/>
                <a:cs typeface="Arial"/>
              </a:rPr>
              <a:t> </a:t>
            </a:r>
            <a:r>
              <a:rPr sz="850" i="1" spc="-60" dirty="0">
                <a:latin typeface="Meiryo"/>
                <a:cs typeface="Meiryo"/>
              </a:rPr>
              <a:t>∆V</a:t>
            </a:r>
            <a:r>
              <a:rPr sz="550" i="1" spc="-60" dirty="0">
                <a:latin typeface="Arial"/>
                <a:cs typeface="Arial"/>
              </a:rPr>
              <a:t>R</a:t>
            </a:r>
            <a:endParaRPr sz="5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87990" y="6563415"/>
            <a:ext cx="18986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900" i="1" spc="-25" dirty="0">
                <a:latin typeface="Arial"/>
                <a:cs typeface="Arial"/>
              </a:rPr>
              <a:t>V</a:t>
            </a:r>
            <a:r>
              <a:rPr sz="900" i="1" spc="-37" baseline="-32407" dirty="0">
                <a:latin typeface="Arial"/>
                <a:cs typeface="Arial"/>
              </a:rPr>
              <a:t>T</a:t>
            </a:r>
            <a:endParaRPr sz="900" baseline="-32407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64609" y="6799877"/>
            <a:ext cx="415925" cy="38100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6385">
              <a:spcBef>
                <a:spcPts val="409"/>
              </a:spcBef>
            </a:pPr>
            <a:r>
              <a:rPr sz="900" i="1" spc="-40" dirty="0">
                <a:latin typeface="Arial"/>
                <a:cs typeface="Arial"/>
              </a:rPr>
              <a:t>V</a:t>
            </a:r>
            <a:r>
              <a:rPr sz="600" i="1" spc="-40" dirty="0">
                <a:latin typeface="Arial"/>
                <a:cs typeface="Arial"/>
              </a:rPr>
              <a:t>R</a:t>
            </a:r>
            <a:endParaRPr sz="600">
              <a:latin typeface="Arial"/>
              <a:cs typeface="Arial"/>
            </a:endParaRPr>
          </a:p>
          <a:p>
            <a:pPr marL="12700">
              <a:spcBef>
                <a:spcPts val="315"/>
              </a:spcBef>
            </a:pPr>
            <a:r>
              <a:rPr sz="900" i="1" spc="-25" dirty="0">
                <a:latin typeface="Arial"/>
                <a:cs typeface="Arial"/>
              </a:rPr>
              <a:t>V</a:t>
            </a:r>
            <a:r>
              <a:rPr sz="600" i="1" spc="-25" dirty="0"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80586" y="7113749"/>
            <a:ext cx="386080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00" i="1" spc="-70" dirty="0">
                <a:latin typeface="Arial"/>
                <a:cs typeface="Arial"/>
              </a:rPr>
              <a:t>V</a:t>
            </a:r>
            <a:r>
              <a:rPr sz="550" i="1" spc="-70" dirty="0">
                <a:latin typeface="Arial"/>
                <a:cs typeface="Arial"/>
              </a:rPr>
              <a:t>S</a:t>
            </a:r>
            <a:r>
              <a:rPr sz="550" i="1" spc="-1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+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spc="-60" dirty="0">
                <a:latin typeface="Meiryo"/>
                <a:cs typeface="Meiryo"/>
              </a:rPr>
              <a:t>∆V</a:t>
            </a:r>
            <a:r>
              <a:rPr sz="550" i="1" spc="-60" dirty="0"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26419" y="7500608"/>
            <a:ext cx="28181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00" b="1" spc="5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2.54</a:t>
            </a:r>
            <a:r>
              <a:rPr sz="60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R: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refuerzo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fasorial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0879" y="726059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00579" y="726059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50696" y="741299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01108" y="741299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17768" y="741299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329280" y="1227114"/>
            <a:ext cx="39370" cy="182245"/>
            <a:chOff x="4474161" y="1227113"/>
            <a:chExt cx="39370" cy="182245"/>
          </a:xfrm>
        </p:grpSpPr>
        <p:sp>
          <p:nvSpPr>
            <p:cNvPr id="8" name="object 8"/>
            <p:cNvSpPr/>
            <p:nvPr/>
          </p:nvSpPr>
          <p:spPr>
            <a:xfrm>
              <a:off x="4478924" y="1231875"/>
              <a:ext cx="29845" cy="172720"/>
            </a:xfrm>
            <a:custGeom>
              <a:avLst/>
              <a:gdLst/>
              <a:ahLst/>
              <a:cxnLst/>
              <a:rect l="l" t="t" r="r" b="b"/>
              <a:pathLst>
                <a:path w="29845" h="172719">
                  <a:moveTo>
                    <a:pt x="0" y="0"/>
                  </a:moveTo>
                  <a:lnTo>
                    <a:pt x="0" y="43167"/>
                  </a:lnTo>
                  <a:lnTo>
                    <a:pt x="5767" y="46556"/>
                  </a:lnTo>
                  <a:lnTo>
                    <a:pt x="10506" y="55789"/>
                  </a:lnTo>
                  <a:lnTo>
                    <a:pt x="13715" y="69468"/>
                  </a:lnTo>
                  <a:lnTo>
                    <a:pt x="14897" y="86194"/>
                  </a:lnTo>
                  <a:lnTo>
                    <a:pt x="13715" y="103003"/>
                  </a:lnTo>
                  <a:lnTo>
                    <a:pt x="10506" y="116728"/>
                  </a:lnTo>
                  <a:lnTo>
                    <a:pt x="5767" y="125982"/>
                  </a:lnTo>
                  <a:lnTo>
                    <a:pt x="0" y="129374"/>
                  </a:lnTo>
                  <a:lnTo>
                    <a:pt x="0" y="172542"/>
                  </a:lnTo>
                  <a:lnTo>
                    <a:pt x="11527" y="165756"/>
                  </a:lnTo>
                  <a:lnTo>
                    <a:pt x="20964" y="147251"/>
                  </a:lnTo>
                  <a:lnTo>
                    <a:pt x="27339" y="119805"/>
                  </a:lnTo>
                  <a:lnTo>
                    <a:pt x="29679" y="86194"/>
                  </a:lnTo>
                  <a:lnTo>
                    <a:pt x="27339" y="52667"/>
                  </a:lnTo>
                  <a:lnTo>
                    <a:pt x="20964" y="25266"/>
                  </a:lnTo>
                  <a:lnTo>
                    <a:pt x="11527" y="6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78924" y="1231875"/>
              <a:ext cx="29845" cy="172720"/>
            </a:xfrm>
            <a:custGeom>
              <a:avLst/>
              <a:gdLst/>
              <a:ahLst/>
              <a:cxnLst/>
              <a:rect l="l" t="t" r="r" b="b"/>
              <a:pathLst>
                <a:path w="29845" h="172719">
                  <a:moveTo>
                    <a:pt x="0" y="43167"/>
                  </a:moveTo>
                  <a:lnTo>
                    <a:pt x="5767" y="46556"/>
                  </a:lnTo>
                  <a:lnTo>
                    <a:pt x="10506" y="55789"/>
                  </a:lnTo>
                  <a:lnTo>
                    <a:pt x="13715" y="69468"/>
                  </a:lnTo>
                  <a:lnTo>
                    <a:pt x="14897" y="86194"/>
                  </a:lnTo>
                  <a:lnTo>
                    <a:pt x="13715" y="103003"/>
                  </a:lnTo>
                  <a:lnTo>
                    <a:pt x="10506" y="116728"/>
                  </a:lnTo>
                  <a:lnTo>
                    <a:pt x="5767" y="125982"/>
                  </a:lnTo>
                  <a:lnTo>
                    <a:pt x="0" y="129374"/>
                  </a:lnTo>
                  <a:lnTo>
                    <a:pt x="0" y="172542"/>
                  </a:lnTo>
                  <a:lnTo>
                    <a:pt x="11527" y="165756"/>
                  </a:lnTo>
                  <a:lnTo>
                    <a:pt x="20964" y="147251"/>
                  </a:lnTo>
                  <a:lnTo>
                    <a:pt x="27339" y="119805"/>
                  </a:lnTo>
                  <a:lnTo>
                    <a:pt x="29679" y="86194"/>
                  </a:lnTo>
                  <a:lnTo>
                    <a:pt x="27339" y="52667"/>
                  </a:lnTo>
                  <a:lnTo>
                    <a:pt x="20964" y="25266"/>
                  </a:lnTo>
                  <a:lnTo>
                    <a:pt x="11527" y="6781"/>
                  </a:lnTo>
                  <a:lnTo>
                    <a:pt x="0" y="0"/>
                  </a:lnTo>
                  <a:lnTo>
                    <a:pt x="0" y="43167"/>
                  </a:lnTo>
                  <a:close/>
                </a:path>
              </a:pathLst>
            </a:custGeom>
            <a:ln w="9524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658765" y="884734"/>
            <a:ext cx="2376805" cy="290195"/>
            <a:chOff x="803645" y="884733"/>
            <a:chExt cx="2376805" cy="290195"/>
          </a:xfrm>
        </p:grpSpPr>
        <p:sp>
          <p:nvSpPr>
            <p:cNvPr id="11" name="object 11"/>
            <p:cNvSpPr/>
            <p:nvPr/>
          </p:nvSpPr>
          <p:spPr>
            <a:xfrm>
              <a:off x="809995" y="953325"/>
              <a:ext cx="2364105" cy="1270"/>
            </a:xfrm>
            <a:custGeom>
              <a:avLst/>
              <a:gdLst/>
              <a:ahLst/>
              <a:cxnLst/>
              <a:rect l="l" t="t" r="r" b="b"/>
              <a:pathLst>
                <a:path w="2364105" h="1269">
                  <a:moveTo>
                    <a:pt x="0" y="1079"/>
                  </a:moveTo>
                  <a:lnTo>
                    <a:pt x="2364041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6032" y="884733"/>
              <a:ext cx="335279" cy="14103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6032" y="1057440"/>
              <a:ext cx="335279" cy="117081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4321127" y="1542514"/>
            <a:ext cx="1023619" cy="62865"/>
          </a:xfrm>
          <a:custGeom>
            <a:avLst/>
            <a:gdLst/>
            <a:ahLst/>
            <a:cxnLst/>
            <a:rect l="l" t="t" r="r" b="b"/>
            <a:pathLst>
              <a:path w="1023619" h="62865">
                <a:moveTo>
                  <a:pt x="62864" y="0"/>
                </a:moveTo>
                <a:lnTo>
                  <a:pt x="0" y="31178"/>
                </a:lnTo>
                <a:lnTo>
                  <a:pt x="62864" y="62356"/>
                </a:lnTo>
                <a:lnTo>
                  <a:pt x="62864" y="37731"/>
                </a:lnTo>
                <a:lnTo>
                  <a:pt x="52336" y="37731"/>
                </a:lnTo>
                <a:lnTo>
                  <a:pt x="52336" y="24726"/>
                </a:lnTo>
                <a:lnTo>
                  <a:pt x="62864" y="24726"/>
                </a:lnTo>
                <a:lnTo>
                  <a:pt x="62864" y="0"/>
                </a:lnTo>
                <a:close/>
              </a:path>
              <a:path w="1023619" h="62865">
                <a:moveTo>
                  <a:pt x="62864" y="24726"/>
                </a:moveTo>
                <a:lnTo>
                  <a:pt x="52336" y="24726"/>
                </a:lnTo>
                <a:lnTo>
                  <a:pt x="52336" y="37731"/>
                </a:lnTo>
                <a:lnTo>
                  <a:pt x="62864" y="37731"/>
                </a:lnTo>
                <a:lnTo>
                  <a:pt x="62864" y="24726"/>
                </a:lnTo>
                <a:close/>
              </a:path>
              <a:path w="1023619" h="62865">
                <a:moveTo>
                  <a:pt x="1023264" y="24726"/>
                </a:moveTo>
                <a:lnTo>
                  <a:pt x="62864" y="24726"/>
                </a:lnTo>
                <a:lnTo>
                  <a:pt x="62864" y="37731"/>
                </a:lnTo>
                <a:lnTo>
                  <a:pt x="1023264" y="37731"/>
                </a:lnTo>
                <a:lnTo>
                  <a:pt x="1023264" y="2472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83894" y="1114415"/>
            <a:ext cx="0" cy="688975"/>
          </a:xfrm>
          <a:custGeom>
            <a:avLst/>
            <a:gdLst/>
            <a:ahLst/>
            <a:cxnLst/>
            <a:rect l="l" t="t" r="r" b="b"/>
            <a:pathLst>
              <a:path h="688975">
                <a:moveTo>
                  <a:pt x="0" y="0"/>
                </a:moveTo>
                <a:lnTo>
                  <a:pt x="0" y="688416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33209" y="1574236"/>
            <a:ext cx="63500" cy="230504"/>
          </a:xfrm>
          <a:custGeom>
            <a:avLst/>
            <a:gdLst/>
            <a:ahLst/>
            <a:cxnLst/>
            <a:rect l="l" t="t" r="r" b="b"/>
            <a:pathLst>
              <a:path w="63500" h="230505">
                <a:moveTo>
                  <a:pt x="24917" y="167805"/>
                </a:moveTo>
                <a:lnTo>
                  <a:pt x="0" y="167805"/>
                </a:lnTo>
                <a:lnTo>
                  <a:pt x="31445" y="230162"/>
                </a:lnTo>
                <a:lnTo>
                  <a:pt x="57615" y="178244"/>
                </a:lnTo>
                <a:lnTo>
                  <a:pt x="24917" y="178244"/>
                </a:lnTo>
                <a:lnTo>
                  <a:pt x="24917" y="167805"/>
                </a:lnTo>
                <a:close/>
              </a:path>
              <a:path w="63500" h="230505">
                <a:moveTo>
                  <a:pt x="37960" y="0"/>
                </a:moveTo>
                <a:lnTo>
                  <a:pt x="24917" y="0"/>
                </a:lnTo>
                <a:lnTo>
                  <a:pt x="24917" y="178244"/>
                </a:lnTo>
                <a:lnTo>
                  <a:pt x="37960" y="178244"/>
                </a:lnTo>
                <a:lnTo>
                  <a:pt x="37960" y="0"/>
                </a:lnTo>
                <a:close/>
              </a:path>
              <a:path w="63500" h="230505">
                <a:moveTo>
                  <a:pt x="62877" y="167805"/>
                </a:moveTo>
                <a:lnTo>
                  <a:pt x="37960" y="167805"/>
                </a:lnTo>
                <a:lnTo>
                  <a:pt x="37960" y="178244"/>
                </a:lnTo>
                <a:lnTo>
                  <a:pt x="57615" y="178244"/>
                </a:lnTo>
                <a:lnTo>
                  <a:pt x="62877" y="167805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65114" y="1401727"/>
            <a:ext cx="1131570" cy="0"/>
          </a:xfrm>
          <a:custGeom>
            <a:avLst/>
            <a:gdLst/>
            <a:ahLst/>
            <a:cxnLst/>
            <a:rect l="l" t="t" r="r" b="b"/>
            <a:pathLst>
              <a:path w="1131570">
                <a:moveTo>
                  <a:pt x="0" y="0"/>
                </a:moveTo>
                <a:lnTo>
                  <a:pt x="1131176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65114" y="1401765"/>
            <a:ext cx="1210310" cy="459740"/>
          </a:xfrm>
          <a:custGeom>
            <a:avLst/>
            <a:gdLst/>
            <a:ahLst/>
            <a:cxnLst/>
            <a:rect l="l" t="t" r="r" b="b"/>
            <a:pathLst>
              <a:path w="1210310" h="459739">
                <a:moveTo>
                  <a:pt x="0" y="459282"/>
                </a:moveTo>
                <a:lnTo>
                  <a:pt x="1209763" y="459282"/>
                </a:lnTo>
              </a:path>
              <a:path w="1210310" h="459739">
                <a:moveTo>
                  <a:pt x="403961" y="459282"/>
                </a:moveTo>
                <a:lnTo>
                  <a:pt x="40396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44385" y="1121197"/>
            <a:ext cx="0" cy="459740"/>
          </a:xfrm>
          <a:custGeom>
            <a:avLst/>
            <a:gdLst/>
            <a:ahLst/>
            <a:cxnLst/>
            <a:rect l="l" t="t" r="r" b="b"/>
            <a:pathLst>
              <a:path h="459740">
                <a:moveTo>
                  <a:pt x="0" y="0"/>
                </a:moveTo>
                <a:lnTo>
                  <a:pt x="0" y="45927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75435" y="1861045"/>
            <a:ext cx="1069340" cy="0"/>
          </a:xfrm>
          <a:custGeom>
            <a:avLst/>
            <a:gdLst/>
            <a:ahLst/>
            <a:cxnLst/>
            <a:rect l="l" t="t" r="r" b="b"/>
            <a:pathLst>
              <a:path w="1069339">
                <a:moveTo>
                  <a:pt x="0" y="0"/>
                </a:moveTo>
                <a:lnTo>
                  <a:pt x="1068831" y="0"/>
                </a:lnTo>
              </a:path>
            </a:pathLst>
          </a:custGeom>
          <a:ln w="10439">
            <a:solidFill>
              <a:srgbClr val="221F1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96289" y="1401725"/>
            <a:ext cx="1216025" cy="0"/>
          </a:xfrm>
          <a:custGeom>
            <a:avLst/>
            <a:gdLst/>
            <a:ahLst/>
            <a:cxnLst/>
            <a:rect l="l" t="t" r="r" b="b"/>
            <a:pathLst>
              <a:path w="1216025">
                <a:moveTo>
                  <a:pt x="0" y="0"/>
                </a:moveTo>
                <a:lnTo>
                  <a:pt x="1215567" y="0"/>
                </a:lnTo>
              </a:path>
            </a:pathLst>
          </a:custGeom>
          <a:ln w="10363">
            <a:solidFill>
              <a:srgbClr val="221F1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47910" y="837515"/>
            <a:ext cx="946150" cy="1083945"/>
          </a:xfrm>
          <a:custGeom>
            <a:avLst/>
            <a:gdLst/>
            <a:ahLst/>
            <a:cxnLst/>
            <a:rect l="l" t="t" r="r" b="b"/>
            <a:pathLst>
              <a:path w="946150" h="1083945">
                <a:moveTo>
                  <a:pt x="945781" y="567372"/>
                </a:moveTo>
                <a:lnTo>
                  <a:pt x="935405" y="562229"/>
                </a:lnTo>
                <a:lnTo>
                  <a:pt x="882916" y="536194"/>
                </a:lnTo>
                <a:lnTo>
                  <a:pt x="882916" y="562229"/>
                </a:lnTo>
                <a:lnTo>
                  <a:pt x="345249" y="562229"/>
                </a:lnTo>
                <a:lnTo>
                  <a:pt x="47078" y="51422"/>
                </a:lnTo>
                <a:lnTo>
                  <a:pt x="68440" y="39128"/>
                </a:lnTo>
                <a:lnTo>
                  <a:pt x="69786" y="38354"/>
                </a:lnTo>
                <a:lnTo>
                  <a:pt x="10998" y="0"/>
                </a:lnTo>
                <a:lnTo>
                  <a:pt x="15417" y="69672"/>
                </a:lnTo>
                <a:lnTo>
                  <a:pt x="38112" y="56591"/>
                </a:lnTo>
                <a:lnTo>
                  <a:pt x="332917" y="561771"/>
                </a:lnTo>
                <a:lnTo>
                  <a:pt x="331089" y="562229"/>
                </a:lnTo>
                <a:lnTo>
                  <a:pt x="330873" y="562229"/>
                </a:lnTo>
                <a:lnTo>
                  <a:pt x="328510" y="564565"/>
                </a:lnTo>
                <a:lnTo>
                  <a:pt x="328510" y="566026"/>
                </a:lnTo>
                <a:lnTo>
                  <a:pt x="29641" y="1028001"/>
                </a:lnTo>
                <a:lnTo>
                  <a:pt x="7543" y="1013955"/>
                </a:lnTo>
                <a:lnTo>
                  <a:pt x="0" y="1083322"/>
                </a:lnTo>
                <a:lnTo>
                  <a:pt x="60515" y="1047635"/>
                </a:lnTo>
                <a:lnTo>
                  <a:pt x="57289" y="1045591"/>
                </a:lnTo>
                <a:lnTo>
                  <a:pt x="38544" y="1033665"/>
                </a:lnTo>
                <a:lnTo>
                  <a:pt x="336753" y="572503"/>
                </a:lnTo>
                <a:lnTo>
                  <a:pt x="339191" y="572503"/>
                </a:lnTo>
                <a:lnTo>
                  <a:pt x="341401" y="576275"/>
                </a:lnTo>
                <a:lnTo>
                  <a:pt x="342798" y="578764"/>
                </a:lnTo>
                <a:lnTo>
                  <a:pt x="345948" y="579539"/>
                </a:lnTo>
                <a:lnTo>
                  <a:pt x="350989" y="576732"/>
                </a:lnTo>
                <a:lnTo>
                  <a:pt x="351942" y="573455"/>
                </a:lnTo>
                <a:lnTo>
                  <a:pt x="351332" y="572503"/>
                </a:lnTo>
                <a:lnTo>
                  <a:pt x="882916" y="572503"/>
                </a:lnTo>
                <a:lnTo>
                  <a:pt x="882916" y="598538"/>
                </a:lnTo>
                <a:lnTo>
                  <a:pt x="935431" y="572503"/>
                </a:lnTo>
                <a:lnTo>
                  <a:pt x="945781" y="567372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98106" y="1458976"/>
            <a:ext cx="135712" cy="348576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4184212" y="1454132"/>
            <a:ext cx="1499870" cy="355600"/>
            <a:chOff x="1329093" y="1454132"/>
            <a:chExt cx="1499870" cy="355600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9093" y="1458976"/>
              <a:ext cx="138366" cy="3459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81539" y="1454132"/>
              <a:ext cx="65608" cy="6720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86307" y="1802824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6975813" y="1115898"/>
            <a:ext cx="649605" cy="294640"/>
          </a:xfrm>
          <a:custGeom>
            <a:avLst/>
            <a:gdLst/>
            <a:ahLst/>
            <a:cxnLst/>
            <a:rect l="l" t="t" r="r" b="b"/>
            <a:pathLst>
              <a:path w="649604" h="294640">
                <a:moveTo>
                  <a:pt x="617880" y="1714"/>
                </a:moveTo>
                <a:lnTo>
                  <a:pt x="547624" y="0"/>
                </a:lnTo>
                <a:lnTo>
                  <a:pt x="558711" y="23444"/>
                </a:lnTo>
                <a:lnTo>
                  <a:pt x="3759" y="282295"/>
                </a:lnTo>
                <a:lnTo>
                  <a:pt x="1092" y="283375"/>
                </a:lnTo>
                <a:lnTo>
                  <a:pt x="0" y="286499"/>
                </a:lnTo>
                <a:lnTo>
                  <a:pt x="1244" y="289153"/>
                </a:lnTo>
                <a:lnTo>
                  <a:pt x="2336" y="291795"/>
                </a:lnTo>
                <a:lnTo>
                  <a:pt x="5486" y="292887"/>
                </a:lnTo>
                <a:lnTo>
                  <a:pt x="563219" y="32969"/>
                </a:lnTo>
                <a:lnTo>
                  <a:pt x="574332" y="56426"/>
                </a:lnTo>
                <a:lnTo>
                  <a:pt x="604964" y="17932"/>
                </a:lnTo>
                <a:lnTo>
                  <a:pt x="617880" y="1714"/>
                </a:lnTo>
                <a:close/>
              </a:path>
              <a:path w="649604" h="294640">
                <a:moveTo>
                  <a:pt x="649312" y="64071"/>
                </a:moveTo>
                <a:lnTo>
                  <a:pt x="641451" y="48475"/>
                </a:lnTo>
                <a:lnTo>
                  <a:pt x="617880" y="1727"/>
                </a:lnTo>
                <a:lnTo>
                  <a:pt x="586435" y="64071"/>
                </a:lnTo>
                <a:lnTo>
                  <a:pt x="612686" y="64071"/>
                </a:lnTo>
                <a:lnTo>
                  <a:pt x="612686" y="291960"/>
                </a:lnTo>
                <a:lnTo>
                  <a:pt x="615035" y="294132"/>
                </a:lnTo>
                <a:lnTo>
                  <a:pt x="620864" y="294132"/>
                </a:lnTo>
                <a:lnTo>
                  <a:pt x="623049" y="291960"/>
                </a:lnTo>
                <a:lnTo>
                  <a:pt x="623049" y="64071"/>
                </a:lnTo>
                <a:lnTo>
                  <a:pt x="649312" y="6407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84095" y="844833"/>
            <a:ext cx="63500" cy="1021715"/>
          </a:xfrm>
          <a:custGeom>
            <a:avLst/>
            <a:gdLst/>
            <a:ahLst/>
            <a:cxnLst/>
            <a:rect l="l" t="t" r="r" b="b"/>
            <a:pathLst>
              <a:path w="63500" h="1021714">
                <a:moveTo>
                  <a:pt x="34277" y="46761"/>
                </a:moveTo>
                <a:lnTo>
                  <a:pt x="28448" y="46761"/>
                </a:lnTo>
                <a:lnTo>
                  <a:pt x="26098" y="49098"/>
                </a:lnTo>
                <a:lnTo>
                  <a:pt x="26098" y="1019098"/>
                </a:lnTo>
                <a:lnTo>
                  <a:pt x="28448" y="1021435"/>
                </a:lnTo>
                <a:lnTo>
                  <a:pt x="34277" y="1021435"/>
                </a:lnTo>
                <a:lnTo>
                  <a:pt x="36626" y="1019098"/>
                </a:lnTo>
                <a:lnTo>
                  <a:pt x="36626" y="49098"/>
                </a:lnTo>
                <a:lnTo>
                  <a:pt x="34277" y="46761"/>
                </a:lnTo>
                <a:close/>
              </a:path>
              <a:path w="63500" h="1021714">
                <a:moveTo>
                  <a:pt x="31419" y="0"/>
                </a:moveTo>
                <a:lnTo>
                  <a:pt x="0" y="62344"/>
                </a:lnTo>
                <a:lnTo>
                  <a:pt x="26098" y="62344"/>
                </a:lnTo>
                <a:lnTo>
                  <a:pt x="26098" y="49098"/>
                </a:lnTo>
                <a:lnTo>
                  <a:pt x="28448" y="46761"/>
                </a:lnTo>
                <a:lnTo>
                  <a:pt x="55014" y="46761"/>
                </a:lnTo>
                <a:lnTo>
                  <a:pt x="31419" y="0"/>
                </a:lnTo>
                <a:close/>
              </a:path>
              <a:path w="63500" h="1021714">
                <a:moveTo>
                  <a:pt x="55014" y="46761"/>
                </a:moveTo>
                <a:lnTo>
                  <a:pt x="34277" y="46761"/>
                </a:lnTo>
                <a:lnTo>
                  <a:pt x="36626" y="49098"/>
                </a:lnTo>
                <a:lnTo>
                  <a:pt x="36626" y="62344"/>
                </a:lnTo>
                <a:lnTo>
                  <a:pt x="62877" y="62344"/>
                </a:lnTo>
                <a:lnTo>
                  <a:pt x="55014" y="4676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5434603" y="3315017"/>
            <a:ext cx="715010" cy="624840"/>
            <a:chOff x="2579484" y="3315017"/>
            <a:chExt cx="715010" cy="624840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61602" y="3315017"/>
              <a:ext cx="117703" cy="29973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9484" y="3612947"/>
              <a:ext cx="339991" cy="32651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45892" y="3612312"/>
              <a:ext cx="348005" cy="318414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22960" y="3347594"/>
            <a:ext cx="409562" cy="639673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3575117" y="2721394"/>
            <a:ext cx="1898014" cy="1236980"/>
            <a:chOff x="719998" y="2721394"/>
            <a:chExt cx="1898014" cy="1236980"/>
          </a:xfrm>
        </p:grpSpPr>
        <p:sp>
          <p:nvSpPr>
            <p:cNvPr id="36" name="object 36"/>
            <p:cNvSpPr/>
            <p:nvPr/>
          </p:nvSpPr>
          <p:spPr>
            <a:xfrm>
              <a:off x="768957" y="2764188"/>
              <a:ext cx="1703070" cy="599440"/>
            </a:xfrm>
            <a:custGeom>
              <a:avLst/>
              <a:gdLst/>
              <a:ahLst/>
              <a:cxnLst/>
              <a:rect l="l" t="t" r="r" b="b"/>
              <a:pathLst>
                <a:path w="1703070" h="599439">
                  <a:moveTo>
                    <a:pt x="0" y="0"/>
                  </a:moveTo>
                  <a:lnTo>
                    <a:pt x="1702714" y="7581"/>
                  </a:lnTo>
                </a:path>
                <a:path w="1703070" h="599439">
                  <a:moveTo>
                    <a:pt x="438530" y="599249"/>
                  </a:moveTo>
                  <a:lnTo>
                    <a:pt x="438530" y="607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6030" y="2721394"/>
              <a:ext cx="291985" cy="20082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86598" y="3314895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38" y="0"/>
                  </a:moveTo>
                  <a:lnTo>
                    <a:pt x="16025" y="1909"/>
                  </a:lnTo>
                  <a:lnTo>
                    <a:pt x="7685" y="7116"/>
                  </a:lnTo>
                  <a:lnTo>
                    <a:pt x="2061" y="14835"/>
                  </a:lnTo>
                  <a:lnTo>
                    <a:pt x="0" y="24282"/>
                  </a:lnTo>
                  <a:lnTo>
                    <a:pt x="2061" y="33735"/>
                  </a:lnTo>
                  <a:lnTo>
                    <a:pt x="7685" y="41444"/>
                  </a:lnTo>
                  <a:lnTo>
                    <a:pt x="16025" y="46636"/>
                  </a:lnTo>
                  <a:lnTo>
                    <a:pt x="26238" y="48539"/>
                  </a:lnTo>
                  <a:lnTo>
                    <a:pt x="36478" y="46636"/>
                  </a:lnTo>
                  <a:lnTo>
                    <a:pt x="44829" y="41444"/>
                  </a:lnTo>
                  <a:lnTo>
                    <a:pt x="50453" y="33735"/>
                  </a:lnTo>
                  <a:lnTo>
                    <a:pt x="52514" y="24282"/>
                  </a:lnTo>
                  <a:lnTo>
                    <a:pt x="50453" y="14835"/>
                  </a:lnTo>
                  <a:lnTo>
                    <a:pt x="44829" y="7116"/>
                  </a:lnTo>
                  <a:lnTo>
                    <a:pt x="36478" y="1909"/>
                  </a:lnTo>
                  <a:lnTo>
                    <a:pt x="26238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86598" y="3314895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38" y="0"/>
                  </a:moveTo>
                  <a:lnTo>
                    <a:pt x="16025" y="1909"/>
                  </a:lnTo>
                  <a:lnTo>
                    <a:pt x="7685" y="7116"/>
                  </a:lnTo>
                  <a:lnTo>
                    <a:pt x="2061" y="14835"/>
                  </a:lnTo>
                  <a:lnTo>
                    <a:pt x="0" y="24282"/>
                  </a:lnTo>
                  <a:lnTo>
                    <a:pt x="2061" y="33735"/>
                  </a:lnTo>
                  <a:lnTo>
                    <a:pt x="7685" y="41444"/>
                  </a:lnTo>
                  <a:lnTo>
                    <a:pt x="16025" y="46636"/>
                  </a:lnTo>
                  <a:lnTo>
                    <a:pt x="26238" y="48539"/>
                  </a:lnTo>
                  <a:lnTo>
                    <a:pt x="36478" y="46636"/>
                  </a:lnTo>
                  <a:lnTo>
                    <a:pt x="44829" y="41444"/>
                  </a:lnTo>
                  <a:lnTo>
                    <a:pt x="50453" y="33735"/>
                  </a:lnTo>
                  <a:lnTo>
                    <a:pt x="52514" y="24282"/>
                  </a:lnTo>
                  <a:lnTo>
                    <a:pt x="50453" y="14835"/>
                  </a:lnTo>
                  <a:lnTo>
                    <a:pt x="44829" y="7116"/>
                  </a:lnTo>
                  <a:lnTo>
                    <a:pt x="36478" y="1909"/>
                  </a:lnTo>
                  <a:lnTo>
                    <a:pt x="26238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498692" y="2968543"/>
              <a:ext cx="0" cy="989965"/>
            </a:xfrm>
            <a:custGeom>
              <a:avLst/>
              <a:gdLst/>
              <a:ahLst/>
              <a:cxnLst/>
              <a:rect l="l" t="t" r="r" b="b"/>
              <a:pathLst>
                <a:path h="989964">
                  <a:moveTo>
                    <a:pt x="0" y="98960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19998" y="2968504"/>
              <a:ext cx="1214755" cy="218440"/>
            </a:xfrm>
            <a:custGeom>
              <a:avLst/>
              <a:gdLst/>
              <a:ahLst/>
              <a:cxnLst/>
              <a:rect l="l" t="t" r="r" b="b"/>
              <a:pathLst>
                <a:path w="1214755" h="218439">
                  <a:moveTo>
                    <a:pt x="0" y="0"/>
                  </a:moveTo>
                  <a:lnTo>
                    <a:pt x="1214691" y="0"/>
                  </a:lnTo>
                </a:path>
                <a:path w="1214755" h="218439">
                  <a:moveTo>
                    <a:pt x="13233" y="217970"/>
                  </a:moveTo>
                  <a:lnTo>
                    <a:pt x="1131557" y="21797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6250893" y="2869928"/>
            <a:ext cx="0" cy="1137285"/>
          </a:xfrm>
          <a:custGeom>
            <a:avLst/>
            <a:gdLst/>
            <a:ahLst/>
            <a:cxnLst/>
            <a:rect l="l" t="t" r="r" b="b"/>
            <a:pathLst>
              <a:path h="1137285">
                <a:moveTo>
                  <a:pt x="0" y="0"/>
                </a:moveTo>
                <a:lnTo>
                  <a:pt x="0" y="1136764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744223" y="3162484"/>
            <a:ext cx="61594" cy="59055"/>
            <a:chOff x="889104" y="3162483"/>
            <a:chExt cx="61594" cy="59055"/>
          </a:xfrm>
        </p:grpSpPr>
        <p:sp>
          <p:nvSpPr>
            <p:cNvPr id="44" name="object 44"/>
            <p:cNvSpPr/>
            <p:nvPr/>
          </p:nvSpPr>
          <p:spPr>
            <a:xfrm>
              <a:off x="893866" y="3167245"/>
              <a:ext cx="52069" cy="49530"/>
            </a:xfrm>
            <a:custGeom>
              <a:avLst/>
              <a:gdLst/>
              <a:ahLst/>
              <a:cxnLst/>
              <a:rect l="l" t="t" r="r" b="b"/>
              <a:pathLst>
                <a:path w="52069" h="49530">
                  <a:moveTo>
                    <a:pt x="26009" y="0"/>
                  </a:moveTo>
                  <a:lnTo>
                    <a:pt x="15896" y="1930"/>
                  </a:lnTo>
                  <a:lnTo>
                    <a:pt x="7627" y="7191"/>
                  </a:lnTo>
                  <a:lnTo>
                    <a:pt x="2047" y="14991"/>
                  </a:lnTo>
                  <a:lnTo>
                    <a:pt x="0" y="24536"/>
                  </a:lnTo>
                  <a:lnTo>
                    <a:pt x="2047" y="34075"/>
                  </a:lnTo>
                  <a:lnTo>
                    <a:pt x="7627" y="41862"/>
                  </a:lnTo>
                  <a:lnTo>
                    <a:pt x="15896" y="47110"/>
                  </a:lnTo>
                  <a:lnTo>
                    <a:pt x="26009" y="49034"/>
                  </a:lnTo>
                  <a:lnTo>
                    <a:pt x="36136" y="47110"/>
                  </a:lnTo>
                  <a:lnTo>
                    <a:pt x="44399" y="41862"/>
                  </a:lnTo>
                  <a:lnTo>
                    <a:pt x="49966" y="34075"/>
                  </a:lnTo>
                  <a:lnTo>
                    <a:pt x="52006" y="24536"/>
                  </a:lnTo>
                  <a:lnTo>
                    <a:pt x="49966" y="14991"/>
                  </a:lnTo>
                  <a:lnTo>
                    <a:pt x="44399" y="7191"/>
                  </a:lnTo>
                  <a:lnTo>
                    <a:pt x="36136" y="1930"/>
                  </a:lnTo>
                  <a:lnTo>
                    <a:pt x="2600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93866" y="3167245"/>
              <a:ext cx="52069" cy="49530"/>
            </a:xfrm>
            <a:custGeom>
              <a:avLst/>
              <a:gdLst/>
              <a:ahLst/>
              <a:cxnLst/>
              <a:rect l="l" t="t" r="r" b="b"/>
              <a:pathLst>
                <a:path w="52069" h="49530">
                  <a:moveTo>
                    <a:pt x="26009" y="0"/>
                  </a:moveTo>
                  <a:lnTo>
                    <a:pt x="15896" y="1930"/>
                  </a:lnTo>
                  <a:lnTo>
                    <a:pt x="7627" y="7191"/>
                  </a:lnTo>
                  <a:lnTo>
                    <a:pt x="2047" y="14991"/>
                  </a:lnTo>
                  <a:lnTo>
                    <a:pt x="0" y="24536"/>
                  </a:lnTo>
                  <a:lnTo>
                    <a:pt x="2047" y="34075"/>
                  </a:lnTo>
                  <a:lnTo>
                    <a:pt x="7627" y="41862"/>
                  </a:lnTo>
                  <a:lnTo>
                    <a:pt x="15896" y="47110"/>
                  </a:lnTo>
                  <a:lnTo>
                    <a:pt x="26009" y="49034"/>
                  </a:lnTo>
                  <a:lnTo>
                    <a:pt x="36136" y="47110"/>
                  </a:lnTo>
                  <a:lnTo>
                    <a:pt x="44399" y="41862"/>
                  </a:lnTo>
                  <a:lnTo>
                    <a:pt x="49966" y="34075"/>
                  </a:lnTo>
                  <a:lnTo>
                    <a:pt x="52006" y="24536"/>
                  </a:lnTo>
                  <a:lnTo>
                    <a:pt x="49966" y="14991"/>
                  </a:lnTo>
                  <a:lnTo>
                    <a:pt x="44399" y="7191"/>
                  </a:lnTo>
                  <a:lnTo>
                    <a:pt x="36136" y="1930"/>
                  </a:lnTo>
                  <a:lnTo>
                    <a:pt x="26009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4040196" y="2741964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24701" y="0"/>
                </a:moveTo>
                <a:lnTo>
                  <a:pt x="15082" y="1964"/>
                </a:lnTo>
                <a:lnTo>
                  <a:pt x="7231" y="7324"/>
                </a:lnTo>
                <a:lnTo>
                  <a:pt x="1939" y="15280"/>
                </a:lnTo>
                <a:lnTo>
                  <a:pt x="0" y="25031"/>
                </a:lnTo>
                <a:lnTo>
                  <a:pt x="1939" y="34772"/>
                </a:lnTo>
                <a:lnTo>
                  <a:pt x="7231" y="42729"/>
                </a:lnTo>
                <a:lnTo>
                  <a:pt x="15082" y="48095"/>
                </a:lnTo>
                <a:lnTo>
                  <a:pt x="24701" y="50063"/>
                </a:lnTo>
                <a:lnTo>
                  <a:pt x="34342" y="48095"/>
                </a:lnTo>
                <a:lnTo>
                  <a:pt x="42205" y="42729"/>
                </a:lnTo>
                <a:lnTo>
                  <a:pt x="47500" y="34772"/>
                </a:lnTo>
                <a:lnTo>
                  <a:pt x="49441" y="25031"/>
                </a:lnTo>
                <a:lnTo>
                  <a:pt x="47500" y="15280"/>
                </a:lnTo>
                <a:lnTo>
                  <a:pt x="42205" y="7324"/>
                </a:lnTo>
                <a:lnTo>
                  <a:pt x="34342" y="1964"/>
                </a:lnTo>
                <a:lnTo>
                  <a:pt x="24701" y="0"/>
                </a:lnTo>
                <a:close/>
              </a:path>
            </a:pathLst>
          </a:custGeom>
          <a:solidFill>
            <a:srgbClr val="BD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18230" y="3356890"/>
            <a:ext cx="31750" cy="51435"/>
          </a:xfrm>
          <a:custGeom>
            <a:avLst/>
            <a:gdLst/>
            <a:ahLst/>
            <a:cxnLst/>
            <a:rect l="l" t="t" r="r" b="b"/>
            <a:pathLst>
              <a:path w="31750" h="51435">
                <a:moveTo>
                  <a:pt x="31140" y="0"/>
                </a:moveTo>
                <a:lnTo>
                  <a:pt x="0" y="51079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40189" y="2741969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24714" y="0"/>
                </a:moveTo>
                <a:lnTo>
                  <a:pt x="15087" y="1962"/>
                </a:lnTo>
                <a:lnTo>
                  <a:pt x="7232" y="7319"/>
                </a:lnTo>
                <a:lnTo>
                  <a:pt x="1939" y="15275"/>
                </a:lnTo>
                <a:lnTo>
                  <a:pt x="0" y="25031"/>
                </a:lnTo>
                <a:lnTo>
                  <a:pt x="1939" y="34764"/>
                </a:lnTo>
                <a:lnTo>
                  <a:pt x="7232" y="42718"/>
                </a:lnTo>
                <a:lnTo>
                  <a:pt x="15087" y="48082"/>
                </a:lnTo>
                <a:lnTo>
                  <a:pt x="24714" y="50050"/>
                </a:lnTo>
                <a:lnTo>
                  <a:pt x="34355" y="48082"/>
                </a:lnTo>
                <a:lnTo>
                  <a:pt x="42217" y="42718"/>
                </a:lnTo>
                <a:lnTo>
                  <a:pt x="47513" y="34764"/>
                </a:lnTo>
                <a:lnTo>
                  <a:pt x="49453" y="25031"/>
                </a:lnTo>
                <a:lnTo>
                  <a:pt x="47513" y="15275"/>
                </a:lnTo>
                <a:lnTo>
                  <a:pt x="42217" y="7319"/>
                </a:lnTo>
                <a:lnTo>
                  <a:pt x="34355" y="1962"/>
                </a:lnTo>
                <a:lnTo>
                  <a:pt x="24714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80918" y="2869930"/>
            <a:ext cx="0" cy="395605"/>
          </a:xfrm>
          <a:custGeom>
            <a:avLst/>
            <a:gdLst/>
            <a:ahLst/>
            <a:cxnLst/>
            <a:rect l="l" t="t" r="r" b="b"/>
            <a:pathLst>
              <a:path h="395604">
                <a:moveTo>
                  <a:pt x="0" y="0"/>
                </a:moveTo>
                <a:lnTo>
                  <a:pt x="0" y="395439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86978" y="2964753"/>
            <a:ext cx="245110" cy="7620"/>
          </a:xfrm>
          <a:custGeom>
            <a:avLst/>
            <a:gdLst/>
            <a:ahLst/>
            <a:cxnLst/>
            <a:rect l="l" t="t" r="r" b="b"/>
            <a:pathLst>
              <a:path w="245110" h="7619">
                <a:moveTo>
                  <a:pt x="28917" y="0"/>
                </a:moveTo>
                <a:lnTo>
                  <a:pt x="1765" y="0"/>
                </a:lnTo>
                <a:lnTo>
                  <a:pt x="0" y="1663"/>
                </a:lnTo>
                <a:lnTo>
                  <a:pt x="0" y="5829"/>
                </a:lnTo>
                <a:lnTo>
                  <a:pt x="1765" y="7581"/>
                </a:lnTo>
                <a:lnTo>
                  <a:pt x="28917" y="7581"/>
                </a:lnTo>
                <a:lnTo>
                  <a:pt x="30606" y="5829"/>
                </a:lnTo>
                <a:lnTo>
                  <a:pt x="30606" y="1663"/>
                </a:lnTo>
                <a:lnTo>
                  <a:pt x="28917" y="0"/>
                </a:lnTo>
                <a:close/>
              </a:path>
              <a:path w="245110" h="7619">
                <a:moveTo>
                  <a:pt x="82473" y="0"/>
                </a:moveTo>
                <a:lnTo>
                  <a:pt x="55308" y="0"/>
                </a:lnTo>
                <a:lnTo>
                  <a:pt x="53555" y="1663"/>
                </a:lnTo>
                <a:lnTo>
                  <a:pt x="53555" y="5829"/>
                </a:lnTo>
                <a:lnTo>
                  <a:pt x="55308" y="7581"/>
                </a:lnTo>
                <a:lnTo>
                  <a:pt x="82473" y="7581"/>
                </a:lnTo>
                <a:lnTo>
                  <a:pt x="84150" y="5829"/>
                </a:lnTo>
                <a:lnTo>
                  <a:pt x="84150" y="1663"/>
                </a:lnTo>
                <a:lnTo>
                  <a:pt x="82473" y="0"/>
                </a:lnTo>
                <a:close/>
              </a:path>
              <a:path w="245110" h="7619">
                <a:moveTo>
                  <a:pt x="136016" y="0"/>
                </a:moveTo>
                <a:lnTo>
                  <a:pt x="108864" y="0"/>
                </a:lnTo>
                <a:lnTo>
                  <a:pt x="107099" y="1663"/>
                </a:lnTo>
                <a:lnTo>
                  <a:pt x="107099" y="5829"/>
                </a:lnTo>
                <a:lnTo>
                  <a:pt x="108864" y="7581"/>
                </a:lnTo>
                <a:lnTo>
                  <a:pt x="136016" y="7581"/>
                </a:lnTo>
                <a:lnTo>
                  <a:pt x="137706" y="5829"/>
                </a:lnTo>
                <a:lnTo>
                  <a:pt x="137706" y="1663"/>
                </a:lnTo>
                <a:lnTo>
                  <a:pt x="136016" y="0"/>
                </a:lnTo>
                <a:close/>
              </a:path>
              <a:path w="245110" h="7619">
                <a:moveTo>
                  <a:pt x="189560" y="0"/>
                </a:moveTo>
                <a:lnTo>
                  <a:pt x="162407" y="0"/>
                </a:lnTo>
                <a:lnTo>
                  <a:pt x="160654" y="1663"/>
                </a:lnTo>
                <a:lnTo>
                  <a:pt x="160654" y="5829"/>
                </a:lnTo>
                <a:lnTo>
                  <a:pt x="162407" y="7581"/>
                </a:lnTo>
                <a:lnTo>
                  <a:pt x="189560" y="7581"/>
                </a:lnTo>
                <a:lnTo>
                  <a:pt x="191223" y="5829"/>
                </a:lnTo>
                <a:lnTo>
                  <a:pt x="191223" y="1663"/>
                </a:lnTo>
                <a:lnTo>
                  <a:pt x="189560" y="0"/>
                </a:lnTo>
                <a:close/>
              </a:path>
              <a:path w="245110" h="7619">
                <a:moveTo>
                  <a:pt x="243103" y="0"/>
                </a:moveTo>
                <a:lnTo>
                  <a:pt x="215963" y="0"/>
                </a:lnTo>
                <a:lnTo>
                  <a:pt x="214198" y="1663"/>
                </a:lnTo>
                <a:lnTo>
                  <a:pt x="214198" y="5829"/>
                </a:lnTo>
                <a:lnTo>
                  <a:pt x="215963" y="7581"/>
                </a:lnTo>
                <a:lnTo>
                  <a:pt x="243103" y="7581"/>
                </a:lnTo>
                <a:lnTo>
                  <a:pt x="244779" y="5829"/>
                </a:lnTo>
                <a:lnTo>
                  <a:pt x="244779" y="1663"/>
                </a:lnTo>
                <a:lnTo>
                  <a:pt x="24310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93521" y="3166751"/>
            <a:ext cx="1459865" cy="0"/>
          </a:xfrm>
          <a:custGeom>
            <a:avLst/>
            <a:gdLst/>
            <a:ahLst/>
            <a:cxnLst/>
            <a:rect l="l" t="t" r="r" b="b"/>
            <a:pathLst>
              <a:path w="1459864">
                <a:moveTo>
                  <a:pt x="0" y="0"/>
                </a:moveTo>
                <a:lnTo>
                  <a:pt x="1459458" y="0"/>
                </a:lnTo>
              </a:path>
            </a:pathLst>
          </a:custGeom>
          <a:ln w="10160">
            <a:solidFill>
              <a:srgbClr val="221F1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38411" y="3048496"/>
            <a:ext cx="827405" cy="743585"/>
          </a:xfrm>
          <a:custGeom>
            <a:avLst/>
            <a:gdLst/>
            <a:ahLst/>
            <a:cxnLst/>
            <a:rect l="l" t="t" r="r" b="b"/>
            <a:pathLst>
              <a:path w="827404" h="743585">
                <a:moveTo>
                  <a:pt x="827176" y="396430"/>
                </a:moveTo>
                <a:lnTo>
                  <a:pt x="817092" y="391426"/>
                </a:lnTo>
                <a:lnTo>
                  <a:pt x="766000" y="366090"/>
                </a:lnTo>
                <a:lnTo>
                  <a:pt x="766000" y="391426"/>
                </a:lnTo>
                <a:lnTo>
                  <a:pt x="621271" y="391426"/>
                </a:lnTo>
                <a:lnTo>
                  <a:pt x="570179" y="366090"/>
                </a:lnTo>
                <a:lnTo>
                  <a:pt x="570179" y="391426"/>
                </a:lnTo>
                <a:lnTo>
                  <a:pt x="246176" y="391426"/>
                </a:lnTo>
                <a:lnTo>
                  <a:pt x="36220" y="49161"/>
                </a:lnTo>
                <a:lnTo>
                  <a:pt x="30861" y="40449"/>
                </a:lnTo>
                <a:lnTo>
                  <a:pt x="36220" y="49161"/>
                </a:lnTo>
                <a:lnTo>
                  <a:pt x="55689" y="37477"/>
                </a:lnTo>
                <a:lnTo>
                  <a:pt x="57975" y="36106"/>
                </a:lnTo>
                <a:lnTo>
                  <a:pt x="0" y="0"/>
                </a:lnTo>
                <a:lnTo>
                  <a:pt x="5638" y="67500"/>
                </a:lnTo>
                <a:lnTo>
                  <a:pt x="27457" y="54419"/>
                </a:lnTo>
                <a:lnTo>
                  <a:pt x="236943" y="395732"/>
                </a:lnTo>
                <a:lnTo>
                  <a:pt x="30734" y="690638"/>
                </a:lnTo>
                <a:lnTo>
                  <a:pt x="9779" y="676186"/>
                </a:lnTo>
                <a:lnTo>
                  <a:pt x="0" y="743381"/>
                </a:lnTo>
                <a:lnTo>
                  <a:pt x="59969" y="710780"/>
                </a:lnTo>
                <a:lnTo>
                  <a:pt x="55346" y="707593"/>
                </a:lnTo>
                <a:lnTo>
                  <a:pt x="39128" y="696417"/>
                </a:lnTo>
                <a:lnTo>
                  <a:pt x="245402" y="401447"/>
                </a:lnTo>
                <a:lnTo>
                  <a:pt x="570179" y="401447"/>
                </a:lnTo>
                <a:lnTo>
                  <a:pt x="570179" y="426770"/>
                </a:lnTo>
                <a:lnTo>
                  <a:pt x="621245" y="401447"/>
                </a:lnTo>
                <a:lnTo>
                  <a:pt x="766000" y="401447"/>
                </a:lnTo>
                <a:lnTo>
                  <a:pt x="766000" y="426770"/>
                </a:lnTo>
                <a:lnTo>
                  <a:pt x="817067" y="401447"/>
                </a:lnTo>
                <a:lnTo>
                  <a:pt x="827176" y="39643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4499527" y="2918626"/>
            <a:ext cx="925194" cy="757555"/>
            <a:chOff x="1644408" y="2918625"/>
            <a:chExt cx="925194" cy="757555"/>
          </a:xfrm>
        </p:grpSpPr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35695" y="2918625"/>
              <a:ext cx="294487" cy="2007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44408" y="3117062"/>
              <a:ext cx="291807" cy="2007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31517" y="3314890"/>
              <a:ext cx="120459" cy="29984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935695" y="3061551"/>
              <a:ext cx="633730" cy="432434"/>
            </a:xfrm>
            <a:custGeom>
              <a:avLst/>
              <a:gdLst/>
              <a:ahLst/>
              <a:cxnLst/>
              <a:rect l="l" t="t" r="r" b="b"/>
              <a:pathLst>
                <a:path w="633730" h="432435">
                  <a:moveTo>
                    <a:pt x="40843" y="198729"/>
                  </a:moveTo>
                  <a:lnTo>
                    <a:pt x="0" y="198729"/>
                  </a:lnTo>
                  <a:lnTo>
                    <a:pt x="0" y="208889"/>
                  </a:lnTo>
                  <a:lnTo>
                    <a:pt x="40843" y="208889"/>
                  </a:lnTo>
                  <a:lnTo>
                    <a:pt x="40843" y="198729"/>
                  </a:lnTo>
                  <a:close/>
                </a:path>
                <a:path w="633730" h="432435">
                  <a:moveTo>
                    <a:pt x="98437" y="198729"/>
                  </a:moveTo>
                  <a:lnTo>
                    <a:pt x="71437" y="198729"/>
                  </a:lnTo>
                  <a:lnTo>
                    <a:pt x="71437" y="208889"/>
                  </a:lnTo>
                  <a:lnTo>
                    <a:pt x="98437" y="208889"/>
                  </a:lnTo>
                  <a:lnTo>
                    <a:pt x="98437" y="198729"/>
                  </a:lnTo>
                  <a:close/>
                </a:path>
                <a:path w="633730" h="432435">
                  <a:moveTo>
                    <a:pt x="284543" y="0"/>
                  </a:moveTo>
                  <a:lnTo>
                    <a:pt x="243763" y="0"/>
                  </a:lnTo>
                  <a:lnTo>
                    <a:pt x="243763" y="10160"/>
                  </a:lnTo>
                  <a:lnTo>
                    <a:pt x="284543" y="10160"/>
                  </a:lnTo>
                  <a:lnTo>
                    <a:pt x="284543" y="0"/>
                  </a:lnTo>
                  <a:close/>
                </a:path>
                <a:path w="633730" h="432435">
                  <a:moveTo>
                    <a:pt x="355981" y="0"/>
                  </a:moveTo>
                  <a:lnTo>
                    <a:pt x="315137" y="0"/>
                  </a:lnTo>
                  <a:lnTo>
                    <a:pt x="315137" y="10160"/>
                  </a:lnTo>
                  <a:lnTo>
                    <a:pt x="355981" y="10160"/>
                  </a:lnTo>
                  <a:lnTo>
                    <a:pt x="355981" y="0"/>
                  </a:lnTo>
                  <a:close/>
                </a:path>
                <a:path w="633730" h="432435">
                  <a:moveTo>
                    <a:pt x="427367" y="0"/>
                  </a:moveTo>
                  <a:lnTo>
                    <a:pt x="386600" y="0"/>
                  </a:lnTo>
                  <a:lnTo>
                    <a:pt x="386600" y="10160"/>
                  </a:lnTo>
                  <a:lnTo>
                    <a:pt x="427367" y="10160"/>
                  </a:lnTo>
                  <a:lnTo>
                    <a:pt x="427367" y="0"/>
                  </a:lnTo>
                  <a:close/>
                </a:path>
                <a:path w="633730" h="432435">
                  <a:moveTo>
                    <a:pt x="633349" y="395198"/>
                  </a:moveTo>
                  <a:lnTo>
                    <a:pt x="353377" y="395198"/>
                  </a:lnTo>
                  <a:lnTo>
                    <a:pt x="353377" y="371246"/>
                  </a:lnTo>
                  <a:lnTo>
                    <a:pt x="292176" y="401586"/>
                  </a:lnTo>
                  <a:lnTo>
                    <a:pt x="353377" y="431914"/>
                  </a:lnTo>
                  <a:lnTo>
                    <a:pt x="353377" y="407873"/>
                  </a:lnTo>
                  <a:lnTo>
                    <a:pt x="633349" y="407873"/>
                  </a:lnTo>
                  <a:lnTo>
                    <a:pt x="633349" y="395198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142754" y="3652754"/>
              <a:ext cx="127000" cy="19050"/>
            </a:xfrm>
            <a:custGeom>
              <a:avLst/>
              <a:gdLst/>
              <a:ahLst/>
              <a:cxnLst/>
              <a:rect l="l" t="t" r="r" b="b"/>
              <a:pathLst>
                <a:path w="127000" h="19050">
                  <a:moveTo>
                    <a:pt x="81622" y="0"/>
                  </a:moveTo>
                  <a:lnTo>
                    <a:pt x="126974" y="14122"/>
                  </a:lnTo>
                </a:path>
                <a:path w="127000" h="19050">
                  <a:moveTo>
                    <a:pt x="44373" y="0"/>
                  </a:moveTo>
                  <a:lnTo>
                    <a:pt x="0" y="18669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5759555" y="3606500"/>
            <a:ext cx="62230" cy="58419"/>
            <a:chOff x="2904436" y="3606499"/>
            <a:chExt cx="62230" cy="58419"/>
          </a:xfrm>
        </p:grpSpPr>
        <p:sp>
          <p:nvSpPr>
            <p:cNvPr id="60" name="object 60"/>
            <p:cNvSpPr/>
            <p:nvPr/>
          </p:nvSpPr>
          <p:spPr>
            <a:xfrm>
              <a:off x="2909199" y="3611261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38" y="0"/>
                  </a:moveTo>
                  <a:lnTo>
                    <a:pt x="16046" y="1904"/>
                  </a:lnTo>
                  <a:lnTo>
                    <a:pt x="7704" y="7102"/>
                  </a:lnTo>
                  <a:lnTo>
                    <a:pt x="2069" y="14819"/>
                  </a:lnTo>
                  <a:lnTo>
                    <a:pt x="0" y="24282"/>
                  </a:lnTo>
                  <a:lnTo>
                    <a:pt x="2069" y="33737"/>
                  </a:lnTo>
                  <a:lnTo>
                    <a:pt x="7704" y="41451"/>
                  </a:lnTo>
                  <a:lnTo>
                    <a:pt x="16046" y="46647"/>
                  </a:lnTo>
                  <a:lnTo>
                    <a:pt x="26238" y="48552"/>
                  </a:lnTo>
                  <a:lnTo>
                    <a:pt x="36495" y="46647"/>
                  </a:lnTo>
                  <a:lnTo>
                    <a:pt x="44872" y="41451"/>
                  </a:lnTo>
                  <a:lnTo>
                    <a:pt x="50519" y="33737"/>
                  </a:lnTo>
                  <a:lnTo>
                    <a:pt x="52590" y="24282"/>
                  </a:lnTo>
                  <a:lnTo>
                    <a:pt x="50519" y="14819"/>
                  </a:lnTo>
                  <a:lnTo>
                    <a:pt x="44872" y="7102"/>
                  </a:lnTo>
                  <a:lnTo>
                    <a:pt x="36495" y="1904"/>
                  </a:lnTo>
                  <a:lnTo>
                    <a:pt x="26238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09199" y="3611261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38" y="0"/>
                  </a:moveTo>
                  <a:lnTo>
                    <a:pt x="16046" y="1904"/>
                  </a:lnTo>
                  <a:lnTo>
                    <a:pt x="7704" y="7102"/>
                  </a:lnTo>
                  <a:lnTo>
                    <a:pt x="2069" y="14819"/>
                  </a:lnTo>
                  <a:lnTo>
                    <a:pt x="0" y="24282"/>
                  </a:lnTo>
                  <a:lnTo>
                    <a:pt x="2069" y="33737"/>
                  </a:lnTo>
                  <a:lnTo>
                    <a:pt x="7704" y="41451"/>
                  </a:lnTo>
                  <a:lnTo>
                    <a:pt x="16046" y="46647"/>
                  </a:lnTo>
                  <a:lnTo>
                    <a:pt x="26238" y="48552"/>
                  </a:lnTo>
                  <a:lnTo>
                    <a:pt x="36495" y="46647"/>
                  </a:lnTo>
                  <a:lnTo>
                    <a:pt x="44872" y="41451"/>
                  </a:lnTo>
                  <a:lnTo>
                    <a:pt x="50519" y="33737"/>
                  </a:lnTo>
                  <a:lnTo>
                    <a:pt x="52590" y="24282"/>
                  </a:lnTo>
                  <a:lnTo>
                    <a:pt x="50519" y="14819"/>
                  </a:lnTo>
                  <a:lnTo>
                    <a:pt x="44872" y="7102"/>
                  </a:lnTo>
                  <a:lnTo>
                    <a:pt x="36495" y="1904"/>
                  </a:lnTo>
                  <a:lnTo>
                    <a:pt x="26238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4398408" y="3261566"/>
            <a:ext cx="84455" cy="7620"/>
          </a:xfrm>
          <a:custGeom>
            <a:avLst/>
            <a:gdLst/>
            <a:ahLst/>
            <a:cxnLst/>
            <a:rect l="l" t="t" r="r" b="b"/>
            <a:pathLst>
              <a:path w="84455" h="7620">
                <a:moveTo>
                  <a:pt x="28917" y="0"/>
                </a:moveTo>
                <a:lnTo>
                  <a:pt x="1714" y="0"/>
                </a:lnTo>
                <a:lnTo>
                  <a:pt x="0" y="1714"/>
                </a:lnTo>
                <a:lnTo>
                  <a:pt x="0" y="5880"/>
                </a:lnTo>
                <a:lnTo>
                  <a:pt x="1714" y="7594"/>
                </a:lnTo>
                <a:lnTo>
                  <a:pt x="28917" y="7594"/>
                </a:lnTo>
                <a:lnTo>
                  <a:pt x="30594" y="5880"/>
                </a:lnTo>
                <a:lnTo>
                  <a:pt x="30594" y="1714"/>
                </a:lnTo>
                <a:lnTo>
                  <a:pt x="28917" y="0"/>
                </a:lnTo>
                <a:close/>
              </a:path>
              <a:path w="84455" h="7620">
                <a:moveTo>
                  <a:pt x="82461" y="0"/>
                </a:moveTo>
                <a:lnTo>
                  <a:pt x="55270" y="0"/>
                </a:lnTo>
                <a:lnTo>
                  <a:pt x="53543" y="1714"/>
                </a:lnTo>
                <a:lnTo>
                  <a:pt x="53543" y="5880"/>
                </a:lnTo>
                <a:lnTo>
                  <a:pt x="55270" y="7594"/>
                </a:lnTo>
                <a:lnTo>
                  <a:pt x="82461" y="7594"/>
                </a:lnTo>
                <a:lnTo>
                  <a:pt x="84137" y="5880"/>
                </a:lnTo>
                <a:lnTo>
                  <a:pt x="84137" y="1714"/>
                </a:lnTo>
                <a:lnTo>
                  <a:pt x="8246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727094" y="3652755"/>
            <a:ext cx="44450" cy="19685"/>
          </a:xfrm>
          <a:custGeom>
            <a:avLst/>
            <a:gdLst/>
            <a:ahLst/>
            <a:cxnLst/>
            <a:rect l="l" t="t" r="r" b="b"/>
            <a:pathLst>
              <a:path w="44450" h="19685">
                <a:moveTo>
                  <a:pt x="44335" y="0"/>
                </a:moveTo>
                <a:lnTo>
                  <a:pt x="0" y="19189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83004" y="2968002"/>
            <a:ext cx="1111885" cy="0"/>
          </a:xfrm>
          <a:custGeom>
            <a:avLst/>
            <a:gdLst/>
            <a:ahLst/>
            <a:cxnLst/>
            <a:rect l="l" t="t" r="r" b="b"/>
            <a:pathLst>
              <a:path w="1111885">
                <a:moveTo>
                  <a:pt x="0" y="0"/>
                </a:moveTo>
                <a:lnTo>
                  <a:pt x="1111757" y="0"/>
                </a:lnTo>
              </a:path>
            </a:pathLst>
          </a:custGeom>
          <a:ln w="10160">
            <a:solidFill>
              <a:srgbClr val="221F1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24174" y="3463127"/>
            <a:ext cx="0" cy="543560"/>
          </a:xfrm>
          <a:custGeom>
            <a:avLst/>
            <a:gdLst/>
            <a:ahLst/>
            <a:cxnLst/>
            <a:rect l="l" t="t" r="r" b="b"/>
            <a:pathLst>
              <a:path h="543560">
                <a:moveTo>
                  <a:pt x="0" y="0"/>
                </a:moveTo>
                <a:lnTo>
                  <a:pt x="0" y="543559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72219" y="2869923"/>
            <a:ext cx="779145" cy="0"/>
          </a:xfrm>
          <a:custGeom>
            <a:avLst/>
            <a:gdLst/>
            <a:ahLst/>
            <a:cxnLst/>
            <a:rect l="l" t="t" r="r" b="b"/>
            <a:pathLst>
              <a:path w="779145">
                <a:moveTo>
                  <a:pt x="0" y="0"/>
                </a:moveTo>
                <a:lnTo>
                  <a:pt x="778675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64277" y="3637051"/>
            <a:ext cx="54610" cy="73025"/>
          </a:xfrm>
          <a:custGeom>
            <a:avLst/>
            <a:gdLst/>
            <a:ahLst/>
            <a:cxnLst/>
            <a:rect l="l" t="t" r="r" b="b"/>
            <a:pathLst>
              <a:path w="54609" h="73025">
                <a:moveTo>
                  <a:pt x="54584" y="72834"/>
                </a:moveTo>
                <a:lnTo>
                  <a:pt x="5626" y="24282"/>
                </a:lnTo>
              </a:path>
              <a:path w="54609" h="73025">
                <a:moveTo>
                  <a:pt x="13271" y="42976"/>
                </a:moveTo>
                <a:lnTo>
                  <a:pt x="0" y="0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069788" y="3809466"/>
            <a:ext cx="25400" cy="140335"/>
          </a:xfrm>
          <a:custGeom>
            <a:avLst/>
            <a:gdLst/>
            <a:ahLst/>
            <a:cxnLst/>
            <a:rect l="l" t="t" r="r" b="b"/>
            <a:pathLst>
              <a:path w="25400" h="140335">
                <a:moveTo>
                  <a:pt x="0" y="0"/>
                </a:moveTo>
                <a:lnTo>
                  <a:pt x="24942" y="140106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068226" y="3363442"/>
            <a:ext cx="3810" cy="99695"/>
          </a:xfrm>
          <a:custGeom>
            <a:avLst/>
            <a:gdLst/>
            <a:ahLst/>
            <a:cxnLst/>
            <a:rect l="l" t="t" r="r" b="b"/>
            <a:pathLst>
              <a:path w="3809" h="99695">
                <a:moveTo>
                  <a:pt x="0" y="0"/>
                </a:moveTo>
                <a:lnTo>
                  <a:pt x="3556" y="99644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3716682" y="3606500"/>
            <a:ext cx="61594" cy="58419"/>
            <a:chOff x="861563" y="3606499"/>
            <a:chExt cx="61594" cy="58419"/>
          </a:xfrm>
        </p:grpSpPr>
        <p:sp>
          <p:nvSpPr>
            <p:cNvPr id="71" name="object 71"/>
            <p:cNvSpPr/>
            <p:nvPr/>
          </p:nvSpPr>
          <p:spPr>
            <a:xfrm>
              <a:off x="866325" y="3611261"/>
              <a:ext cx="52069" cy="48895"/>
            </a:xfrm>
            <a:custGeom>
              <a:avLst/>
              <a:gdLst/>
              <a:ahLst/>
              <a:cxnLst/>
              <a:rect l="l" t="t" r="r" b="b"/>
              <a:pathLst>
                <a:path w="52069" h="48895">
                  <a:moveTo>
                    <a:pt x="26009" y="0"/>
                  </a:moveTo>
                  <a:lnTo>
                    <a:pt x="15896" y="1904"/>
                  </a:lnTo>
                  <a:lnTo>
                    <a:pt x="7627" y="7102"/>
                  </a:lnTo>
                  <a:lnTo>
                    <a:pt x="2047" y="14819"/>
                  </a:lnTo>
                  <a:lnTo>
                    <a:pt x="0" y="24282"/>
                  </a:lnTo>
                  <a:lnTo>
                    <a:pt x="2047" y="33727"/>
                  </a:lnTo>
                  <a:lnTo>
                    <a:pt x="7627" y="41441"/>
                  </a:lnTo>
                  <a:lnTo>
                    <a:pt x="15896" y="46644"/>
                  </a:lnTo>
                  <a:lnTo>
                    <a:pt x="26009" y="48552"/>
                  </a:lnTo>
                  <a:lnTo>
                    <a:pt x="36138" y="46644"/>
                  </a:lnTo>
                  <a:lnTo>
                    <a:pt x="44405" y="41441"/>
                  </a:lnTo>
                  <a:lnTo>
                    <a:pt x="49976" y="33727"/>
                  </a:lnTo>
                  <a:lnTo>
                    <a:pt x="52019" y="24282"/>
                  </a:lnTo>
                  <a:lnTo>
                    <a:pt x="49976" y="14819"/>
                  </a:lnTo>
                  <a:lnTo>
                    <a:pt x="44405" y="7102"/>
                  </a:lnTo>
                  <a:lnTo>
                    <a:pt x="36138" y="1904"/>
                  </a:lnTo>
                  <a:lnTo>
                    <a:pt x="26009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66325" y="3611261"/>
              <a:ext cx="52069" cy="48895"/>
            </a:xfrm>
            <a:custGeom>
              <a:avLst/>
              <a:gdLst/>
              <a:ahLst/>
              <a:cxnLst/>
              <a:rect l="l" t="t" r="r" b="b"/>
              <a:pathLst>
                <a:path w="52069" h="48895">
                  <a:moveTo>
                    <a:pt x="26009" y="0"/>
                  </a:moveTo>
                  <a:lnTo>
                    <a:pt x="15896" y="1904"/>
                  </a:lnTo>
                  <a:lnTo>
                    <a:pt x="7627" y="7102"/>
                  </a:lnTo>
                  <a:lnTo>
                    <a:pt x="2047" y="14819"/>
                  </a:lnTo>
                  <a:lnTo>
                    <a:pt x="0" y="24282"/>
                  </a:lnTo>
                  <a:lnTo>
                    <a:pt x="2047" y="33727"/>
                  </a:lnTo>
                  <a:lnTo>
                    <a:pt x="7627" y="41441"/>
                  </a:lnTo>
                  <a:lnTo>
                    <a:pt x="15896" y="46644"/>
                  </a:lnTo>
                  <a:lnTo>
                    <a:pt x="26009" y="48552"/>
                  </a:lnTo>
                  <a:lnTo>
                    <a:pt x="36138" y="46644"/>
                  </a:lnTo>
                  <a:lnTo>
                    <a:pt x="44405" y="41441"/>
                  </a:lnTo>
                  <a:lnTo>
                    <a:pt x="49976" y="33727"/>
                  </a:lnTo>
                  <a:lnTo>
                    <a:pt x="52019" y="24282"/>
                  </a:lnTo>
                  <a:lnTo>
                    <a:pt x="49976" y="14819"/>
                  </a:lnTo>
                  <a:lnTo>
                    <a:pt x="44405" y="7102"/>
                  </a:lnTo>
                  <a:lnTo>
                    <a:pt x="36138" y="1904"/>
                  </a:lnTo>
                  <a:lnTo>
                    <a:pt x="26009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4045153" y="3903315"/>
            <a:ext cx="62230" cy="58419"/>
            <a:chOff x="1190034" y="3903314"/>
            <a:chExt cx="62230" cy="58419"/>
          </a:xfrm>
        </p:grpSpPr>
        <p:sp>
          <p:nvSpPr>
            <p:cNvPr id="74" name="object 74"/>
            <p:cNvSpPr/>
            <p:nvPr/>
          </p:nvSpPr>
          <p:spPr>
            <a:xfrm>
              <a:off x="1194796" y="3908077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25" y="0"/>
                  </a:moveTo>
                  <a:lnTo>
                    <a:pt x="16030" y="1917"/>
                  </a:lnTo>
                  <a:lnTo>
                    <a:pt x="7693" y="7137"/>
                  </a:lnTo>
                  <a:lnTo>
                    <a:pt x="2065" y="14862"/>
                  </a:lnTo>
                  <a:lnTo>
                    <a:pt x="0" y="24295"/>
                  </a:lnTo>
                  <a:lnTo>
                    <a:pt x="2065" y="33743"/>
                  </a:lnTo>
                  <a:lnTo>
                    <a:pt x="7693" y="41452"/>
                  </a:lnTo>
                  <a:lnTo>
                    <a:pt x="16030" y="46647"/>
                  </a:lnTo>
                  <a:lnTo>
                    <a:pt x="26225" y="48552"/>
                  </a:lnTo>
                  <a:lnTo>
                    <a:pt x="36459" y="46647"/>
                  </a:lnTo>
                  <a:lnTo>
                    <a:pt x="44797" y="41452"/>
                  </a:lnTo>
                  <a:lnTo>
                    <a:pt x="50408" y="33743"/>
                  </a:lnTo>
                  <a:lnTo>
                    <a:pt x="52463" y="24295"/>
                  </a:lnTo>
                  <a:lnTo>
                    <a:pt x="50408" y="14862"/>
                  </a:lnTo>
                  <a:lnTo>
                    <a:pt x="44797" y="7137"/>
                  </a:lnTo>
                  <a:lnTo>
                    <a:pt x="36459" y="1917"/>
                  </a:lnTo>
                  <a:lnTo>
                    <a:pt x="26225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194796" y="3908077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25" y="0"/>
                  </a:moveTo>
                  <a:lnTo>
                    <a:pt x="16030" y="1917"/>
                  </a:lnTo>
                  <a:lnTo>
                    <a:pt x="7693" y="7137"/>
                  </a:lnTo>
                  <a:lnTo>
                    <a:pt x="2065" y="14862"/>
                  </a:lnTo>
                  <a:lnTo>
                    <a:pt x="0" y="24295"/>
                  </a:lnTo>
                  <a:lnTo>
                    <a:pt x="2065" y="33743"/>
                  </a:lnTo>
                  <a:lnTo>
                    <a:pt x="7693" y="41452"/>
                  </a:lnTo>
                  <a:lnTo>
                    <a:pt x="16030" y="46647"/>
                  </a:lnTo>
                  <a:lnTo>
                    <a:pt x="26225" y="48552"/>
                  </a:lnTo>
                  <a:lnTo>
                    <a:pt x="36459" y="46647"/>
                  </a:lnTo>
                  <a:lnTo>
                    <a:pt x="44797" y="41452"/>
                  </a:lnTo>
                  <a:lnTo>
                    <a:pt x="50408" y="33743"/>
                  </a:lnTo>
                  <a:lnTo>
                    <a:pt x="52463" y="24295"/>
                  </a:lnTo>
                  <a:lnTo>
                    <a:pt x="50408" y="14862"/>
                  </a:lnTo>
                  <a:lnTo>
                    <a:pt x="44797" y="7137"/>
                  </a:lnTo>
                  <a:lnTo>
                    <a:pt x="36459" y="1917"/>
                  </a:lnTo>
                  <a:lnTo>
                    <a:pt x="26225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/>
          <p:nvPr/>
        </p:nvSpPr>
        <p:spPr>
          <a:xfrm>
            <a:off x="4693437" y="3958154"/>
            <a:ext cx="1557655" cy="48895"/>
          </a:xfrm>
          <a:custGeom>
            <a:avLst/>
            <a:gdLst/>
            <a:ahLst/>
            <a:cxnLst/>
            <a:rect l="l" t="t" r="r" b="b"/>
            <a:pathLst>
              <a:path w="1557654" h="48895">
                <a:moveTo>
                  <a:pt x="0" y="0"/>
                </a:moveTo>
                <a:lnTo>
                  <a:pt x="1119847" y="0"/>
                </a:lnTo>
              </a:path>
              <a:path w="1557654" h="48895">
                <a:moveTo>
                  <a:pt x="730732" y="48539"/>
                </a:moveTo>
                <a:lnTo>
                  <a:pt x="1557451" y="48539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80914" y="3265445"/>
            <a:ext cx="972185" cy="346075"/>
          </a:xfrm>
          <a:custGeom>
            <a:avLst/>
            <a:gdLst/>
            <a:ahLst/>
            <a:cxnLst/>
            <a:rect l="l" t="t" r="r" b="b"/>
            <a:pathLst>
              <a:path w="972185" h="346075">
                <a:moveTo>
                  <a:pt x="0" y="0"/>
                </a:moveTo>
                <a:lnTo>
                  <a:pt x="972058" y="0"/>
                </a:lnTo>
              </a:path>
              <a:path w="972185" h="346075">
                <a:moveTo>
                  <a:pt x="972058" y="345909"/>
                </a:moveTo>
                <a:lnTo>
                  <a:pt x="972058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062603" y="3958153"/>
            <a:ext cx="291465" cy="0"/>
          </a:xfrm>
          <a:custGeom>
            <a:avLst/>
            <a:gdLst/>
            <a:ahLst/>
            <a:cxnLst/>
            <a:rect l="l" t="t" r="r" b="b"/>
            <a:pathLst>
              <a:path w="291465">
                <a:moveTo>
                  <a:pt x="29121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813289" y="3661330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824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875838" y="3439161"/>
            <a:ext cx="620395" cy="257175"/>
          </a:xfrm>
          <a:custGeom>
            <a:avLst/>
            <a:gdLst/>
            <a:ahLst/>
            <a:cxnLst/>
            <a:rect l="l" t="t" r="r" b="b"/>
            <a:pathLst>
              <a:path w="620395" h="257175">
                <a:moveTo>
                  <a:pt x="589749" y="252590"/>
                </a:moveTo>
                <a:lnTo>
                  <a:pt x="577672" y="238493"/>
                </a:lnTo>
                <a:lnTo>
                  <a:pt x="545401" y="200863"/>
                </a:lnTo>
                <a:lnTo>
                  <a:pt x="535432" y="224053"/>
                </a:lnTo>
                <a:lnTo>
                  <a:pt x="7797" y="1054"/>
                </a:lnTo>
                <a:lnTo>
                  <a:pt x="5207" y="0"/>
                </a:lnTo>
                <a:lnTo>
                  <a:pt x="2286" y="1219"/>
                </a:lnTo>
                <a:lnTo>
                  <a:pt x="1054" y="3784"/>
                </a:lnTo>
                <a:lnTo>
                  <a:pt x="0" y="6362"/>
                </a:lnTo>
                <a:lnTo>
                  <a:pt x="1219" y="9398"/>
                </a:lnTo>
                <a:lnTo>
                  <a:pt x="3822" y="10464"/>
                </a:lnTo>
                <a:lnTo>
                  <a:pt x="531393" y="233438"/>
                </a:lnTo>
                <a:lnTo>
                  <a:pt x="521385" y="256692"/>
                </a:lnTo>
                <a:lnTo>
                  <a:pt x="589749" y="252590"/>
                </a:lnTo>
                <a:close/>
              </a:path>
              <a:path w="620395" h="257175">
                <a:moveTo>
                  <a:pt x="620344" y="191909"/>
                </a:moveTo>
                <a:lnTo>
                  <a:pt x="594804" y="191909"/>
                </a:lnTo>
                <a:lnTo>
                  <a:pt x="594804" y="3035"/>
                </a:lnTo>
                <a:lnTo>
                  <a:pt x="592505" y="762"/>
                </a:lnTo>
                <a:lnTo>
                  <a:pt x="586841" y="762"/>
                </a:lnTo>
                <a:lnTo>
                  <a:pt x="584555" y="3035"/>
                </a:lnTo>
                <a:lnTo>
                  <a:pt x="584555" y="191909"/>
                </a:lnTo>
                <a:lnTo>
                  <a:pt x="559181" y="191909"/>
                </a:lnTo>
                <a:lnTo>
                  <a:pt x="589749" y="252590"/>
                </a:lnTo>
                <a:lnTo>
                  <a:pt x="612711" y="207060"/>
                </a:lnTo>
                <a:lnTo>
                  <a:pt x="620344" y="191909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175876" y="2640843"/>
            <a:ext cx="248920" cy="60960"/>
          </a:xfrm>
          <a:custGeom>
            <a:avLst/>
            <a:gdLst/>
            <a:ahLst/>
            <a:cxnLst/>
            <a:rect l="l" t="t" r="r" b="b"/>
            <a:pathLst>
              <a:path w="248919" h="60960">
                <a:moveTo>
                  <a:pt x="187096" y="0"/>
                </a:moveTo>
                <a:lnTo>
                  <a:pt x="187096" y="60693"/>
                </a:lnTo>
                <a:lnTo>
                  <a:pt x="238208" y="35344"/>
                </a:lnTo>
                <a:lnTo>
                  <a:pt x="200190" y="35344"/>
                </a:lnTo>
                <a:lnTo>
                  <a:pt x="202399" y="33159"/>
                </a:lnTo>
                <a:lnTo>
                  <a:pt x="202399" y="27546"/>
                </a:lnTo>
                <a:lnTo>
                  <a:pt x="200190" y="25260"/>
                </a:lnTo>
                <a:lnTo>
                  <a:pt x="238050" y="25260"/>
                </a:lnTo>
                <a:lnTo>
                  <a:pt x="187096" y="0"/>
                </a:lnTo>
                <a:close/>
              </a:path>
              <a:path w="248919" h="60960">
                <a:moveTo>
                  <a:pt x="187096" y="25260"/>
                </a:moveTo>
                <a:lnTo>
                  <a:pt x="2298" y="25260"/>
                </a:lnTo>
                <a:lnTo>
                  <a:pt x="0" y="27546"/>
                </a:lnTo>
                <a:lnTo>
                  <a:pt x="0" y="33159"/>
                </a:lnTo>
                <a:lnTo>
                  <a:pt x="2298" y="35344"/>
                </a:lnTo>
                <a:lnTo>
                  <a:pt x="187096" y="35344"/>
                </a:lnTo>
                <a:lnTo>
                  <a:pt x="187096" y="25260"/>
                </a:lnTo>
                <a:close/>
              </a:path>
              <a:path w="248919" h="60960">
                <a:moveTo>
                  <a:pt x="238050" y="25260"/>
                </a:moveTo>
                <a:lnTo>
                  <a:pt x="200190" y="25260"/>
                </a:lnTo>
                <a:lnTo>
                  <a:pt x="202399" y="27546"/>
                </a:lnTo>
                <a:lnTo>
                  <a:pt x="202399" y="33159"/>
                </a:lnTo>
                <a:lnTo>
                  <a:pt x="200190" y="35344"/>
                </a:lnTo>
                <a:lnTo>
                  <a:pt x="238208" y="35344"/>
                </a:lnTo>
                <a:lnTo>
                  <a:pt x="248297" y="30340"/>
                </a:lnTo>
                <a:lnTo>
                  <a:pt x="238050" y="2526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769902" y="3215294"/>
            <a:ext cx="0" cy="446405"/>
          </a:xfrm>
          <a:custGeom>
            <a:avLst/>
            <a:gdLst/>
            <a:ahLst/>
            <a:cxnLst/>
            <a:rect l="l" t="t" r="r" b="b"/>
            <a:pathLst>
              <a:path h="446404">
                <a:moveTo>
                  <a:pt x="0" y="446036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4705966" y="3612199"/>
            <a:ext cx="715010" cy="337185"/>
            <a:chOff x="1850847" y="3612198"/>
            <a:chExt cx="715010" cy="337185"/>
          </a:xfrm>
        </p:grpSpPr>
        <p:pic>
          <p:nvPicPr>
            <p:cNvPr id="84" name="object 8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50847" y="3622281"/>
              <a:ext cx="339979" cy="32660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17305" y="3612198"/>
              <a:ext cx="348030" cy="318579"/>
            </a:xfrm>
            <a:prstGeom prst="rect">
              <a:avLst/>
            </a:prstGeom>
          </p:spPr>
        </p:pic>
      </p:grpSp>
      <p:grpSp>
        <p:nvGrpSpPr>
          <p:cNvPr id="86" name="object 86"/>
          <p:cNvGrpSpPr/>
          <p:nvPr/>
        </p:nvGrpSpPr>
        <p:grpSpPr>
          <a:xfrm>
            <a:off x="3769950" y="3656228"/>
            <a:ext cx="1988820" cy="302260"/>
            <a:chOff x="914831" y="3656228"/>
            <a:chExt cx="1988820" cy="302260"/>
          </a:xfrm>
        </p:grpSpPr>
        <p:sp>
          <p:nvSpPr>
            <p:cNvPr id="87" name="object 87"/>
            <p:cNvSpPr/>
            <p:nvPr/>
          </p:nvSpPr>
          <p:spPr>
            <a:xfrm>
              <a:off x="914819" y="3656228"/>
              <a:ext cx="1988820" cy="10795"/>
            </a:xfrm>
            <a:custGeom>
              <a:avLst/>
              <a:gdLst/>
              <a:ahLst/>
              <a:cxnLst/>
              <a:rect l="l" t="t" r="r" b="b"/>
              <a:pathLst>
                <a:path w="1988820" h="10795">
                  <a:moveTo>
                    <a:pt x="40767" y="0"/>
                  </a:moveTo>
                  <a:lnTo>
                    <a:pt x="0" y="0"/>
                  </a:lnTo>
                  <a:lnTo>
                    <a:pt x="0" y="10172"/>
                  </a:lnTo>
                  <a:lnTo>
                    <a:pt x="40767" y="10172"/>
                  </a:lnTo>
                  <a:lnTo>
                    <a:pt x="40767" y="0"/>
                  </a:lnTo>
                  <a:close/>
                </a:path>
                <a:path w="1988820" h="10795">
                  <a:moveTo>
                    <a:pt x="81534" y="0"/>
                  </a:moveTo>
                  <a:lnTo>
                    <a:pt x="71361" y="0"/>
                  </a:lnTo>
                  <a:lnTo>
                    <a:pt x="71361" y="10172"/>
                  </a:lnTo>
                  <a:lnTo>
                    <a:pt x="81534" y="10172"/>
                  </a:lnTo>
                  <a:lnTo>
                    <a:pt x="81534" y="0"/>
                  </a:lnTo>
                  <a:close/>
                </a:path>
                <a:path w="1988820" h="10795">
                  <a:moveTo>
                    <a:pt x="152971" y="0"/>
                  </a:moveTo>
                  <a:lnTo>
                    <a:pt x="112128" y="0"/>
                  </a:lnTo>
                  <a:lnTo>
                    <a:pt x="112128" y="10172"/>
                  </a:lnTo>
                  <a:lnTo>
                    <a:pt x="152971" y="10172"/>
                  </a:lnTo>
                  <a:lnTo>
                    <a:pt x="152971" y="0"/>
                  </a:lnTo>
                  <a:close/>
                </a:path>
                <a:path w="1988820" h="10795">
                  <a:moveTo>
                    <a:pt x="193751" y="0"/>
                  </a:moveTo>
                  <a:lnTo>
                    <a:pt x="183578" y="0"/>
                  </a:lnTo>
                  <a:lnTo>
                    <a:pt x="183578" y="10172"/>
                  </a:lnTo>
                  <a:lnTo>
                    <a:pt x="193751" y="10172"/>
                  </a:lnTo>
                  <a:lnTo>
                    <a:pt x="193751" y="0"/>
                  </a:lnTo>
                  <a:close/>
                </a:path>
                <a:path w="1988820" h="10795">
                  <a:moveTo>
                    <a:pt x="265112" y="0"/>
                  </a:moveTo>
                  <a:lnTo>
                    <a:pt x="224345" y="0"/>
                  </a:lnTo>
                  <a:lnTo>
                    <a:pt x="224345" y="10172"/>
                  </a:lnTo>
                  <a:lnTo>
                    <a:pt x="265112" y="10172"/>
                  </a:lnTo>
                  <a:lnTo>
                    <a:pt x="265112" y="0"/>
                  </a:lnTo>
                  <a:close/>
                </a:path>
                <a:path w="1988820" h="10795">
                  <a:moveTo>
                    <a:pt x="305968" y="0"/>
                  </a:moveTo>
                  <a:lnTo>
                    <a:pt x="295719" y="0"/>
                  </a:lnTo>
                  <a:lnTo>
                    <a:pt x="295719" y="10172"/>
                  </a:lnTo>
                  <a:lnTo>
                    <a:pt x="305968" y="10172"/>
                  </a:lnTo>
                  <a:lnTo>
                    <a:pt x="305968" y="0"/>
                  </a:lnTo>
                  <a:close/>
                </a:path>
                <a:path w="1988820" h="10795">
                  <a:moveTo>
                    <a:pt x="377342" y="0"/>
                  </a:moveTo>
                  <a:lnTo>
                    <a:pt x="336575" y="0"/>
                  </a:lnTo>
                  <a:lnTo>
                    <a:pt x="336575" y="10172"/>
                  </a:lnTo>
                  <a:lnTo>
                    <a:pt x="377342" y="10172"/>
                  </a:lnTo>
                  <a:lnTo>
                    <a:pt x="377342" y="0"/>
                  </a:lnTo>
                  <a:close/>
                </a:path>
                <a:path w="1988820" h="10795">
                  <a:moveTo>
                    <a:pt x="418096" y="0"/>
                  </a:moveTo>
                  <a:lnTo>
                    <a:pt x="407924" y="0"/>
                  </a:lnTo>
                  <a:lnTo>
                    <a:pt x="407924" y="10172"/>
                  </a:lnTo>
                  <a:lnTo>
                    <a:pt x="418096" y="10172"/>
                  </a:lnTo>
                  <a:lnTo>
                    <a:pt x="418096" y="0"/>
                  </a:lnTo>
                  <a:close/>
                </a:path>
                <a:path w="1988820" h="10795">
                  <a:moveTo>
                    <a:pt x="489546" y="0"/>
                  </a:moveTo>
                  <a:lnTo>
                    <a:pt x="448691" y="0"/>
                  </a:lnTo>
                  <a:lnTo>
                    <a:pt x="448691" y="10172"/>
                  </a:lnTo>
                  <a:lnTo>
                    <a:pt x="489546" y="10172"/>
                  </a:lnTo>
                  <a:lnTo>
                    <a:pt x="489546" y="0"/>
                  </a:lnTo>
                  <a:close/>
                </a:path>
                <a:path w="1988820" h="10795">
                  <a:moveTo>
                    <a:pt x="530313" y="0"/>
                  </a:moveTo>
                  <a:lnTo>
                    <a:pt x="520141" y="0"/>
                  </a:lnTo>
                  <a:lnTo>
                    <a:pt x="520141" y="10172"/>
                  </a:lnTo>
                  <a:lnTo>
                    <a:pt x="530313" y="10172"/>
                  </a:lnTo>
                  <a:lnTo>
                    <a:pt x="530313" y="0"/>
                  </a:lnTo>
                  <a:close/>
                </a:path>
                <a:path w="1988820" h="10795">
                  <a:moveTo>
                    <a:pt x="601687" y="0"/>
                  </a:moveTo>
                  <a:lnTo>
                    <a:pt x="560920" y="0"/>
                  </a:lnTo>
                  <a:lnTo>
                    <a:pt x="560920" y="10172"/>
                  </a:lnTo>
                  <a:lnTo>
                    <a:pt x="601687" y="10172"/>
                  </a:lnTo>
                  <a:lnTo>
                    <a:pt x="601687" y="0"/>
                  </a:lnTo>
                  <a:close/>
                </a:path>
                <a:path w="1988820" h="10795">
                  <a:moveTo>
                    <a:pt x="642531" y="0"/>
                  </a:moveTo>
                  <a:lnTo>
                    <a:pt x="632282" y="0"/>
                  </a:lnTo>
                  <a:lnTo>
                    <a:pt x="632282" y="10172"/>
                  </a:lnTo>
                  <a:lnTo>
                    <a:pt x="642531" y="10172"/>
                  </a:lnTo>
                  <a:lnTo>
                    <a:pt x="642531" y="0"/>
                  </a:lnTo>
                  <a:close/>
                </a:path>
                <a:path w="1988820" h="10795">
                  <a:moveTo>
                    <a:pt x="713905" y="0"/>
                  </a:moveTo>
                  <a:lnTo>
                    <a:pt x="673138" y="0"/>
                  </a:lnTo>
                  <a:lnTo>
                    <a:pt x="673138" y="10172"/>
                  </a:lnTo>
                  <a:lnTo>
                    <a:pt x="713905" y="10172"/>
                  </a:lnTo>
                  <a:lnTo>
                    <a:pt x="713905" y="0"/>
                  </a:lnTo>
                  <a:close/>
                </a:path>
                <a:path w="1988820" h="10795">
                  <a:moveTo>
                    <a:pt x="754684" y="0"/>
                  </a:moveTo>
                  <a:lnTo>
                    <a:pt x="744512" y="0"/>
                  </a:lnTo>
                  <a:lnTo>
                    <a:pt x="744512" y="10172"/>
                  </a:lnTo>
                  <a:lnTo>
                    <a:pt x="754684" y="10172"/>
                  </a:lnTo>
                  <a:lnTo>
                    <a:pt x="754684" y="0"/>
                  </a:lnTo>
                  <a:close/>
                </a:path>
                <a:path w="1988820" h="10795">
                  <a:moveTo>
                    <a:pt x="826122" y="0"/>
                  </a:moveTo>
                  <a:lnTo>
                    <a:pt x="785266" y="0"/>
                  </a:lnTo>
                  <a:lnTo>
                    <a:pt x="785266" y="10172"/>
                  </a:lnTo>
                  <a:lnTo>
                    <a:pt x="826122" y="10172"/>
                  </a:lnTo>
                  <a:lnTo>
                    <a:pt x="826122" y="0"/>
                  </a:lnTo>
                  <a:close/>
                </a:path>
                <a:path w="1988820" h="10795">
                  <a:moveTo>
                    <a:pt x="866902" y="0"/>
                  </a:moveTo>
                  <a:lnTo>
                    <a:pt x="856729" y="0"/>
                  </a:lnTo>
                  <a:lnTo>
                    <a:pt x="856729" y="10172"/>
                  </a:lnTo>
                  <a:lnTo>
                    <a:pt x="866902" y="10172"/>
                  </a:lnTo>
                  <a:lnTo>
                    <a:pt x="866902" y="0"/>
                  </a:lnTo>
                  <a:close/>
                </a:path>
                <a:path w="1988820" h="10795">
                  <a:moveTo>
                    <a:pt x="938250" y="0"/>
                  </a:moveTo>
                  <a:lnTo>
                    <a:pt x="897483" y="0"/>
                  </a:lnTo>
                  <a:lnTo>
                    <a:pt x="897483" y="10172"/>
                  </a:lnTo>
                  <a:lnTo>
                    <a:pt x="938250" y="10172"/>
                  </a:lnTo>
                  <a:lnTo>
                    <a:pt x="938250" y="0"/>
                  </a:lnTo>
                  <a:close/>
                </a:path>
                <a:path w="1988820" h="10795">
                  <a:moveTo>
                    <a:pt x="979093" y="0"/>
                  </a:moveTo>
                  <a:lnTo>
                    <a:pt x="968844" y="0"/>
                  </a:lnTo>
                  <a:lnTo>
                    <a:pt x="968844" y="10172"/>
                  </a:lnTo>
                  <a:lnTo>
                    <a:pt x="979093" y="10172"/>
                  </a:lnTo>
                  <a:lnTo>
                    <a:pt x="979093" y="0"/>
                  </a:lnTo>
                  <a:close/>
                </a:path>
                <a:path w="1988820" h="10795">
                  <a:moveTo>
                    <a:pt x="1050467" y="0"/>
                  </a:moveTo>
                  <a:lnTo>
                    <a:pt x="1009700" y="0"/>
                  </a:lnTo>
                  <a:lnTo>
                    <a:pt x="1009700" y="10172"/>
                  </a:lnTo>
                  <a:lnTo>
                    <a:pt x="1050467" y="10172"/>
                  </a:lnTo>
                  <a:lnTo>
                    <a:pt x="1050467" y="0"/>
                  </a:lnTo>
                  <a:close/>
                </a:path>
                <a:path w="1988820" h="10795">
                  <a:moveTo>
                    <a:pt x="1091234" y="0"/>
                  </a:moveTo>
                  <a:lnTo>
                    <a:pt x="1081062" y="0"/>
                  </a:lnTo>
                  <a:lnTo>
                    <a:pt x="1081062" y="10172"/>
                  </a:lnTo>
                  <a:lnTo>
                    <a:pt x="1091234" y="10172"/>
                  </a:lnTo>
                  <a:lnTo>
                    <a:pt x="1091234" y="0"/>
                  </a:lnTo>
                  <a:close/>
                </a:path>
                <a:path w="1988820" h="10795">
                  <a:moveTo>
                    <a:pt x="1162697" y="0"/>
                  </a:moveTo>
                  <a:lnTo>
                    <a:pt x="1121841" y="0"/>
                  </a:lnTo>
                  <a:lnTo>
                    <a:pt x="1121841" y="10172"/>
                  </a:lnTo>
                  <a:lnTo>
                    <a:pt x="1162697" y="10172"/>
                  </a:lnTo>
                  <a:lnTo>
                    <a:pt x="1162697" y="0"/>
                  </a:lnTo>
                  <a:close/>
                </a:path>
                <a:path w="1988820" h="10795">
                  <a:moveTo>
                    <a:pt x="1203464" y="0"/>
                  </a:moveTo>
                  <a:lnTo>
                    <a:pt x="1193304" y="0"/>
                  </a:lnTo>
                  <a:lnTo>
                    <a:pt x="1193304" y="10172"/>
                  </a:lnTo>
                  <a:lnTo>
                    <a:pt x="1203464" y="10172"/>
                  </a:lnTo>
                  <a:lnTo>
                    <a:pt x="1203464" y="0"/>
                  </a:lnTo>
                  <a:close/>
                </a:path>
                <a:path w="1988820" h="10795">
                  <a:moveTo>
                    <a:pt x="1274826" y="0"/>
                  </a:moveTo>
                  <a:lnTo>
                    <a:pt x="1234059" y="0"/>
                  </a:lnTo>
                  <a:lnTo>
                    <a:pt x="1234059" y="10172"/>
                  </a:lnTo>
                  <a:lnTo>
                    <a:pt x="1274826" y="10172"/>
                  </a:lnTo>
                  <a:lnTo>
                    <a:pt x="1274826" y="0"/>
                  </a:lnTo>
                  <a:close/>
                </a:path>
                <a:path w="1988820" h="10795">
                  <a:moveTo>
                    <a:pt x="1315669" y="0"/>
                  </a:moveTo>
                  <a:lnTo>
                    <a:pt x="1305420" y="0"/>
                  </a:lnTo>
                  <a:lnTo>
                    <a:pt x="1305420" y="10172"/>
                  </a:lnTo>
                  <a:lnTo>
                    <a:pt x="1315669" y="10172"/>
                  </a:lnTo>
                  <a:lnTo>
                    <a:pt x="1315669" y="0"/>
                  </a:lnTo>
                  <a:close/>
                </a:path>
                <a:path w="1988820" h="10795">
                  <a:moveTo>
                    <a:pt x="1387043" y="0"/>
                  </a:moveTo>
                  <a:lnTo>
                    <a:pt x="1346276" y="0"/>
                  </a:lnTo>
                  <a:lnTo>
                    <a:pt x="1346276" y="10172"/>
                  </a:lnTo>
                  <a:lnTo>
                    <a:pt x="1387043" y="10172"/>
                  </a:lnTo>
                  <a:lnTo>
                    <a:pt x="1387043" y="0"/>
                  </a:lnTo>
                  <a:close/>
                </a:path>
                <a:path w="1988820" h="10795">
                  <a:moveTo>
                    <a:pt x="1427810" y="0"/>
                  </a:moveTo>
                  <a:lnTo>
                    <a:pt x="1417637" y="0"/>
                  </a:lnTo>
                  <a:lnTo>
                    <a:pt x="1417637" y="10172"/>
                  </a:lnTo>
                  <a:lnTo>
                    <a:pt x="1427810" y="10172"/>
                  </a:lnTo>
                  <a:lnTo>
                    <a:pt x="1427810" y="0"/>
                  </a:lnTo>
                  <a:close/>
                </a:path>
                <a:path w="1988820" h="10795">
                  <a:moveTo>
                    <a:pt x="1499260" y="0"/>
                  </a:moveTo>
                  <a:lnTo>
                    <a:pt x="1458417" y="0"/>
                  </a:lnTo>
                  <a:lnTo>
                    <a:pt x="1458417" y="10172"/>
                  </a:lnTo>
                  <a:lnTo>
                    <a:pt x="1499260" y="10172"/>
                  </a:lnTo>
                  <a:lnTo>
                    <a:pt x="1499260" y="0"/>
                  </a:lnTo>
                  <a:close/>
                </a:path>
                <a:path w="1988820" h="10795">
                  <a:moveTo>
                    <a:pt x="1540040" y="0"/>
                  </a:moveTo>
                  <a:lnTo>
                    <a:pt x="1529854" y="0"/>
                  </a:lnTo>
                  <a:lnTo>
                    <a:pt x="1529854" y="10172"/>
                  </a:lnTo>
                  <a:lnTo>
                    <a:pt x="1540040" y="10172"/>
                  </a:lnTo>
                  <a:lnTo>
                    <a:pt x="1540040" y="0"/>
                  </a:lnTo>
                  <a:close/>
                </a:path>
                <a:path w="1988820" h="10795">
                  <a:moveTo>
                    <a:pt x="1611401" y="0"/>
                  </a:moveTo>
                  <a:lnTo>
                    <a:pt x="1570634" y="0"/>
                  </a:lnTo>
                  <a:lnTo>
                    <a:pt x="1570634" y="10172"/>
                  </a:lnTo>
                  <a:lnTo>
                    <a:pt x="1611401" y="10172"/>
                  </a:lnTo>
                  <a:lnTo>
                    <a:pt x="1611401" y="0"/>
                  </a:lnTo>
                  <a:close/>
                </a:path>
                <a:path w="1988820" h="10795">
                  <a:moveTo>
                    <a:pt x="1652231" y="0"/>
                  </a:moveTo>
                  <a:lnTo>
                    <a:pt x="1641970" y="0"/>
                  </a:lnTo>
                  <a:lnTo>
                    <a:pt x="1641970" y="10172"/>
                  </a:lnTo>
                  <a:lnTo>
                    <a:pt x="1652231" y="10172"/>
                  </a:lnTo>
                  <a:lnTo>
                    <a:pt x="1652231" y="0"/>
                  </a:lnTo>
                  <a:close/>
                </a:path>
                <a:path w="1988820" h="10795">
                  <a:moveTo>
                    <a:pt x="1723618" y="0"/>
                  </a:moveTo>
                  <a:lnTo>
                    <a:pt x="1682851" y="0"/>
                  </a:lnTo>
                  <a:lnTo>
                    <a:pt x="1682851" y="10172"/>
                  </a:lnTo>
                  <a:lnTo>
                    <a:pt x="1723618" y="10172"/>
                  </a:lnTo>
                  <a:lnTo>
                    <a:pt x="1723618" y="0"/>
                  </a:lnTo>
                  <a:close/>
                </a:path>
                <a:path w="1988820" h="10795">
                  <a:moveTo>
                    <a:pt x="1764385" y="0"/>
                  </a:moveTo>
                  <a:lnTo>
                    <a:pt x="1754212" y="0"/>
                  </a:lnTo>
                  <a:lnTo>
                    <a:pt x="1754212" y="10172"/>
                  </a:lnTo>
                  <a:lnTo>
                    <a:pt x="1764385" y="10172"/>
                  </a:lnTo>
                  <a:lnTo>
                    <a:pt x="1764385" y="0"/>
                  </a:lnTo>
                  <a:close/>
                </a:path>
                <a:path w="1988820" h="10795">
                  <a:moveTo>
                    <a:pt x="1835823" y="0"/>
                  </a:moveTo>
                  <a:lnTo>
                    <a:pt x="1794967" y="0"/>
                  </a:lnTo>
                  <a:lnTo>
                    <a:pt x="1794967" y="10172"/>
                  </a:lnTo>
                  <a:lnTo>
                    <a:pt x="1835823" y="10172"/>
                  </a:lnTo>
                  <a:lnTo>
                    <a:pt x="1835823" y="0"/>
                  </a:lnTo>
                  <a:close/>
                </a:path>
                <a:path w="1988820" h="10795">
                  <a:moveTo>
                    <a:pt x="1876590" y="0"/>
                  </a:moveTo>
                  <a:lnTo>
                    <a:pt x="1866404" y="0"/>
                  </a:lnTo>
                  <a:lnTo>
                    <a:pt x="1866404" y="10172"/>
                  </a:lnTo>
                  <a:lnTo>
                    <a:pt x="1876590" y="10172"/>
                  </a:lnTo>
                  <a:lnTo>
                    <a:pt x="1876590" y="0"/>
                  </a:lnTo>
                  <a:close/>
                </a:path>
                <a:path w="1988820" h="10795">
                  <a:moveTo>
                    <a:pt x="1947964" y="0"/>
                  </a:moveTo>
                  <a:lnTo>
                    <a:pt x="1907184" y="0"/>
                  </a:lnTo>
                  <a:lnTo>
                    <a:pt x="1907184" y="10172"/>
                  </a:lnTo>
                  <a:lnTo>
                    <a:pt x="1947964" y="10172"/>
                  </a:lnTo>
                  <a:lnTo>
                    <a:pt x="1947964" y="0"/>
                  </a:lnTo>
                  <a:close/>
                </a:path>
                <a:path w="1988820" h="10795">
                  <a:moveTo>
                    <a:pt x="1988807" y="0"/>
                  </a:moveTo>
                  <a:lnTo>
                    <a:pt x="1978571" y="0"/>
                  </a:lnTo>
                  <a:lnTo>
                    <a:pt x="1978571" y="10172"/>
                  </a:lnTo>
                  <a:lnTo>
                    <a:pt x="1988807" y="10172"/>
                  </a:lnTo>
                  <a:lnTo>
                    <a:pt x="198880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838317" y="3709885"/>
              <a:ext cx="0" cy="248285"/>
            </a:xfrm>
            <a:custGeom>
              <a:avLst/>
              <a:gdLst/>
              <a:ahLst/>
              <a:cxnLst/>
              <a:rect l="l" t="t" r="r" b="b"/>
              <a:pathLst>
                <a:path h="248285">
                  <a:moveTo>
                    <a:pt x="0" y="0"/>
                  </a:moveTo>
                  <a:lnTo>
                    <a:pt x="0" y="248272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838312" y="3679533"/>
              <a:ext cx="196215" cy="60960"/>
            </a:xfrm>
            <a:custGeom>
              <a:avLst/>
              <a:gdLst/>
              <a:ahLst/>
              <a:cxnLst/>
              <a:rect l="l" t="t" r="r" b="b"/>
              <a:pathLst>
                <a:path w="196214" h="60960">
                  <a:moveTo>
                    <a:pt x="134632" y="0"/>
                  </a:moveTo>
                  <a:lnTo>
                    <a:pt x="134632" y="60680"/>
                  </a:lnTo>
                  <a:lnTo>
                    <a:pt x="183199" y="36614"/>
                  </a:lnTo>
                  <a:lnTo>
                    <a:pt x="144805" y="36614"/>
                  </a:lnTo>
                  <a:lnTo>
                    <a:pt x="144805" y="24041"/>
                  </a:lnTo>
                  <a:lnTo>
                    <a:pt x="183107" y="24041"/>
                  </a:lnTo>
                  <a:lnTo>
                    <a:pt x="134632" y="0"/>
                  </a:lnTo>
                  <a:close/>
                </a:path>
                <a:path w="196214" h="60960">
                  <a:moveTo>
                    <a:pt x="134632" y="24041"/>
                  </a:moveTo>
                  <a:lnTo>
                    <a:pt x="0" y="24041"/>
                  </a:lnTo>
                  <a:lnTo>
                    <a:pt x="0" y="36614"/>
                  </a:lnTo>
                  <a:lnTo>
                    <a:pt x="134632" y="36614"/>
                  </a:lnTo>
                  <a:lnTo>
                    <a:pt x="134632" y="24041"/>
                  </a:lnTo>
                  <a:close/>
                </a:path>
                <a:path w="196214" h="60960">
                  <a:moveTo>
                    <a:pt x="183107" y="24041"/>
                  </a:moveTo>
                  <a:lnTo>
                    <a:pt x="144805" y="24041"/>
                  </a:lnTo>
                  <a:lnTo>
                    <a:pt x="144805" y="36614"/>
                  </a:lnTo>
                  <a:lnTo>
                    <a:pt x="183199" y="36614"/>
                  </a:lnTo>
                  <a:lnTo>
                    <a:pt x="195834" y="30353"/>
                  </a:lnTo>
                  <a:lnTo>
                    <a:pt x="183107" y="2404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/>
          <p:nvPr/>
        </p:nvSpPr>
        <p:spPr>
          <a:xfrm>
            <a:off x="5809708" y="3652754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0"/>
                </a:moveTo>
                <a:lnTo>
                  <a:pt x="43878" y="14643"/>
                </a:lnTo>
              </a:path>
            </a:pathLst>
          </a:custGeom>
          <a:ln w="952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" name="object 9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007650" y="3604812"/>
            <a:ext cx="149936" cy="153073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5029826" y="3606500"/>
            <a:ext cx="62230" cy="58419"/>
            <a:chOff x="2174707" y="3606499"/>
            <a:chExt cx="62230" cy="58419"/>
          </a:xfrm>
        </p:grpSpPr>
        <p:sp>
          <p:nvSpPr>
            <p:cNvPr id="93" name="object 93"/>
            <p:cNvSpPr/>
            <p:nvPr/>
          </p:nvSpPr>
          <p:spPr>
            <a:xfrm>
              <a:off x="2179469" y="3611261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38" y="0"/>
                  </a:moveTo>
                  <a:lnTo>
                    <a:pt x="16041" y="1904"/>
                  </a:lnTo>
                  <a:lnTo>
                    <a:pt x="7699" y="7102"/>
                  </a:lnTo>
                  <a:lnTo>
                    <a:pt x="2067" y="14819"/>
                  </a:lnTo>
                  <a:lnTo>
                    <a:pt x="0" y="24282"/>
                  </a:lnTo>
                  <a:lnTo>
                    <a:pt x="2067" y="33737"/>
                  </a:lnTo>
                  <a:lnTo>
                    <a:pt x="7699" y="41451"/>
                  </a:lnTo>
                  <a:lnTo>
                    <a:pt x="16041" y="46647"/>
                  </a:lnTo>
                  <a:lnTo>
                    <a:pt x="26238" y="48552"/>
                  </a:lnTo>
                  <a:lnTo>
                    <a:pt x="36486" y="46647"/>
                  </a:lnTo>
                  <a:lnTo>
                    <a:pt x="44854" y="41451"/>
                  </a:lnTo>
                  <a:lnTo>
                    <a:pt x="50496" y="33737"/>
                  </a:lnTo>
                  <a:lnTo>
                    <a:pt x="52565" y="24282"/>
                  </a:lnTo>
                  <a:lnTo>
                    <a:pt x="50496" y="14819"/>
                  </a:lnTo>
                  <a:lnTo>
                    <a:pt x="44854" y="7102"/>
                  </a:lnTo>
                  <a:lnTo>
                    <a:pt x="36486" y="1904"/>
                  </a:lnTo>
                  <a:lnTo>
                    <a:pt x="26238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179469" y="3611261"/>
              <a:ext cx="52705" cy="48895"/>
            </a:xfrm>
            <a:custGeom>
              <a:avLst/>
              <a:gdLst/>
              <a:ahLst/>
              <a:cxnLst/>
              <a:rect l="l" t="t" r="r" b="b"/>
              <a:pathLst>
                <a:path w="52705" h="48895">
                  <a:moveTo>
                    <a:pt x="26238" y="0"/>
                  </a:moveTo>
                  <a:lnTo>
                    <a:pt x="16041" y="1904"/>
                  </a:lnTo>
                  <a:lnTo>
                    <a:pt x="7699" y="7102"/>
                  </a:lnTo>
                  <a:lnTo>
                    <a:pt x="2067" y="14819"/>
                  </a:lnTo>
                  <a:lnTo>
                    <a:pt x="0" y="24282"/>
                  </a:lnTo>
                  <a:lnTo>
                    <a:pt x="2067" y="33737"/>
                  </a:lnTo>
                  <a:lnTo>
                    <a:pt x="7699" y="41451"/>
                  </a:lnTo>
                  <a:lnTo>
                    <a:pt x="16041" y="46647"/>
                  </a:lnTo>
                  <a:lnTo>
                    <a:pt x="26238" y="48552"/>
                  </a:lnTo>
                  <a:lnTo>
                    <a:pt x="36486" y="46647"/>
                  </a:lnTo>
                  <a:lnTo>
                    <a:pt x="44854" y="41451"/>
                  </a:lnTo>
                  <a:lnTo>
                    <a:pt x="50496" y="33737"/>
                  </a:lnTo>
                  <a:lnTo>
                    <a:pt x="52565" y="24282"/>
                  </a:lnTo>
                  <a:lnTo>
                    <a:pt x="50496" y="14819"/>
                  </a:lnTo>
                  <a:lnTo>
                    <a:pt x="44854" y="7102"/>
                  </a:lnTo>
                  <a:lnTo>
                    <a:pt x="36486" y="1904"/>
                  </a:lnTo>
                  <a:lnTo>
                    <a:pt x="26238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4321515" y="2929338"/>
            <a:ext cx="62865" cy="59055"/>
            <a:chOff x="1466395" y="2929337"/>
            <a:chExt cx="62865" cy="59055"/>
          </a:xfrm>
        </p:grpSpPr>
        <p:sp>
          <p:nvSpPr>
            <p:cNvPr id="96" name="object 96"/>
            <p:cNvSpPr/>
            <p:nvPr/>
          </p:nvSpPr>
          <p:spPr>
            <a:xfrm>
              <a:off x="1471157" y="2934100"/>
              <a:ext cx="53340" cy="49530"/>
            </a:xfrm>
            <a:custGeom>
              <a:avLst/>
              <a:gdLst/>
              <a:ahLst/>
              <a:cxnLst/>
              <a:rect l="l" t="t" r="r" b="b"/>
              <a:pathLst>
                <a:path w="53340" h="49530">
                  <a:moveTo>
                    <a:pt x="26504" y="0"/>
                  </a:moveTo>
                  <a:lnTo>
                    <a:pt x="16180" y="1930"/>
                  </a:lnTo>
                  <a:lnTo>
                    <a:pt x="7756" y="7191"/>
                  </a:lnTo>
                  <a:lnTo>
                    <a:pt x="2080" y="14991"/>
                  </a:lnTo>
                  <a:lnTo>
                    <a:pt x="0" y="24536"/>
                  </a:lnTo>
                  <a:lnTo>
                    <a:pt x="2080" y="34088"/>
                  </a:lnTo>
                  <a:lnTo>
                    <a:pt x="7756" y="41892"/>
                  </a:lnTo>
                  <a:lnTo>
                    <a:pt x="16180" y="47155"/>
                  </a:lnTo>
                  <a:lnTo>
                    <a:pt x="26504" y="49085"/>
                  </a:lnTo>
                  <a:lnTo>
                    <a:pt x="36823" y="47155"/>
                  </a:lnTo>
                  <a:lnTo>
                    <a:pt x="45248" y="41892"/>
                  </a:lnTo>
                  <a:lnTo>
                    <a:pt x="50927" y="34088"/>
                  </a:lnTo>
                  <a:lnTo>
                    <a:pt x="53009" y="24536"/>
                  </a:lnTo>
                  <a:lnTo>
                    <a:pt x="50927" y="14991"/>
                  </a:lnTo>
                  <a:lnTo>
                    <a:pt x="45248" y="7191"/>
                  </a:lnTo>
                  <a:lnTo>
                    <a:pt x="36823" y="1930"/>
                  </a:lnTo>
                  <a:lnTo>
                    <a:pt x="26504" y="0"/>
                  </a:lnTo>
                  <a:close/>
                </a:path>
              </a:pathLst>
            </a:custGeom>
            <a:solidFill>
              <a:srgbClr val="BD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471157" y="2934100"/>
              <a:ext cx="53340" cy="49530"/>
            </a:xfrm>
            <a:custGeom>
              <a:avLst/>
              <a:gdLst/>
              <a:ahLst/>
              <a:cxnLst/>
              <a:rect l="l" t="t" r="r" b="b"/>
              <a:pathLst>
                <a:path w="53340" h="49530">
                  <a:moveTo>
                    <a:pt x="26504" y="0"/>
                  </a:moveTo>
                  <a:lnTo>
                    <a:pt x="16180" y="1930"/>
                  </a:lnTo>
                  <a:lnTo>
                    <a:pt x="7756" y="7191"/>
                  </a:lnTo>
                  <a:lnTo>
                    <a:pt x="2080" y="14991"/>
                  </a:lnTo>
                  <a:lnTo>
                    <a:pt x="0" y="24536"/>
                  </a:lnTo>
                  <a:lnTo>
                    <a:pt x="2080" y="34088"/>
                  </a:lnTo>
                  <a:lnTo>
                    <a:pt x="7756" y="41892"/>
                  </a:lnTo>
                  <a:lnTo>
                    <a:pt x="16180" y="47155"/>
                  </a:lnTo>
                  <a:lnTo>
                    <a:pt x="26504" y="49085"/>
                  </a:lnTo>
                  <a:lnTo>
                    <a:pt x="36823" y="47155"/>
                  </a:lnTo>
                  <a:lnTo>
                    <a:pt x="45248" y="41892"/>
                  </a:lnTo>
                  <a:lnTo>
                    <a:pt x="50927" y="34088"/>
                  </a:lnTo>
                  <a:lnTo>
                    <a:pt x="53009" y="24536"/>
                  </a:lnTo>
                  <a:lnTo>
                    <a:pt x="50927" y="14991"/>
                  </a:lnTo>
                  <a:lnTo>
                    <a:pt x="45248" y="7191"/>
                  </a:lnTo>
                  <a:lnTo>
                    <a:pt x="36823" y="1930"/>
                  </a:lnTo>
                  <a:lnTo>
                    <a:pt x="26504" y="0"/>
                  </a:lnTo>
                </a:path>
              </a:pathLst>
            </a:custGeom>
            <a:ln w="9525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3526426" y="446703"/>
            <a:ext cx="2522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2.4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Dispositivos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discreto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77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5386295" y="737442"/>
            <a:ext cx="57023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spc="-50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850" i="1" spc="-5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5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5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4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850" spc="-4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5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50" spc="-25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757166" y="770115"/>
            <a:ext cx="1377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805240" y="959028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757166" y="1230182"/>
            <a:ext cx="1327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633689" y="1306331"/>
            <a:ext cx="1714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TS</a:t>
            </a:r>
            <a:endParaRPr sz="5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100186" y="1010933"/>
            <a:ext cx="370205" cy="5810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spcBef>
                <a:spcPts val="135"/>
              </a:spcBef>
            </a:pP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4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800" spc="-45" dirty="0">
                <a:solidFill>
                  <a:srgbClr val="211F1F"/>
                </a:solidFill>
                <a:latin typeface="Arial Unicode MS"/>
                <a:cs typeface="Arial Unicode MS"/>
              </a:rPr>
              <a:t>+</a:t>
            </a:r>
            <a:r>
              <a:rPr sz="800" spc="-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8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00">
              <a:latin typeface="Arial"/>
              <a:cs typeface="Arial"/>
            </a:endParaRPr>
          </a:p>
          <a:p>
            <a:pPr marR="48895" algn="ctr">
              <a:spcBef>
                <a:spcPts val="765"/>
              </a:spcBef>
            </a:pPr>
            <a:r>
              <a:rPr sz="800" i="1" spc="35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endParaRPr sz="800">
              <a:latin typeface="Arial"/>
              <a:cs typeface="Arial"/>
            </a:endParaRPr>
          </a:p>
          <a:p>
            <a:pPr marR="27940" algn="r">
              <a:spcBef>
                <a:spcPts val="56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854300" y="1589910"/>
            <a:ext cx="1714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TS</a:t>
            </a:r>
            <a:endParaRPr sz="5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757165" y="1689118"/>
            <a:ext cx="1333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764411" y="1750893"/>
            <a:ext cx="13271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4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5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526419" y="2009133"/>
            <a:ext cx="376745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2.55</a:t>
            </a:r>
            <a:r>
              <a:rPr sz="650" b="1" spc="6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(fase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R)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desfasador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fasorial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relacionado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649632" y="2577078"/>
            <a:ext cx="13398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648478" y="2770045"/>
            <a:ext cx="12890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255302" y="2460673"/>
            <a:ext cx="12242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40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7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40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1150" spc="-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7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spc="-25" dirty="0">
                <a:solidFill>
                  <a:srgbClr val="211F1F"/>
                </a:solidFill>
                <a:latin typeface="Arial"/>
                <a:cs typeface="Arial"/>
              </a:rPr>
              <a:t>Rp</a:t>
            </a:r>
            <a:r>
              <a:rPr sz="500" i="1" spc="-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750" i="1" spc="-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i="1" spc="-20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00" i="1" spc="-20" dirty="0">
                <a:solidFill>
                  <a:srgbClr val="211F1F"/>
                </a:solidFill>
                <a:latin typeface="Arial"/>
                <a:cs typeface="Arial"/>
              </a:rPr>
              <a:t>Rq</a:t>
            </a:r>
            <a:endParaRPr sz="500">
              <a:latin typeface="Arial"/>
              <a:cs typeface="Arial"/>
            </a:endParaRPr>
          </a:p>
          <a:p>
            <a:pPr marL="210185">
              <a:spcBef>
                <a:spcPts val="50"/>
              </a:spcBef>
              <a:tabLst>
                <a:tab pos="866775" algn="l"/>
              </a:tabLst>
            </a:pPr>
            <a:r>
              <a:rPr sz="800" i="1" u="heavy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i="1" u="heavy" spc="-45" dirty="0">
                <a:solidFill>
                  <a:srgbClr val="211F1F"/>
                </a:solidFill>
                <a:uFill>
                  <a:solidFill>
                    <a:srgbClr val="221F1F"/>
                  </a:solidFill>
                </a:uFill>
                <a:latin typeface="Arial"/>
                <a:cs typeface="Arial"/>
              </a:rPr>
              <a:t>V</a:t>
            </a:r>
            <a:r>
              <a:rPr sz="500" i="1" spc="-4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r>
              <a:rPr sz="800" i="1" spc="-45" dirty="0">
                <a:solidFill>
                  <a:srgbClr val="211F1F"/>
                </a:solidFill>
                <a:latin typeface="Arial"/>
                <a:cs typeface="Arial"/>
              </a:rPr>
              <a:t>+</a:t>
            </a:r>
            <a:r>
              <a:rPr sz="800" i="1" spc="-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800" i="1" spc="-55" dirty="0">
                <a:solidFill>
                  <a:srgbClr val="211F1F"/>
                </a:solidFill>
                <a:latin typeface="Meiryo"/>
                <a:cs typeface="Meiryo"/>
              </a:rPr>
              <a:t>∆V</a:t>
            </a:r>
            <a:r>
              <a:rPr sz="500" i="1" spc="-5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512323" y="2917584"/>
            <a:ext cx="12953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648478" y="3026687"/>
            <a:ext cx="129539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2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5" dirty="0">
                <a:solidFill>
                  <a:srgbClr val="211F1F"/>
                </a:solidFill>
                <a:latin typeface="Arial"/>
                <a:cs typeface="Arial"/>
              </a:rPr>
              <a:t>T</a:t>
            </a:r>
            <a:endParaRPr sz="5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076521" y="3238457"/>
            <a:ext cx="13398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3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35" dirty="0">
                <a:solidFill>
                  <a:srgbClr val="211F1F"/>
                </a:solidFill>
                <a:latin typeface="Arial"/>
                <a:cs typeface="Arial"/>
              </a:rPr>
              <a:t>R</a:t>
            </a:r>
            <a:endParaRPr sz="5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343297" y="3183163"/>
            <a:ext cx="386715" cy="42164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spcBef>
                <a:spcPts val="630"/>
              </a:spcBef>
            </a:pPr>
            <a:r>
              <a:rPr sz="850" spc="-20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0" dirty="0">
                <a:solidFill>
                  <a:srgbClr val="211F1F"/>
                </a:solidFill>
                <a:latin typeface="Arial"/>
                <a:cs typeface="Arial"/>
              </a:rPr>
              <a:t>Rp</a:t>
            </a:r>
            <a:endParaRPr sz="550">
              <a:latin typeface="Arial"/>
              <a:cs typeface="Arial"/>
            </a:endParaRPr>
          </a:p>
          <a:p>
            <a:pPr marL="159385">
              <a:spcBef>
                <a:spcPts val="535"/>
              </a:spcBef>
            </a:pPr>
            <a:r>
              <a:rPr sz="850" spc="-20" dirty="0">
                <a:solidFill>
                  <a:srgbClr val="211F1F"/>
                </a:solidFill>
                <a:latin typeface="Cambria"/>
                <a:cs typeface="Cambria"/>
              </a:rPr>
              <a:t>∆</a:t>
            </a:r>
            <a:r>
              <a:rPr sz="850" i="1" spc="-2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20" dirty="0">
                <a:solidFill>
                  <a:srgbClr val="211F1F"/>
                </a:solidFill>
                <a:latin typeface="Arial"/>
                <a:cs typeface="Arial"/>
              </a:rPr>
              <a:t>Rq</a:t>
            </a:r>
            <a:endParaRPr sz="5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6512323" y="3623925"/>
            <a:ext cx="128905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-40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50" i="1" spc="-40" dirty="0">
                <a:solidFill>
                  <a:srgbClr val="211F1F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526419" y="4101150"/>
            <a:ext cx="4224020" cy="341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Figura</a:t>
            </a:r>
            <a:r>
              <a:rPr sz="650" b="1" spc="1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211F1F"/>
                </a:solidFill>
                <a:latin typeface="Arial"/>
                <a:cs typeface="Arial"/>
              </a:rPr>
              <a:t>2.56</a:t>
            </a:r>
            <a:r>
              <a:rPr sz="650" b="1" spc="114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Esquema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básico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voltaje.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105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333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Esta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induce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i="1" spc="7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(positivo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negativo)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amplitud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(cuanto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menor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desplazamiento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fase)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los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aguas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arriba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aguas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abajo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transformador.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5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transformadores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compleja,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igual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50" spc="1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trifásicos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ordinarios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diferentes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modos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conexión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devanados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primario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secundario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donde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i="1" spc="9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±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30</a:t>
            </a:r>
            <a:r>
              <a:rPr sz="75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°.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diagrama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fasorial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2,55</a:t>
            </a:r>
            <a:r>
              <a:rPr sz="750" spc="85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deducimos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i="1" spc="8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aproximadamente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madamente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proporcional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75" dirty="0">
                <a:solidFill>
                  <a:srgbClr val="211F1F"/>
                </a:solidFill>
                <a:latin typeface="Arial Unicode MS"/>
                <a:cs typeface="Arial Unicode MS"/>
              </a:rPr>
              <a:t>Δ</a:t>
            </a:r>
            <a:r>
              <a:rPr sz="750" i="1" spc="-75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750" i="1" spc="1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introducida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500">
              <a:latin typeface="Arial Unicode MS"/>
              <a:cs typeface="Arial Unicode MS"/>
            </a:endParaRPr>
          </a:p>
          <a:p>
            <a:pPr marL="12700"/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ii)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cuadratura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(QBT)</a:t>
            </a:r>
            <a:endParaRPr sz="750">
              <a:latin typeface="Arial Unicode MS"/>
              <a:cs typeface="Arial Unicode MS"/>
            </a:endParaRPr>
          </a:p>
          <a:p>
            <a:pPr marL="12700" marR="22860">
              <a:lnSpc>
                <a:spcPct val="125000"/>
              </a:lnSpc>
              <a:spcBef>
                <a:spcPts val="610"/>
              </a:spcBef>
            </a:pP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Este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controla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8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incorpora</a:t>
            </a:r>
            <a:r>
              <a:rPr sz="8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25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 dos</a:t>
            </a:r>
            <a:r>
              <a:rPr sz="8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anteriores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ejemplifica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211F1F"/>
                </a:solidFill>
                <a:latin typeface="Arial Unicode MS"/>
                <a:cs typeface="Arial Unicode MS"/>
              </a:rPr>
              <a:t>Fig.</a:t>
            </a:r>
            <a:r>
              <a:rPr sz="8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800" spc="-10" dirty="0">
                <a:solidFill>
                  <a:srgbClr val="314A97"/>
                </a:solidFill>
                <a:latin typeface="Arial Unicode MS"/>
                <a:cs typeface="Arial Unicode MS"/>
              </a:rPr>
              <a:t>2,56</a:t>
            </a:r>
            <a:r>
              <a:rPr sz="800" spc="-1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800">
              <a:latin typeface="Arial Unicode MS"/>
              <a:cs typeface="Arial Unicode MS"/>
            </a:endParaRPr>
          </a:p>
          <a:p>
            <a:pPr marL="12700" marR="9525" indent="152400">
              <a:lnSpc>
                <a:spcPts val="1200"/>
              </a:lnSpc>
              <a:spcBef>
                <a:spcPts val="8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partir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último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tipo,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medidas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apropiadas,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derivar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puro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(PAR)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mantiene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constante.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reguladores</a:t>
            </a:r>
            <a:r>
              <a:rPr sz="700" spc="4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muestran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(conmutados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mecánicamente)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1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reguladores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serie,</a:t>
            </a:r>
            <a:r>
              <a:rPr sz="700" spc="1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introducen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adicional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nodos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cercanos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mismo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nominal,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creando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0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variación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fase.</a:t>
            </a:r>
            <a:endParaRPr sz="700">
              <a:latin typeface="Arial Unicode MS"/>
              <a:cs typeface="Arial Unicode MS"/>
            </a:endParaRPr>
          </a:p>
          <a:p>
            <a:pPr marL="12700" marR="8255" indent="152400">
              <a:lnSpc>
                <a:spcPts val="1200"/>
              </a:lnSpc>
            </a:pP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mesa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314A97"/>
                </a:solidFill>
                <a:latin typeface="Arial Unicode MS"/>
                <a:cs typeface="Arial Unicode MS"/>
              </a:rPr>
              <a:t>2.2</a:t>
            </a:r>
            <a:r>
              <a:rPr sz="750" spc="70" dirty="0">
                <a:solidFill>
                  <a:srgbClr val="314A97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muestran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diagramas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tres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tipos</a:t>
            </a:r>
            <a:r>
              <a:rPr sz="7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transformadores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regulación.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notación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siguiente: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terminal</a:t>
            </a:r>
            <a:r>
              <a:rPr sz="750" u="sng" dirty="0">
                <a:solidFill>
                  <a:srgbClr val="211F1F"/>
                </a:solidFill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salida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del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regulador;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5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entrada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salida,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pu;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latin typeface="Cambria"/>
                <a:cs typeface="Cambria"/>
              </a:rPr>
              <a:t>∆</a:t>
            </a:r>
            <a:r>
              <a:rPr sz="750" i="1" dirty="0">
                <a:latin typeface="Arial"/>
                <a:cs typeface="Arial"/>
              </a:rPr>
              <a:t>v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ad</a:t>
            </a:r>
            <a:r>
              <a:rPr sz="750" u="sng" dirty="0">
                <a:solidFill>
                  <a:srgbClr val="211F1F"/>
                </a:solidFill>
                <a:uFill>
                  <a:solidFill>
                    <a:srgbClr val="010000"/>
                  </a:solidFill>
                </a:uFill>
                <a:latin typeface="Arial Unicode MS"/>
                <a:cs typeface="Arial Unicode MS"/>
              </a:rPr>
              <a:t>ici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onal,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pu;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desplazamiento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o</a:t>
            </a:r>
            <a:r>
              <a:rPr sz="5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vs.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;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β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: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desplazamiento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latin typeface="Cambria"/>
                <a:cs typeface="Cambria"/>
              </a:rPr>
              <a:t>∆</a:t>
            </a:r>
            <a:r>
              <a:rPr sz="750" i="1" dirty="0">
                <a:latin typeface="Arial"/>
                <a:cs typeface="Arial"/>
              </a:rPr>
              <a:t>v</a:t>
            </a:r>
            <a:r>
              <a:rPr sz="750" i="1" spc="45" dirty="0">
                <a:latin typeface="Arial"/>
                <a:cs typeface="Arial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vs.</a:t>
            </a:r>
            <a:r>
              <a:rPr sz="7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v</a:t>
            </a:r>
            <a:r>
              <a:rPr sz="500" i="1" dirty="0">
                <a:solidFill>
                  <a:srgbClr val="211F1F"/>
                </a:solidFill>
                <a:latin typeface="Arial"/>
                <a:cs typeface="Arial"/>
              </a:rPr>
              <a:t>I</a:t>
            </a:r>
            <a:r>
              <a:rPr sz="500" i="1" spc="3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78" y="468404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49860" y="4732061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468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87553" y="4535211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081" y="0"/>
                </a:lnTo>
              </a:path>
            </a:pathLst>
          </a:custGeom>
          <a:ln w="6350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285331" y="1208660"/>
            <a:ext cx="1447165" cy="352425"/>
            <a:chOff x="1430211" y="1208659"/>
            <a:chExt cx="1447165" cy="352425"/>
          </a:xfrm>
        </p:grpSpPr>
        <p:sp>
          <p:nvSpPr>
            <p:cNvPr id="6" name="object 6"/>
            <p:cNvSpPr/>
            <p:nvPr/>
          </p:nvSpPr>
          <p:spPr>
            <a:xfrm>
              <a:off x="1430210" y="1277023"/>
              <a:ext cx="992505" cy="35560"/>
            </a:xfrm>
            <a:custGeom>
              <a:avLst/>
              <a:gdLst/>
              <a:ahLst/>
              <a:cxnLst/>
              <a:rect l="l" t="t" r="r" b="b"/>
              <a:pathLst>
                <a:path w="992505" h="35559">
                  <a:moveTo>
                    <a:pt x="992301" y="14439"/>
                  </a:moveTo>
                  <a:lnTo>
                    <a:pt x="36169" y="14439"/>
                  </a:lnTo>
                  <a:lnTo>
                    <a:pt x="36169" y="10414"/>
                  </a:lnTo>
                  <a:lnTo>
                    <a:pt x="34213" y="10414"/>
                  </a:lnTo>
                  <a:lnTo>
                    <a:pt x="34213" y="8331"/>
                  </a:lnTo>
                  <a:lnTo>
                    <a:pt x="31775" y="6248"/>
                  </a:lnTo>
                  <a:lnTo>
                    <a:pt x="31775" y="4165"/>
                  </a:lnTo>
                  <a:lnTo>
                    <a:pt x="29819" y="4165"/>
                  </a:lnTo>
                  <a:lnTo>
                    <a:pt x="27863" y="2082"/>
                  </a:lnTo>
                  <a:lnTo>
                    <a:pt x="23469" y="2082"/>
                  </a:lnTo>
                  <a:lnTo>
                    <a:pt x="23469" y="0"/>
                  </a:lnTo>
                  <a:lnTo>
                    <a:pt x="19062" y="0"/>
                  </a:lnTo>
                  <a:lnTo>
                    <a:pt x="14668" y="0"/>
                  </a:lnTo>
                  <a:lnTo>
                    <a:pt x="12712" y="2082"/>
                  </a:lnTo>
                  <a:lnTo>
                    <a:pt x="10274" y="2082"/>
                  </a:lnTo>
                  <a:lnTo>
                    <a:pt x="8305" y="4165"/>
                  </a:lnTo>
                  <a:lnTo>
                    <a:pt x="6350" y="4165"/>
                  </a:lnTo>
                  <a:lnTo>
                    <a:pt x="6350" y="6248"/>
                  </a:lnTo>
                  <a:lnTo>
                    <a:pt x="3911" y="6248"/>
                  </a:lnTo>
                  <a:lnTo>
                    <a:pt x="3911" y="10414"/>
                  </a:lnTo>
                  <a:lnTo>
                    <a:pt x="1955" y="10414"/>
                  </a:lnTo>
                  <a:lnTo>
                    <a:pt x="1955" y="16535"/>
                  </a:lnTo>
                  <a:lnTo>
                    <a:pt x="0" y="18618"/>
                  </a:lnTo>
                  <a:lnTo>
                    <a:pt x="1955" y="18618"/>
                  </a:lnTo>
                  <a:lnTo>
                    <a:pt x="1955" y="24866"/>
                  </a:lnTo>
                  <a:lnTo>
                    <a:pt x="3911" y="26949"/>
                  </a:lnTo>
                  <a:lnTo>
                    <a:pt x="3911" y="29032"/>
                  </a:lnTo>
                  <a:lnTo>
                    <a:pt x="6350" y="29032"/>
                  </a:lnTo>
                  <a:lnTo>
                    <a:pt x="6350" y="31115"/>
                  </a:lnTo>
                  <a:lnTo>
                    <a:pt x="8305" y="31115"/>
                  </a:lnTo>
                  <a:lnTo>
                    <a:pt x="10274" y="33197"/>
                  </a:lnTo>
                  <a:lnTo>
                    <a:pt x="12712" y="33197"/>
                  </a:lnTo>
                  <a:lnTo>
                    <a:pt x="12712" y="35153"/>
                  </a:lnTo>
                  <a:lnTo>
                    <a:pt x="23469" y="35153"/>
                  </a:lnTo>
                  <a:lnTo>
                    <a:pt x="25425" y="33197"/>
                  </a:lnTo>
                  <a:lnTo>
                    <a:pt x="27863" y="33197"/>
                  </a:lnTo>
                  <a:lnTo>
                    <a:pt x="29819" y="31115"/>
                  </a:lnTo>
                  <a:lnTo>
                    <a:pt x="31775" y="31115"/>
                  </a:lnTo>
                  <a:lnTo>
                    <a:pt x="31775" y="29032"/>
                  </a:lnTo>
                  <a:lnTo>
                    <a:pt x="34213" y="29032"/>
                  </a:lnTo>
                  <a:lnTo>
                    <a:pt x="34213" y="24866"/>
                  </a:lnTo>
                  <a:lnTo>
                    <a:pt x="36169" y="24866"/>
                  </a:lnTo>
                  <a:lnTo>
                    <a:pt x="36169" y="20688"/>
                  </a:lnTo>
                  <a:lnTo>
                    <a:pt x="992301" y="20688"/>
                  </a:lnTo>
                  <a:lnTo>
                    <a:pt x="992301" y="1443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0740" y="1208659"/>
              <a:ext cx="64046" cy="352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32166" y="1279105"/>
              <a:ext cx="1445260" cy="209550"/>
            </a:xfrm>
            <a:custGeom>
              <a:avLst/>
              <a:gdLst/>
              <a:ahLst/>
              <a:cxnLst/>
              <a:rect l="l" t="t" r="r" b="b"/>
              <a:pathLst>
                <a:path w="1445260" h="209550">
                  <a:moveTo>
                    <a:pt x="36664" y="190627"/>
                  </a:moveTo>
                  <a:lnTo>
                    <a:pt x="34213" y="188531"/>
                  </a:lnTo>
                  <a:lnTo>
                    <a:pt x="34213" y="182295"/>
                  </a:lnTo>
                  <a:lnTo>
                    <a:pt x="32258" y="182295"/>
                  </a:lnTo>
                  <a:lnTo>
                    <a:pt x="32258" y="180200"/>
                  </a:lnTo>
                  <a:lnTo>
                    <a:pt x="29819" y="180200"/>
                  </a:lnTo>
                  <a:lnTo>
                    <a:pt x="29819" y="178117"/>
                  </a:lnTo>
                  <a:lnTo>
                    <a:pt x="27863" y="178117"/>
                  </a:lnTo>
                  <a:lnTo>
                    <a:pt x="27863" y="176047"/>
                  </a:lnTo>
                  <a:lnTo>
                    <a:pt x="23469" y="176047"/>
                  </a:lnTo>
                  <a:lnTo>
                    <a:pt x="23469" y="173951"/>
                  </a:lnTo>
                  <a:lnTo>
                    <a:pt x="17106" y="173951"/>
                  </a:lnTo>
                  <a:lnTo>
                    <a:pt x="10756" y="173951"/>
                  </a:lnTo>
                  <a:lnTo>
                    <a:pt x="10756" y="176047"/>
                  </a:lnTo>
                  <a:lnTo>
                    <a:pt x="6350" y="176047"/>
                  </a:lnTo>
                  <a:lnTo>
                    <a:pt x="6350" y="178117"/>
                  </a:lnTo>
                  <a:lnTo>
                    <a:pt x="4394" y="178117"/>
                  </a:lnTo>
                  <a:lnTo>
                    <a:pt x="4394" y="180200"/>
                  </a:lnTo>
                  <a:lnTo>
                    <a:pt x="1955" y="180200"/>
                  </a:lnTo>
                  <a:lnTo>
                    <a:pt x="1955" y="184365"/>
                  </a:lnTo>
                  <a:lnTo>
                    <a:pt x="0" y="184365"/>
                  </a:lnTo>
                  <a:lnTo>
                    <a:pt x="0" y="198818"/>
                  </a:lnTo>
                  <a:lnTo>
                    <a:pt x="1955" y="198818"/>
                  </a:lnTo>
                  <a:lnTo>
                    <a:pt x="1955" y="200914"/>
                  </a:lnTo>
                  <a:lnTo>
                    <a:pt x="4394" y="202996"/>
                  </a:lnTo>
                  <a:lnTo>
                    <a:pt x="4394" y="205079"/>
                  </a:lnTo>
                  <a:lnTo>
                    <a:pt x="8318" y="205079"/>
                  </a:lnTo>
                  <a:lnTo>
                    <a:pt x="8318" y="207162"/>
                  </a:lnTo>
                  <a:lnTo>
                    <a:pt x="12712" y="207162"/>
                  </a:lnTo>
                  <a:lnTo>
                    <a:pt x="12712" y="209245"/>
                  </a:lnTo>
                  <a:lnTo>
                    <a:pt x="21513" y="209245"/>
                  </a:lnTo>
                  <a:lnTo>
                    <a:pt x="21513" y="207162"/>
                  </a:lnTo>
                  <a:lnTo>
                    <a:pt x="25908" y="207162"/>
                  </a:lnTo>
                  <a:lnTo>
                    <a:pt x="25908" y="205079"/>
                  </a:lnTo>
                  <a:lnTo>
                    <a:pt x="29819" y="205079"/>
                  </a:lnTo>
                  <a:lnTo>
                    <a:pt x="29819" y="202996"/>
                  </a:lnTo>
                  <a:lnTo>
                    <a:pt x="32258" y="202996"/>
                  </a:lnTo>
                  <a:lnTo>
                    <a:pt x="32258" y="200914"/>
                  </a:lnTo>
                  <a:lnTo>
                    <a:pt x="34213" y="198818"/>
                  </a:lnTo>
                  <a:lnTo>
                    <a:pt x="34213" y="192709"/>
                  </a:lnTo>
                  <a:lnTo>
                    <a:pt x="36664" y="192709"/>
                  </a:lnTo>
                  <a:lnTo>
                    <a:pt x="36664" y="190627"/>
                  </a:lnTo>
                  <a:close/>
                </a:path>
                <a:path w="1445260" h="209550">
                  <a:moveTo>
                    <a:pt x="60109" y="186448"/>
                  </a:moveTo>
                  <a:lnTo>
                    <a:pt x="43002" y="186448"/>
                  </a:lnTo>
                  <a:lnTo>
                    <a:pt x="43002" y="194652"/>
                  </a:lnTo>
                  <a:lnTo>
                    <a:pt x="60109" y="194652"/>
                  </a:lnTo>
                  <a:lnTo>
                    <a:pt x="60109" y="186448"/>
                  </a:lnTo>
                  <a:close/>
                </a:path>
                <a:path w="1445260" h="209550">
                  <a:moveTo>
                    <a:pt x="85521" y="186448"/>
                  </a:moveTo>
                  <a:lnTo>
                    <a:pt x="68414" y="186448"/>
                  </a:lnTo>
                  <a:lnTo>
                    <a:pt x="68414" y="194652"/>
                  </a:lnTo>
                  <a:lnTo>
                    <a:pt x="85521" y="194652"/>
                  </a:lnTo>
                  <a:lnTo>
                    <a:pt x="85521" y="186448"/>
                  </a:lnTo>
                  <a:close/>
                </a:path>
                <a:path w="1445260" h="209550">
                  <a:moveTo>
                    <a:pt x="109486" y="186448"/>
                  </a:moveTo>
                  <a:lnTo>
                    <a:pt x="94335" y="186448"/>
                  </a:lnTo>
                  <a:lnTo>
                    <a:pt x="94335" y="194652"/>
                  </a:lnTo>
                  <a:lnTo>
                    <a:pt x="109486" y="194652"/>
                  </a:lnTo>
                  <a:lnTo>
                    <a:pt x="109486" y="186448"/>
                  </a:lnTo>
                  <a:close/>
                </a:path>
                <a:path w="1445260" h="209550">
                  <a:moveTo>
                    <a:pt x="134886" y="186448"/>
                  </a:moveTo>
                  <a:lnTo>
                    <a:pt x="117792" y="186448"/>
                  </a:lnTo>
                  <a:lnTo>
                    <a:pt x="117792" y="194652"/>
                  </a:lnTo>
                  <a:lnTo>
                    <a:pt x="134886" y="194652"/>
                  </a:lnTo>
                  <a:lnTo>
                    <a:pt x="134886" y="186448"/>
                  </a:lnTo>
                  <a:close/>
                </a:path>
                <a:path w="1445260" h="209550">
                  <a:moveTo>
                    <a:pt x="160807" y="186448"/>
                  </a:moveTo>
                  <a:lnTo>
                    <a:pt x="143700" y="186448"/>
                  </a:lnTo>
                  <a:lnTo>
                    <a:pt x="143700" y="194652"/>
                  </a:lnTo>
                  <a:lnTo>
                    <a:pt x="160807" y="194652"/>
                  </a:lnTo>
                  <a:lnTo>
                    <a:pt x="160807" y="186448"/>
                  </a:lnTo>
                  <a:close/>
                </a:path>
                <a:path w="1445260" h="209550">
                  <a:moveTo>
                    <a:pt x="186715" y="186448"/>
                  </a:moveTo>
                  <a:lnTo>
                    <a:pt x="169113" y="186448"/>
                  </a:lnTo>
                  <a:lnTo>
                    <a:pt x="169113" y="194652"/>
                  </a:lnTo>
                  <a:lnTo>
                    <a:pt x="186715" y="194652"/>
                  </a:lnTo>
                  <a:lnTo>
                    <a:pt x="186715" y="186448"/>
                  </a:lnTo>
                  <a:close/>
                </a:path>
                <a:path w="1445260" h="209550">
                  <a:moveTo>
                    <a:pt x="212140" y="186448"/>
                  </a:moveTo>
                  <a:lnTo>
                    <a:pt x="195033" y="186448"/>
                  </a:lnTo>
                  <a:lnTo>
                    <a:pt x="195033" y="194652"/>
                  </a:lnTo>
                  <a:lnTo>
                    <a:pt x="212140" y="194652"/>
                  </a:lnTo>
                  <a:lnTo>
                    <a:pt x="212140" y="186448"/>
                  </a:lnTo>
                  <a:close/>
                </a:path>
                <a:path w="1445260" h="209550">
                  <a:moveTo>
                    <a:pt x="235610" y="186448"/>
                  </a:moveTo>
                  <a:lnTo>
                    <a:pt x="220941" y="186448"/>
                  </a:lnTo>
                  <a:lnTo>
                    <a:pt x="220941" y="194652"/>
                  </a:lnTo>
                  <a:lnTo>
                    <a:pt x="235610" y="194652"/>
                  </a:lnTo>
                  <a:lnTo>
                    <a:pt x="235610" y="186448"/>
                  </a:lnTo>
                  <a:close/>
                </a:path>
                <a:path w="1445260" h="209550">
                  <a:moveTo>
                    <a:pt x="261518" y="186448"/>
                  </a:moveTo>
                  <a:lnTo>
                    <a:pt x="244411" y="186448"/>
                  </a:lnTo>
                  <a:lnTo>
                    <a:pt x="244411" y="194652"/>
                  </a:lnTo>
                  <a:lnTo>
                    <a:pt x="261518" y="194652"/>
                  </a:lnTo>
                  <a:lnTo>
                    <a:pt x="261518" y="186448"/>
                  </a:lnTo>
                  <a:close/>
                </a:path>
                <a:path w="1445260" h="209550">
                  <a:moveTo>
                    <a:pt x="287401" y="186448"/>
                  </a:moveTo>
                  <a:lnTo>
                    <a:pt x="270294" y="186448"/>
                  </a:lnTo>
                  <a:lnTo>
                    <a:pt x="270294" y="194652"/>
                  </a:lnTo>
                  <a:lnTo>
                    <a:pt x="287401" y="194652"/>
                  </a:lnTo>
                  <a:lnTo>
                    <a:pt x="287401" y="186448"/>
                  </a:lnTo>
                  <a:close/>
                </a:path>
                <a:path w="1445260" h="209550">
                  <a:moveTo>
                    <a:pt x="312839" y="186448"/>
                  </a:moveTo>
                  <a:lnTo>
                    <a:pt x="295732" y="186448"/>
                  </a:lnTo>
                  <a:lnTo>
                    <a:pt x="295732" y="194652"/>
                  </a:lnTo>
                  <a:lnTo>
                    <a:pt x="312839" y="194652"/>
                  </a:lnTo>
                  <a:lnTo>
                    <a:pt x="312839" y="186448"/>
                  </a:lnTo>
                  <a:close/>
                </a:path>
                <a:path w="1445260" h="209550">
                  <a:moveTo>
                    <a:pt x="338747" y="186448"/>
                  </a:moveTo>
                  <a:lnTo>
                    <a:pt x="321640" y="186448"/>
                  </a:lnTo>
                  <a:lnTo>
                    <a:pt x="321640" y="194652"/>
                  </a:lnTo>
                  <a:lnTo>
                    <a:pt x="338747" y="194652"/>
                  </a:lnTo>
                  <a:lnTo>
                    <a:pt x="338747" y="186448"/>
                  </a:lnTo>
                  <a:close/>
                </a:path>
                <a:path w="1445260" h="209550">
                  <a:moveTo>
                    <a:pt x="362216" y="186448"/>
                  </a:moveTo>
                  <a:lnTo>
                    <a:pt x="347560" y="186448"/>
                  </a:lnTo>
                  <a:lnTo>
                    <a:pt x="347560" y="194652"/>
                  </a:lnTo>
                  <a:lnTo>
                    <a:pt x="362216" y="194652"/>
                  </a:lnTo>
                  <a:lnTo>
                    <a:pt x="362216" y="186448"/>
                  </a:lnTo>
                  <a:close/>
                </a:path>
                <a:path w="1445260" h="209550">
                  <a:moveTo>
                    <a:pt x="388112" y="186448"/>
                  </a:moveTo>
                  <a:lnTo>
                    <a:pt x="371017" y="186448"/>
                  </a:lnTo>
                  <a:lnTo>
                    <a:pt x="371017" y="194652"/>
                  </a:lnTo>
                  <a:lnTo>
                    <a:pt x="388112" y="194652"/>
                  </a:lnTo>
                  <a:lnTo>
                    <a:pt x="388112" y="186448"/>
                  </a:lnTo>
                  <a:close/>
                </a:path>
                <a:path w="1445260" h="209550">
                  <a:moveTo>
                    <a:pt x="414032" y="186448"/>
                  </a:moveTo>
                  <a:lnTo>
                    <a:pt x="396443" y="186448"/>
                  </a:lnTo>
                  <a:lnTo>
                    <a:pt x="396443" y="194652"/>
                  </a:lnTo>
                  <a:lnTo>
                    <a:pt x="414032" y="194652"/>
                  </a:lnTo>
                  <a:lnTo>
                    <a:pt x="414032" y="186448"/>
                  </a:lnTo>
                  <a:close/>
                </a:path>
                <a:path w="1445260" h="209550">
                  <a:moveTo>
                    <a:pt x="439445" y="186448"/>
                  </a:moveTo>
                  <a:lnTo>
                    <a:pt x="422338" y="186448"/>
                  </a:lnTo>
                  <a:lnTo>
                    <a:pt x="422338" y="194652"/>
                  </a:lnTo>
                  <a:lnTo>
                    <a:pt x="439445" y="194652"/>
                  </a:lnTo>
                  <a:lnTo>
                    <a:pt x="439445" y="186448"/>
                  </a:lnTo>
                  <a:close/>
                </a:path>
                <a:path w="1445260" h="209550">
                  <a:moveTo>
                    <a:pt x="465340" y="186448"/>
                  </a:moveTo>
                  <a:lnTo>
                    <a:pt x="448233" y="186448"/>
                  </a:lnTo>
                  <a:lnTo>
                    <a:pt x="448233" y="194652"/>
                  </a:lnTo>
                  <a:lnTo>
                    <a:pt x="465340" y="194652"/>
                  </a:lnTo>
                  <a:lnTo>
                    <a:pt x="465340" y="186448"/>
                  </a:lnTo>
                  <a:close/>
                </a:path>
                <a:path w="1445260" h="209550">
                  <a:moveTo>
                    <a:pt x="490791" y="186448"/>
                  </a:moveTo>
                  <a:lnTo>
                    <a:pt x="473684" y="186448"/>
                  </a:lnTo>
                  <a:lnTo>
                    <a:pt x="473684" y="194652"/>
                  </a:lnTo>
                  <a:lnTo>
                    <a:pt x="490791" y="194652"/>
                  </a:lnTo>
                  <a:lnTo>
                    <a:pt x="490791" y="186448"/>
                  </a:lnTo>
                  <a:close/>
                </a:path>
                <a:path w="1445260" h="209550">
                  <a:moveTo>
                    <a:pt x="514718" y="186448"/>
                  </a:moveTo>
                  <a:lnTo>
                    <a:pt x="497611" y="186448"/>
                  </a:lnTo>
                  <a:lnTo>
                    <a:pt x="497611" y="194652"/>
                  </a:lnTo>
                  <a:lnTo>
                    <a:pt x="514718" y="194652"/>
                  </a:lnTo>
                  <a:lnTo>
                    <a:pt x="514718" y="186448"/>
                  </a:lnTo>
                  <a:close/>
                </a:path>
                <a:path w="1445260" h="209550">
                  <a:moveTo>
                    <a:pt x="527431" y="206654"/>
                  </a:moveTo>
                  <a:lnTo>
                    <a:pt x="525475" y="207162"/>
                  </a:lnTo>
                  <a:lnTo>
                    <a:pt x="527431" y="207162"/>
                  </a:lnTo>
                  <a:lnTo>
                    <a:pt x="527431" y="206654"/>
                  </a:lnTo>
                  <a:close/>
                </a:path>
                <a:path w="1445260" h="209550">
                  <a:moveTo>
                    <a:pt x="527431" y="176034"/>
                  </a:moveTo>
                  <a:lnTo>
                    <a:pt x="525475" y="176034"/>
                  </a:lnTo>
                  <a:lnTo>
                    <a:pt x="527431" y="176479"/>
                  </a:lnTo>
                  <a:lnTo>
                    <a:pt x="527431" y="176034"/>
                  </a:lnTo>
                  <a:close/>
                </a:path>
                <a:path w="1445260" h="209550">
                  <a:moveTo>
                    <a:pt x="589521" y="190614"/>
                  </a:moveTo>
                  <a:lnTo>
                    <a:pt x="527431" y="176479"/>
                  </a:lnTo>
                  <a:lnTo>
                    <a:pt x="527431" y="178117"/>
                  </a:lnTo>
                  <a:lnTo>
                    <a:pt x="529399" y="180200"/>
                  </a:lnTo>
                  <a:lnTo>
                    <a:pt x="529399" y="182283"/>
                  </a:lnTo>
                  <a:lnTo>
                    <a:pt x="531850" y="182283"/>
                  </a:lnTo>
                  <a:lnTo>
                    <a:pt x="531850" y="186448"/>
                  </a:lnTo>
                  <a:lnTo>
                    <a:pt x="523011" y="186448"/>
                  </a:lnTo>
                  <a:lnTo>
                    <a:pt x="523011" y="194652"/>
                  </a:lnTo>
                  <a:lnTo>
                    <a:pt x="531850" y="194652"/>
                  </a:lnTo>
                  <a:lnTo>
                    <a:pt x="531850" y="198818"/>
                  </a:lnTo>
                  <a:lnTo>
                    <a:pt x="529399" y="200901"/>
                  </a:lnTo>
                  <a:lnTo>
                    <a:pt x="529399" y="202996"/>
                  </a:lnTo>
                  <a:lnTo>
                    <a:pt x="527431" y="205066"/>
                  </a:lnTo>
                  <a:lnTo>
                    <a:pt x="527431" y="206654"/>
                  </a:lnTo>
                  <a:lnTo>
                    <a:pt x="589521" y="190614"/>
                  </a:lnTo>
                  <a:close/>
                </a:path>
                <a:path w="1445260" h="209550">
                  <a:moveTo>
                    <a:pt x="666750" y="186448"/>
                  </a:moveTo>
                  <a:lnTo>
                    <a:pt x="660412" y="186448"/>
                  </a:lnTo>
                  <a:lnTo>
                    <a:pt x="660412" y="182283"/>
                  </a:lnTo>
                  <a:lnTo>
                    <a:pt x="662343" y="182283"/>
                  </a:lnTo>
                  <a:lnTo>
                    <a:pt x="662343" y="180200"/>
                  </a:lnTo>
                  <a:lnTo>
                    <a:pt x="664768" y="178117"/>
                  </a:lnTo>
                  <a:lnTo>
                    <a:pt x="664768" y="176491"/>
                  </a:lnTo>
                  <a:lnTo>
                    <a:pt x="602716" y="190614"/>
                  </a:lnTo>
                  <a:lnTo>
                    <a:pt x="664768" y="206654"/>
                  </a:lnTo>
                  <a:lnTo>
                    <a:pt x="664768" y="205066"/>
                  </a:lnTo>
                  <a:lnTo>
                    <a:pt x="662343" y="202996"/>
                  </a:lnTo>
                  <a:lnTo>
                    <a:pt x="662343" y="200901"/>
                  </a:lnTo>
                  <a:lnTo>
                    <a:pt x="660412" y="198818"/>
                  </a:lnTo>
                  <a:lnTo>
                    <a:pt x="660412" y="194652"/>
                  </a:lnTo>
                  <a:lnTo>
                    <a:pt x="666750" y="194652"/>
                  </a:lnTo>
                  <a:lnTo>
                    <a:pt x="666750" y="186448"/>
                  </a:lnTo>
                  <a:close/>
                </a:path>
                <a:path w="1445260" h="209550">
                  <a:moveTo>
                    <a:pt x="666762" y="207162"/>
                  </a:moveTo>
                  <a:lnTo>
                    <a:pt x="664768" y="206654"/>
                  </a:lnTo>
                  <a:lnTo>
                    <a:pt x="664768" y="207162"/>
                  </a:lnTo>
                  <a:lnTo>
                    <a:pt x="666762" y="207162"/>
                  </a:lnTo>
                  <a:close/>
                </a:path>
                <a:path w="1445260" h="209550">
                  <a:moveTo>
                    <a:pt x="666762" y="176034"/>
                  </a:moveTo>
                  <a:lnTo>
                    <a:pt x="664768" y="176034"/>
                  </a:lnTo>
                  <a:lnTo>
                    <a:pt x="664768" y="176491"/>
                  </a:lnTo>
                  <a:lnTo>
                    <a:pt x="666762" y="176034"/>
                  </a:lnTo>
                  <a:close/>
                </a:path>
                <a:path w="1445260" h="209550">
                  <a:moveTo>
                    <a:pt x="692670" y="186448"/>
                  </a:moveTo>
                  <a:lnTo>
                    <a:pt x="675551" y="186448"/>
                  </a:lnTo>
                  <a:lnTo>
                    <a:pt x="675551" y="194652"/>
                  </a:lnTo>
                  <a:lnTo>
                    <a:pt x="692670" y="194652"/>
                  </a:lnTo>
                  <a:lnTo>
                    <a:pt x="692670" y="186448"/>
                  </a:lnTo>
                  <a:close/>
                </a:path>
                <a:path w="1445260" h="209550">
                  <a:moveTo>
                    <a:pt x="716102" y="186448"/>
                  </a:moveTo>
                  <a:lnTo>
                    <a:pt x="700951" y="186448"/>
                  </a:lnTo>
                  <a:lnTo>
                    <a:pt x="700951" y="194652"/>
                  </a:lnTo>
                  <a:lnTo>
                    <a:pt x="716102" y="194652"/>
                  </a:lnTo>
                  <a:lnTo>
                    <a:pt x="716102" y="186448"/>
                  </a:lnTo>
                  <a:close/>
                </a:path>
                <a:path w="1445260" h="209550">
                  <a:moveTo>
                    <a:pt x="741997" y="186448"/>
                  </a:moveTo>
                  <a:lnTo>
                    <a:pt x="724903" y="186448"/>
                  </a:lnTo>
                  <a:lnTo>
                    <a:pt x="724903" y="194652"/>
                  </a:lnTo>
                  <a:lnTo>
                    <a:pt x="741997" y="194652"/>
                  </a:lnTo>
                  <a:lnTo>
                    <a:pt x="741997" y="186448"/>
                  </a:lnTo>
                  <a:close/>
                </a:path>
                <a:path w="1445260" h="209550">
                  <a:moveTo>
                    <a:pt x="765479" y="186448"/>
                  </a:moveTo>
                  <a:lnTo>
                    <a:pt x="750328" y="186448"/>
                  </a:lnTo>
                  <a:lnTo>
                    <a:pt x="750328" y="194652"/>
                  </a:lnTo>
                  <a:lnTo>
                    <a:pt x="765479" y="194652"/>
                  </a:lnTo>
                  <a:lnTo>
                    <a:pt x="765479" y="186448"/>
                  </a:lnTo>
                  <a:close/>
                </a:path>
                <a:path w="1445260" h="209550">
                  <a:moveTo>
                    <a:pt x="791413" y="186448"/>
                  </a:moveTo>
                  <a:lnTo>
                    <a:pt x="773785" y="186448"/>
                  </a:lnTo>
                  <a:lnTo>
                    <a:pt x="773785" y="194652"/>
                  </a:lnTo>
                  <a:lnTo>
                    <a:pt x="791413" y="194652"/>
                  </a:lnTo>
                  <a:lnTo>
                    <a:pt x="791413" y="186448"/>
                  </a:lnTo>
                  <a:close/>
                </a:path>
                <a:path w="1445260" h="209550">
                  <a:moveTo>
                    <a:pt x="814857" y="186448"/>
                  </a:moveTo>
                  <a:lnTo>
                    <a:pt x="799706" y="186448"/>
                  </a:lnTo>
                  <a:lnTo>
                    <a:pt x="799706" y="194652"/>
                  </a:lnTo>
                  <a:lnTo>
                    <a:pt x="814857" y="194652"/>
                  </a:lnTo>
                  <a:lnTo>
                    <a:pt x="814857" y="186448"/>
                  </a:lnTo>
                  <a:close/>
                </a:path>
                <a:path w="1445260" h="209550">
                  <a:moveTo>
                    <a:pt x="840282" y="186448"/>
                  </a:moveTo>
                  <a:lnTo>
                    <a:pt x="823188" y="186448"/>
                  </a:lnTo>
                  <a:lnTo>
                    <a:pt x="823188" y="194652"/>
                  </a:lnTo>
                  <a:lnTo>
                    <a:pt x="840282" y="194652"/>
                  </a:lnTo>
                  <a:lnTo>
                    <a:pt x="840282" y="186448"/>
                  </a:lnTo>
                  <a:close/>
                </a:path>
                <a:path w="1445260" h="209550">
                  <a:moveTo>
                    <a:pt x="864222" y="186448"/>
                  </a:moveTo>
                  <a:lnTo>
                    <a:pt x="849083" y="186448"/>
                  </a:lnTo>
                  <a:lnTo>
                    <a:pt x="849083" y="194652"/>
                  </a:lnTo>
                  <a:lnTo>
                    <a:pt x="864222" y="194652"/>
                  </a:lnTo>
                  <a:lnTo>
                    <a:pt x="864222" y="186448"/>
                  </a:lnTo>
                  <a:close/>
                </a:path>
                <a:path w="1445260" h="209550">
                  <a:moveTo>
                    <a:pt x="889635" y="186448"/>
                  </a:moveTo>
                  <a:lnTo>
                    <a:pt x="872540" y="186448"/>
                  </a:lnTo>
                  <a:lnTo>
                    <a:pt x="872540" y="194652"/>
                  </a:lnTo>
                  <a:lnTo>
                    <a:pt x="889635" y="194652"/>
                  </a:lnTo>
                  <a:lnTo>
                    <a:pt x="889635" y="186448"/>
                  </a:lnTo>
                  <a:close/>
                </a:path>
                <a:path w="1445260" h="209550">
                  <a:moveTo>
                    <a:pt x="915555" y="186448"/>
                  </a:moveTo>
                  <a:lnTo>
                    <a:pt x="898461" y="186448"/>
                  </a:lnTo>
                  <a:lnTo>
                    <a:pt x="898461" y="194652"/>
                  </a:lnTo>
                  <a:lnTo>
                    <a:pt x="915555" y="194652"/>
                  </a:lnTo>
                  <a:lnTo>
                    <a:pt x="915555" y="186448"/>
                  </a:lnTo>
                  <a:close/>
                </a:path>
                <a:path w="1445260" h="209550">
                  <a:moveTo>
                    <a:pt x="939012" y="186448"/>
                  </a:moveTo>
                  <a:lnTo>
                    <a:pt x="921880" y="186448"/>
                  </a:lnTo>
                  <a:lnTo>
                    <a:pt x="921880" y="194652"/>
                  </a:lnTo>
                  <a:lnTo>
                    <a:pt x="939012" y="194652"/>
                  </a:lnTo>
                  <a:lnTo>
                    <a:pt x="939012" y="186448"/>
                  </a:lnTo>
                  <a:close/>
                </a:path>
                <a:path w="1445260" h="209550">
                  <a:moveTo>
                    <a:pt x="964920" y="186448"/>
                  </a:moveTo>
                  <a:lnTo>
                    <a:pt x="947826" y="186448"/>
                  </a:lnTo>
                  <a:lnTo>
                    <a:pt x="947826" y="194652"/>
                  </a:lnTo>
                  <a:lnTo>
                    <a:pt x="964920" y="194652"/>
                  </a:lnTo>
                  <a:lnTo>
                    <a:pt x="964920" y="186448"/>
                  </a:lnTo>
                  <a:close/>
                </a:path>
                <a:path w="1445260" h="209550">
                  <a:moveTo>
                    <a:pt x="988390" y="186448"/>
                  </a:moveTo>
                  <a:lnTo>
                    <a:pt x="971283" y="186448"/>
                  </a:lnTo>
                  <a:lnTo>
                    <a:pt x="971283" y="194652"/>
                  </a:lnTo>
                  <a:lnTo>
                    <a:pt x="988390" y="194652"/>
                  </a:lnTo>
                  <a:lnTo>
                    <a:pt x="988390" y="186448"/>
                  </a:lnTo>
                  <a:close/>
                </a:path>
                <a:path w="1445260" h="209550">
                  <a:moveTo>
                    <a:pt x="1014298" y="186448"/>
                  </a:moveTo>
                  <a:lnTo>
                    <a:pt x="997204" y="186448"/>
                  </a:lnTo>
                  <a:lnTo>
                    <a:pt x="997204" y="194652"/>
                  </a:lnTo>
                  <a:lnTo>
                    <a:pt x="1014298" y="194652"/>
                  </a:lnTo>
                  <a:lnTo>
                    <a:pt x="1014298" y="186448"/>
                  </a:lnTo>
                  <a:close/>
                </a:path>
                <a:path w="1445260" h="209550">
                  <a:moveTo>
                    <a:pt x="1444967" y="93230"/>
                  </a:moveTo>
                  <a:lnTo>
                    <a:pt x="1380934" y="76695"/>
                  </a:lnTo>
                  <a:lnTo>
                    <a:pt x="1382864" y="78651"/>
                  </a:lnTo>
                  <a:lnTo>
                    <a:pt x="1382864" y="80733"/>
                  </a:lnTo>
                  <a:lnTo>
                    <a:pt x="1385316" y="80733"/>
                  </a:lnTo>
                  <a:lnTo>
                    <a:pt x="1385316" y="84899"/>
                  </a:lnTo>
                  <a:lnTo>
                    <a:pt x="1387284" y="84899"/>
                  </a:lnTo>
                  <a:lnTo>
                    <a:pt x="1387284" y="89052"/>
                  </a:lnTo>
                  <a:lnTo>
                    <a:pt x="34213" y="89052"/>
                  </a:lnTo>
                  <a:lnTo>
                    <a:pt x="34213" y="84886"/>
                  </a:lnTo>
                  <a:lnTo>
                    <a:pt x="32258" y="82804"/>
                  </a:lnTo>
                  <a:lnTo>
                    <a:pt x="32258" y="80721"/>
                  </a:lnTo>
                  <a:lnTo>
                    <a:pt x="29819" y="80721"/>
                  </a:lnTo>
                  <a:lnTo>
                    <a:pt x="29819" y="78638"/>
                  </a:lnTo>
                  <a:lnTo>
                    <a:pt x="25908" y="78638"/>
                  </a:lnTo>
                  <a:lnTo>
                    <a:pt x="25908" y="76682"/>
                  </a:lnTo>
                  <a:lnTo>
                    <a:pt x="21513" y="76682"/>
                  </a:lnTo>
                  <a:lnTo>
                    <a:pt x="21513" y="74599"/>
                  </a:lnTo>
                  <a:lnTo>
                    <a:pt x="17106" y="74599"/>
                  </a:lnTo>
                  <a:lnTo>
                    <a:pt x="12712" y="74599"/>
                  </a:lnTo>
                  <a:lnTo>
                    <a:pt x="12712" y="76682"/>
                  </a:lnTo>
                  <a:lnTo>
                    <a:pt x="8318" y="76682"/>
                  </a:lnTo>
                  <a:lnTo>
                    <a:pt x="8318" y="78638"/>
                  </a:lnTo>
                  <a:lnTo>
                    <a:pt x="4394" y="78638"/>
                  </a:lnTo>
                  <a:lnTo>
                    <a:pt x="4394" y="80721"/>
                  </a:lnTo>
                  <a:lnTo>
                    <a:pt x="1955" y="82804"/>
                  </a:lnTo>
                  <a:lnTo>
                    <a:pt x="1955" y="84886"/>
                  </a:lnTo>
                  <a:lnTo>
                    <a:pt x="0" y="84886"/>
                  </a:lnTo>
                  <a:lnTo>
                    <a:pt x="0" y="99466"/>
                  </a:lnTo>
                  <a:lnTo>
                    <a:pt x="1955" y="99466"/>
                  </a:lnTo>
                  <a:lnTo>
                    <a:pt x="1955" y="103505"/>
                  </a:lnTo>
                  <a:lnTo>
                    <a:pt x="4394" y="103505"/>
                  </a:lnTo>
                  <a:lnTo>
                    <a:pt x="4394" y="105587"/>
                  </a:lnTo>
                  <a:lnTo>
                    <a:pt x="6350" y="105587"/>
                  </a:lnTo>
                  <a:lnTo>
                    <a:pt x="6350" y="107670"/>
                  </a:lnTo>
                  <a:lnTo>
                    <a:pt x="10756" y="107670"/>
                  </a:lnTo>
                  <a:lnTo>
                    <a:pt x="10756" y="109753"/>
                  </a:lnTo>
                  <a:lnTo>
                    <a:pt x="23469" y="109753"/>
                  </a:lnTo>
                  <a:lnTo>
                    <a:pt x="23469" y="107670"/>
                  </a:lnTo>
                  <a:lnTo>
                    <a:pt x="27863" y="107670"/>
                  </a:lnTo>
                  <a:lnTo>
                    <a:pt x="27863" y="105587"/>
                  </a:lnTo>
                  <a:lnTo>
                    <a:pt x="29819" y="105587"/>
                  </a:lnTo>
                  <a:lnTo>
                    <a:pt x="29819" y="103505"/>
                  </a:lnTo>
                  <a:lnTo>
                    <a:pt x="32258" y="103505"/>
                  </a:lnTo>
                  <a:lnTo>
                    <a:pt x="32258" y="101422"/>
                  </a:lnTo>
                  <a:lnTo>
                    <a:pt x="34213" y="101422"/>
                  </a:lnTo>
                  <a:lnTo>
                    <a:pt x="34213" y="97383"/>
                  </a:lnTo>
                  <a:lnTo>
                    <a:pt x="1387284" y="97383"/>
                  </a:lnTo>
                  <a:lnTo>
                    <a:pt x="1387284" y="99479"/>
                  </a:lnTo>
                  <a:lnTo>
                    <a:pt x="1385316" y="101434"/>
                  </a:lnTo>
                  <a:lnTo>
                    <a:pt x="1385316" y="103517"/>
                  </a:lnTo>
                  <a:lnTo>
                    <a:pt x="1382864" y="103517"/>
                  </a:lnTo>
                  <a:lnTo>
                    <a:pt x="1382864" y="105600"/>
                  </a:lnTo>
                  <a:lnTo>
                    <a:pt x="1380934" y="107683"/>
                  </a:lnTo>
                  <a:lnTo>
                    <a:pt x="1444967" y="93230"/>
                  </a:lnTo>
                  <a:close/>
                </a:path>
                <a:path w="1445260" h="209550">
                  <a:moveTo>
                    <a:pt x="1444967" y="16535"/>
                  </a:moveTo>
                  <a:lnTo>
                    <a:pt x="1380934" y="0"/>
                  </a:lnTo>
                  <a:lnTo>
                    <a:pt x="1380934" y="2082"/>
                  </a:lnTo>
                  <a:lnTo>
                    <a:pt x="1382864" y="2082"/>
                  </a:lnTo>
                  <a:lnTo>
                    <a:pt x="1382864" y="4165"/>
                  </a:lnTo>
                  <a:lnTo>
                    <a:pt x="1385316" y="6248"/>
                  </a:lnTo>
                  <a:lnTo>
                    <a:pt x="1385316" y="8331"/>
                  </a:lnTo>
                  <a:lnTo>
                    <a:pt x="1387284" y="10287"/>
                  </a:lnTo>
                  <a:lnTo>
                    <a:pt x="1387284" y="12357"/>
                  </a:lnTo>
                  <a:lnTo>
                    <a:pt x="1026985" y="12357"/>
                  </a:lnTo>
                  <a:lnTo>
                    <a:pt x="1026985" y="20688"/>
                  </a:lnTo>
                  <a:lnTo>
                    <a:pt x="1387284" y="20688"/>
                  </a:lnTo>
                  <a:lnTo>
                    <a:pt x="1387284" y="22783"/>
                  </a:lnTo>
                  <a:lnTo>
                    <a:pt x="1385316" y="24866"/>
                  </a:lnTo>
                  <a:lnTo>
                    <a:pt x="1385316" y="26949"/>
                  </a:lnTo>
                  <a:lnTo>
                    <a:pt x="1382864" y="29032"/>
                  </a:lnTo>
                  <a:lnTo>
                    <a:pt x="1382864" y="31115"/>
                  </a:lnTo>
                  <a:lnTo>
                    <a:pt x="1380934" y="31115"/>
                  </a:lnTo>
                  <a:lnTo>
                    <a:pt x="1380934" y="33070"/>
                  </a:lnTo>
                  <a:lnTo>
                    <a:pt x="1444967" y="16535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539121" y="911023"/>
          <a:ext cx="4212590" cy="709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225"/>
                <a:gridCol w="2222500"/>
                <a:gridCol w="819150"/>
                <a:gridCol w="889635"/>
              </a:tblGrid>
              <a:tr h="21717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2395" algn="ctr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Resumen</a:t>
                      </a:r>
                      <a:r>
                        <a:rPr sz="450" spc="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450" spc="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Resultados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508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IPRT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508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0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734820" algn="l"/>
                        </a:tabLst>
                      </a:pPr>
                      <a:r>
                        <a:rPr sz="70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40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0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spc="-37" baseline="-7936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∆</a:t>
                      </a:r>
                      <a:r>
                        <a:rPr sz="1050" i="1" u="sng" spc="-37" baseline="-7936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endParaRPr sz="1050" baseline="-7936">
                        <a:latin typeface="Arial"/>
                        <a:cs typeface="Arial"/>
                      </a:endParaRPr>
                    </a:p>
                    <a:p>
                      <a:pPr marL="1410970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70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  <a:p>
                      <a:pPr marR="41275" algn="ctr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317500" algn="l"/>
                        </a:tabLst>
                      </a:pPr>
                      <a:r>
                        <a:rPr sz="1050" i="1" u="sng" spc="-37" baseline="11904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3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sz="1050" spc="-37" baseline="3968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∆</a:t>
                      </a:r>
                      <a:r>
                        <a:rPr sz="1050" i="1" u="sng" spc="-37" baseline="3968" dirty="0">
                          <a:solidFill>
                            <a:srgbClr val="211F1F"/>
                          </a:solidFill>
                          <a:uFill>
                            <a:solidFill>
                              <a:srgbClr val="22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endParaRPr sz="1050" baseline="3968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sz="60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450" i="1" spc="9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≠</a:t>
                      </a:r>
                      <a:r>
                        <a:rPr sz="60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1828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50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500" i="1" spc="-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=</a:t>
                      </a:r>
                      <a:r>
                        <a:rPr sz="550" spc="-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0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β </a:t>
                      </a: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=</a:t>
                      </a:r>
                      <a:r>
                        <a:rPr sz="550" spc="-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571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Voltaje</a:t>
                      </a:r>
                      <a:r>
                        <a:rPr sz="550" spc="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y</a:t>
                      </a:r>
                      <a:r>
                        <a:rPr sz="550" spc="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reactivo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  <a:p>
                      <a:pPr marL="90170" marR="127000">
                        <a:lnSpc>
                          <a:spcPts val="830"/>
                        </a:lnSpc>
                        <a:spcBef>
                          <a:spcPts val="50"/>
                        </a:spcBef>
                      </a:pP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control</a:t>
                      </a:r>
                      <a:r>
                        <a:rPr sz="350" spc="4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350" spc="4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flujo</a:t>
                      </a:r>
                      <a:r>
                        <a:rPr sz="350" spc="4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350" spc="4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energía</a:t>
                      </a:r>
                      <a:r>
                        <a:rPr sz="350" spc="4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en</a:t>
                      </a:r>
                      <a:r>
                        <a:rPr sz="350" spc="4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el</a:t>
                      </a:r>
                      <a:r>
                        <a:rPr sz="350" spc="2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bus</a:t>
                      </a:r>
                      <a:r>
                        <a:rPr sz="350" spc="3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donde</a:t>
                      </a:r>
                      <a:r>
                        <a:rPr sz="350" spc="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está</a:t>
                      </a:r>
                      <a:r>
                        <a:rPr sz="350" spc="3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3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instalado</a:t>
                      </a:r>
                      <a:endParaRPr sz="350">
                        <a:latin typeface="Arial Unicode MS"/>
                        <a:cs typeface="Arial Unicode MS"/>
                      </a:endParaRPr>
                    </a:p>
                  </a:txBody>
                  <a:tcPr marL="0" marR="0" marT="63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828041" y="1119798"/>
            <a:ext cx="3042285" cy="4445"/>
          </a:xfrm>
          <a:custGeom>
            <a:avLst/>
            <a:gdLst/>
            <a:ahLst/>
            <a:cxnLst/>
            <a:rect l="l" t="t" r="r" b="b"/>
            <a:pathLst>
              <a:path w="3042285" h="4444">
                <a:moveTo>
                  <a:pt x="3041904" y="0"/>
                </a:moveTo>
                <a:lnTo>
                  <a:pt x="3041904" y="0"/>
                </a:lnTo>
                <a:lnTo>
                  <a:pt x="0" y="0"/>
                </a:lnTo>
                <a:lnTo>
                  <a:pt x="0" y="4216"/>
                </a:lnTo>
                <a:lnTo>
                  <a:pt x="3041904" y="4216"/>
                </a:lnTo>
                <a:lnTo>
                  <a:pt x="3041904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033875" y="1897834"/>
            <a:ext cx="993140" cy="852805"/>
            <a:chOff x="1178756" y="1897833"/>
            <a:chExt cx="993140" cy="852805"/>
          </a:xfrm>
        </p:grpSpPr>
        <p:sp>
          <p:nvSpPr>
            <p:cNvPr id="12" name="object 12"/>
            <p:cNvSpPr/>
            <p:nvPr/>
          </p:nvSpPr>
          <p:spPr>
            <a:xfrm>
              <a:off x="1178750" y="1897837"/>
              <a:ext cx="993140" cy="850265"/>
            </a:xfrm>
            <a:custGeom>
              <a:avLst/>
              <a:gdLst/>
              <a:ahLst/>
              <a:cxnLst/>
              <a:rect l="l" t="t" r="r" b="b"/>
              <a:pathLst>
                <a:path w="993139" h="850264">
                  <a:moveTo>
                    <a:pt x="58889" y="437159"/>
                  </a:moveTo>
                  <a:lnTo>
                    <a:pt x="52489" y="434949"/>
                  </a:lnTo>
                  <a:lnTo>
                    <a:pt x="50482" y="441642"/>
                  </a:lnTo>
                  <a:lnTo>
                    <a:pt x="56883" y="443877"/>
                  </a:lnTo>
                  <a:lnTo>
                    <a:pt x="58889" y="437159"/>
                  </a:lnTo>
                  <a:close/>
                </a:path>
                <a:path w="993139" h="850264">
                  <a:moveTo>
                    <a:pt x="65303" y="439420"/>
                  </a:moveTo>
                  <a:lnTo>
                    <a:pt x="58889" y="437172"/>
                  </a:lnTo>
                  <a:lnTo>
                    <a:pt x="56883" y="443877"/>
                  </a:lnTo>
                  <a:lnTo>
                    <a:pt x="62890" y="446125"/>
                  </a:lnTo>
                  <a:lnTo>
                    <a:pt x="65303" y="439420"/>
                  </a:lnTo>
                  <a:close/>
                </a:path>
                <a:path w="993139" h="850264">
                  <a:moveTo>
                    <a:pt x="77711" y="446125"/>
                  </a:moveTo>
                  <a:lnTo>
                    <a:pt x="71310" y="443890"/>
                  </a:lnTo>
                  <a:lnTo>
                    <a:pt x="69303" y="450278"/>
                  </a:lnTo>
                  <a:lnTo>
                    <a:pt x="73710" y="452501"/>
                  </a:lnTo>
                  <a:lnTo>
                    <a:pt x="77711" y="446125"/>
                  </a:lnTo>
                  <a:close/>
                </a:path>
                <a:path w="993139" h="850264">
                  <a:moveTo>
                    <a:pt x="84137" y="448348"/>
                  </a:moveTo>
                  <a:lnTo>
                    <a:pt x="77724" y="446125"/>
                  </a:lnTo>
                  <a:lnTo>
                    <a:pt x="73710" y="452501"/>
                  </a:lnTo>
                  <a:lnTo>
                    <a:pt x="79717" y="454736"/>
                  </a:lnTo>
                  <a:lnTo>
                    <a:pt x="84137" y="448348"/>
                  </a:lnTo>
                  <a:close/>
                </a:path>
                <a:path w="993139" h="850264">
                  <a:moveTo>
                    <a:pt x="102958" y="456984"/>
                  </a:moveTo>
                  <a:lnTo>
                    <a:pt x="96545" y="454748"/>
                  </a:lnTo>
                  <a:lnTo>
                    <a:pt x="90131" y="450278"/>
                  </a:lnTo>
                  <a:lnTo>
                    <a:pt x="86131" y="459219"/>
                  </a:lnTo>
                  <a:lnTo>
                    <a:pt x="92532" y="461467"/>
                  </a:lnTo>
                  <a:lnTo>
                    <a:pt x="98552" y="463689"/>
                  </a:lnTo>
                  <a:lnTo>
                    <a:pt x="102958" y="456984"/>
                  </a:lnTo>
                  <a:close/>
                </a:path>
                <a:path w="993139" h="850264">
                  <a:moveTo>
                    <a:pt x="121780" y="465937"/>
                  </a:moveTo>
                  <a:lnTo>
                    <a:pt x="115379" y="463689"/>
                  </a:lnTo>
                  <a:lnTo>
                    <a:pt x="109359" y="459219"/>
                  </a:lnTo>
                  <a:lnTo>
                    <a:pt x="104952" y="465937"/>
                  </a:lnTo>
                  <a:lnTo>
                    <a:pt x="111366" y="470408"/>
                  </a:lnTo>
                  <a:lnTo>
                    <a:pt x="117360" y="472630"/>
                  </a:lnTo>
                  <a:lnTo>
                    <a:pt x="121780" y="465937"/>
                  </a:lnTo>
                  <a:close/>
                </a:path>
                <a:path w="993139" h="850264">
                  <a:moveTo>
                    <a:pt x="140614" y="474560"/>
                  </a:moveTo>
                  <a:lnTo>
                    <a:pt x="134213" y="470408"/>
                  </a:lnTo>
                  <a:lnTo>
                    <a:pt x="128181" y="468172"/>
                  </a:lnTo>
                  <a:lnTo>
                    <a:pt x="123786" y="474560"/>
                  </a:lnTo>
                  <a:lnTo>
                    <a:pt x="130200" y="476808"/>
                  </a:lnTo>
                  <a:lnTo>
                    <a:pt x="136613" y="481279"/>
                  </a:lnTo>
                  <a:lnTo>
                    <a:pt x="140614" y="474560"/>
                  </a:lnTo>
                  <a:close/>
                </a:path>
                <a:path w="993139" h="850264">
                  <a:moveTo>
                    <a:pt x="153428" y="479018"/>
                  </a:moveTo>
                  <a:lnTo>
                    <a:pt x="147015" y="476808"/>
                  </a:lnTo>
                  <a:lnTo>
                    <a:pt x="142621" y="483501"/>
                  </a:lnTo>
                  <a:lnTo>
                    <a:pt x="149021" y="485736"/>
                  </a:lnTo>
                  <a:lnTo>
                    <a:pt x="153428" y="479018"/>
                  </a:lnTo>
                  <a:close/>
                </a:path>
                <a:path w="993139" h="850264">
                  <a:moveTo>
                    <a:pt x="157441" y="481279"/>
                  </a:moveTo>
                  <a:lnTo>
                    <a:pt x="153428" y="479031"/>
                  </a:lnTo>
                  <a:lnTo>
                    <a:pt x="149021" y="485736"/>
                  </a:lnTo>
                  <a:lnTo>
                    <a:pt x="155435" y="487984"/>
                  </a:lnTo>
                  <a:lnTo>
                    <a:pt x="157441" y="481279"/>
                  </a:lnTo>
                  <a:close/>
                </a:path>
                <a:path w="993139" h="850264">
                  <a:moveTo>
                    <a:pt x="169837" y="487984"/>
                  </a:moveTo>
                  <a:lnTo>
                    <a:pt x="163830" y="485749"/>
                  </a:lnTo>
                  <a:lnTo>
                    <a:pt x="161442" y="492467"/>
                  </a:lnTo>
                  <a:lnTo>
                    <a:pt x="167843" y="494690"/>
                  </a:lnTo>
                  <a:lnTo>
                    <a:pt x="169837" y="487984"/>
                  </a:lnTo>
                  <a:close/>
                </a:path>
                <a:path w="993139" h="850264">
                  <a:moveTo>
                    <a:pt x="176250" y="490207"/>
                  </a:moveTo>
                  <a:lnTo>
                    <a:pt x="169849" y="487984"/>
                  </a:lnTo>
                  <a:lnTo>
                    <a:pt x="167843" y="494690"/>
                  </a:lnTo>
                  <a:lnTo>
                    <a:pt x="174256" y="496925"/>
                  </a:lnTo>
                  <a:lnTo>
                    <a:pt x="176250" y="490207"/>
                  </a:lnTo>
                  <a:close/>
                </a:path>
                <a:path w="993139" h="850264">
                  <a:moveTo>
                    <a:pt x="195084" y="498856"/>
                  </a:moveTo>
                  <a:lnTo>
                    <a:pt x="189077" y="496938"/>
                  </a:lnTo>
                  <a:lnTo>
                    <a:pt x="182676" y="492467"/>
                  </a:lnTo>
                  <a:lnTo>
                    <a:pt x="180670" y="498856"/>
                  </a:lnTo>
                  <a:lnTo>
                    <a:pt x="186677" y="503313"/>
                  </a:lnTo>
                  <a:lnTo>
                    <a:pt x="193078" y="505548"/>
                  </a:lnTo>
                  <a:lnTo>
                    <a:pt x="195084" y="498856"/>
                  </a:lnTo>
                  <a:close/>
                </a:path>
                <a:path w="993139" h="850264">
                  <a:moveTo>
                    <a:pt x="207899" y="503313"/>
                  </a:moveTo>
                  <a:lnTo>
                    <a:pt x="201498" y="501091"/>
                  </a:lnTo>
                  <a:lnTo>
                    <a:pt x="199491" y="507809"/>
                  </a:lnTo>
                  <a:lnTo>
                    <a:pt x="205498" y="512279"/>
                  </a:lnTo>
                  <a:lnTo>
                    <a:pt x="207899" y="503313"/>
                  </a:lnTo>
                  <a:close/>
                </a:path>
                <a:path w="993139" h="850264">
                  <a:moveTo>
                    <a:pt x="213918" y="507809"/>
                  </a:moveTo>
                  <a:lnTo>
                    <a:pt x="207911" y="503313"/>
                  </a:lnTo>
                  <a:lnTo>
                    <a:pt x="205511" y="512279"/>
                  </a:lnTo>
                  <a:lnTo>
                    <a:pt x="211924" y="514515"/>
                  </a:lnTo>
                  <a:lnTo>
                    <a:pt x="213918" y="507809"/>
                  </a:lnTo>
                  <a:close/>
                </a:path>
                <a:path w="993139" h="850264">
                  <a:moveTo>
                    <a:pt x="226733" y="512267"/>
                  </a:moveTo>
                  <a:lnTo>
                    <a:pt x="220345" y="510044"/>
                  </a:lnTo>
                  <a:lnTo>
                    <a:pt x="218338" y="516737"/>
                  </a:lnTo>
                  <a:lnTo>
                    <a:pt x="224739" y="518972"/>
                  </a:lnTo>
                  <a:lnTo>
                    <a:pt x="226733" y="512267"/>
                  </a:lnTo>
                  <a:close/>
                </a:path>
                <a:path w="993139" h="850264">
                  <a:moveTo>
                    <a:pt x="233146" y="516750"/>
                  </a:moveTo>
                  <a:lnTo>
                    <a:pt x="226745" y="512279"/>
                  </a:lnTo>
                  <a:lnTo>
                    <a:pt x="224739" y="518972"/>
                  </a:lnTo>
                  <a:lnTo>
                    <a:pt x="230746" y="523151"/>
                  </a:lnTo>
                  <a:lnTo>
                    <a:pt x="233146" y="516750"/>
                  </a:lnTo>
                  <a:close/>
                </a:path>
                <a:path w="993139" h="850264">
                  <a:moveTo>
                    <a:pt x="251968" y="523138"/>
                  </a:moveTo>
                  <a:lnTo>
                    <a:pt x="245579" y="521220"/>
                  </a:lnTo>
                  <a:lnTo>
                    <a:pt x="244043" y="526084"/>
                  </a:lnTo>
                  <a:lnTo>
                    <a:pt x="245567" y="521220"/>
                  </a:lnTo>
                  <a:lnTo>
                    <a:pt x="239166" y="518985"/>
                  </a:lnTo>
                  <a:lnTo>
                    <a:pt x="237159" y="525386"/>
                  </a:lnTo>
                  <a:lnTo>
                    <a:pt x="243573" y="527608"/>
                  </a:lnTo>
                  <a:lnTo>
                    <a:pt x="249580" y="529844"/>
                  </a:lnTo>
                  <a:lnTo>
                    <a:pt x="251968" y="523138"/>
                  </a:lnTo>
                  <a:close/>
                </a:path>
                <a:path w="993139" h="850264">
                  <a:moveTo>
                    <a:pt x="961504" y="785825"/>
                  </a:moveTo>
                  <a:lnTo>
                    <a:pt x="961021" y="783920"/>
                  </a:lnTo>
                  <a:lnTo>
                    <a:pt x="961021" y="785825"/>
                  </a:lnTo>
                  <a:lnTo>
                    <a:pt x="961504" y="785825"/>
                  </a:lnTo>
                  <a:close/>
                </a:path>
                <a:path w="993139" h="850264">
                  <a:moveTo>
                    <a:pt x="979843" y="774966"/>
                  </a:moveTo>
                  <a:lnTo>
                    <a:pt x="973442" y="774966"/>
                  </a:lnTo>
                  <a:lnTo>
                    <a:pt x="973442" y="781659"/>
                  </a:lnTo>
                  <a:lnTo>
                    <a:pt x="973442" y="788060"/>
                  </a:lnTo>
                  <a:lnTo>
                    <a:pt x="979843" y="788060"/>
                  </a:lnTo>
                  <a:lnTo>
                    <a:pt x="979843" y="781659"/>
                  </a:lnTo>
                  <a:lnTo>
                    <a:pt x="979843" y="774966"/>
                  </a:lnTo>
                  <a:close/>
                </a:path>
                <a:path w="993139" h="850264">
                  <a:moveTo>
                    <a:pt x="979843" y="761542"/>
                  </a:moveTo>
                  <a:lnTo>
                    <a:pt x="973442" y="761542"/>
                  </a:lnTo>
                  <a:lnTo>
                    <a:pt x="973442" y="768223"/>
                  </a:lnTo>
                  <a:lnTo>
                    <a:pt x="979843" y="768223"/>
                  </a:lnTo>
                  <a:lnTo>
                    <a:pt x="979843" y="761542"/>
                  </a:lnTo>
                  <a:close/>
                </a:path>
                <a:path w="993139" h="850264">
                  <a:moveTo>
                    <a:pt x="979843" y="755129"/>
                  </a:moveTo>
                  <a:lnTo>
                    <a:pt x="973442" y="755129"/>
                  </a:lnTo>
                  <a:lnTo>
                    <a:pt x="973442" y="761530"/>
                  </a:lnTo>
                  <a:lnTo>
                    <a:pt x="979843" y="761530"/>
                  </a:lnTo>
                  <a:lnTo>
                    <a:pt x="979843" y="755129"/>
                  </a:lnTo>
                  <a:close/>
                </a:path>
                <a:path w="993139" h="850264">
                  <a:moveTo>
                    <a:pt x="979843" y="735355"/>
                  </a:moveTo>
                  <a:lnTo>
                    <a:pt x="973442" y="735355"/>
                  </a:lnTo>
                  <a:lnTo>
                    <a:pt x="973442" y="741718"/>
                  </a:lnTo>
                  <a:lnTo>
                    <a:pt x="973442" y="748449"/>
                  </a:lnTo>
                  <a:lnTo>
                    <a:pt x="979843" y="748449"/>
                  </a:lnTo>
                  <a:lnTo>
                    <a:pt x="979843" y="741718"/>
                  </a:lnTo>
                  <a:lnTo>
                    <a:pt x="979843" y="735355"/>
                  </a:lnTo>
                  <a:close/>
                </a:path>
                <a:path w="993139" h="850264">
                  <a:moveTo>
                    <a:pt x="979843" y="712952"/>
                  </a:moveTo>
                  <a:lnTo>
                    <a:pt x="973442" y="712952"/>
                  </a:lnTo>
                  <a:lnTo>
                    <a:pt x="973442" y="719670"/>
                  </a:lnTo>
                  <a:lnTo>
                    <a:pt x="973442" y="728624"/>
                  </a:lnTo>
                  <a:lnTo>
                    <a:pt x="979843" y="728624"/>
                  </a:lnTo>
                  <a:lnTo>
                    <a:pt x="979843" y="719670"/>
                  </a:lnTo>
                  <a:lnTo>
                    <a:pt x="979843" y="712952"/>
                  </a:lnTo>
                  <a:close/>
                </a:path>
                <a:path w="993139" h="850264">
                  <a:moveTo>
                    <a:pt x="979843" y="693166"/>
                  </a:moveTo>
                  <a:lnTo>
                    <a:pt x="973442" y="693166"/>
                  </a:lnTo>
                  <a:lnTo>
                    <a:pt x="973442" y="699858"/>
                  </a:lnTo>
                  <a:lnTo>
                    <a:pt x="973442" y="706551"/>
                  </a:lnTo>
                  <a:lnTo>
                    <a:pt x="979843" y="706551"/>
                  </a:lnTo>
                  <a:lnTo>
                    <a:pt x="979843" y="699871"/>
                  </a:lnTo>
                  <a:lnTo>
                    <a:pt x="979843" y="693166"/>
                  </a:lnTo>
                  <a:close/>
                </a:path>
                <a:path w="993139" h="850264">
                  <a:moveTo>
                    <a:pt x="979843" y="680046"/>
                  </a:moveTo>
                  <a:lnTo>
                    <a:pt x="973442" y="680046"/>
                  </a:lnTo>
                  <a:lnTo>
                    <a:pt x="973442" y="686752"/>
                  </a:lnTo>
                  <a:lnTo>
                    <a:pt x="979843" y="686752"/>
                  </a:lnTo>
                  <a:lnTo>
                    <a:pt x="979843" y="680046"/>
                  </a:lnTo>
                  <a:close/>
                </a:path>
                <a:path w="993139" h="850264">
                  <a:moveTo>
                    <a:pt x="979843" y="673315"/>
                  </a:moveTo>
                  <a:lnTo>
                    <a:pt x="973442" y="673315"/>
                  </a:lnTo>
                  <a:lnTo>
                    <a:pt x="973442" y="680034"/>
                  </a:lnTo>
                  <a:lnTo>
                    <a:pt x="979843" y="680034"/>
                  </a:lnTo>
                  <a:lnTo>
                    <a:pt x="979843" y="673315"/>
                  </a:lnTo>
                  <a:close/>
                </a:path>
                <a:path w="993139" h="850264">
                  <a:moveTo>
                    <a:pt x="979843" y="653542"/>
                  </a:moveTo>
                  <a:lnTo>
                    <a:pt x="973442" y="653542"/>
                  </a:lnTo>
                  <a:lnTo>
                    <a:pt x="973442" y="660234"/>
                  </a:lnTo>
                  <a:lnTo>
                    <a:pt x="973442" y="666610"/>
                  </a:lnTo>
                  <a:lnTo>
                    <a:pt x="979843" y="666610"/>
                  </a:lnTo>
                  <a:lnTo>
                    <a:pt x="979843" y="660247"/>
                  </a:lnTo>
                  <a:lnTo>
                    <a:pt x="979843" y="653542"/>
                  </a:lnTo>
                  <a:close/>
                </a:path>
                <a:path w="993139" h="850264">
                  <a:moveTo>
                    <a:pt x="979843" y="633717"/>
                  </a:moveTo>
                  <a:lnTo>
                    <a:pt x="973442" y="633717"/>
                  </a:lnTo>
                  <a:lnTo>
                    <a:pt x="973442" y="640397"/>
                  </a:lnTo>
                  <a:lnTo>
                    <a:pt x="973442" y="646811"/>
                  </a:lnTo>
                  <a:lnTo>
                    <a:pt x="979843" y="646811"/>
                  </a:lnTo>
                  <a:lnTo>
                    <a:pt x="979843" y="640397"/>
                  </a:lnTo>
                  <a:lnTo>
                    <a:pt x="979843" y="633717"/>
                  </a:lnTo>
                  <a:close/>
                </a:path>
                <a:path w="993139" h="850264">
                  <a:moveTo>
                    <a:pt x="979843" y="611670"/>
                  </a:moveTo>
                  <a:lnTo>
                    <a:pt x="973442" y="611670"/>
                  </a:lnTo>
                  <a:lnTo>
                    <a:pt x="973442" y="618058"/>
                  </a:lnTo>
                  <a:lnTo>
                    <a:pt x="973442" y="624751"/>
                  </a:lnTo>
                  <a:lnTo>
                    <a:pt x="979843" y="624751"/>
                  </a:lnTo>
                  <a:lnTo>
                    <a:pt x="979843" y="618058"/>
                  </a:lnTo>
                  <a:lnTo>
                    <a:pt x="979843" y="611670"/>
                  </a:lnTo>
                  <a:close/>
                </a:path>
                <a:path w="993139" h="850264">
                  <a:moveTo>
                    <a:pt x="979843" y="591845"/>
                  </a:moveTo>
                  <a:lnTo>
                    <a:pt x="973442" y="591845"/>
                  </a:lnTo>
                  <a:lnTo>
                    <a:pt x="973442" y="598233"/>
                  </a:lnTo>
                  <a:lnTo>
                    <a:pt x="973442" y="604926"/>
                  </a:lnTo>
                  <a:lnTo>
                    <a:pt x="979843" y="604926"/>
                  </a:lnTo>
                  <a:lnTo>
                    <a:pt x="979843" y="598233"/>
                  </a:lnTo>
                  <a:lnTo>
                    <a:pt x="979843" y="591845"/>
                  </a:lnTo>
                  <a:close/>
                </a:path>
                <a:path w="993139" h="850264">
                  <a:moveTo>
                    <a:pt x="979843" y="571715"/>
                  </a:moveTo>
                  <a:lnTo>
                    <a:pt x="973442" y="571715"/>
                  </a:lnTo>
                  <a:lnTo>
                    <a:pt x="973442" y="578421"/>
                  </a:lnTo>
                  <a:lnTo>
                    <a:pt x="973442" y="585114"/>
                  </a:lnTo>
                  <a:lnTo>
                    <a:pt x="979843" y="585114"/>
                  </a:lnTo>
                  <a:lnTo>
                    <a:pt x="979843" y="578421"/>
                  </a:lnTo>
                  <a:lnTo>
                    <a:pt x="979843" y="571715"/>
                  </a:lnTo>
                  <a:close/>
                </a:path>
                <a:path w="993139" h="850264">
                  <a:moveTo>
                    <a:pt x="979843" y="551903"/>
                  </a:moveTo>
                  <a:lnTo>
                    <a:pt x="973442" y="551903"/>
                  </a:lnTo>
                  <a:lnTo>
                    <a:pt x="973442" y="558609"/>
                  </a:lnTo>
                  <a:lnTo>
                    <a:pt x="973442" y="565327"/>
                  </a:lnTo>
                  <a:lnTo>
                    <a:pt x="979843" y="565327"/>
                  </a:lnTo>
                  <a:lnTo>
                    <a:pt x="979843" y="558609"/>
                  </a:lnTo>
                  <a:lnTo>
                    <a:pt x="979843" y="551903"/>
                  </a:lnTo>
                  <a:close/>
                </a:path>
                <a:path w="993139" h="850264">
                  <a:moveTo>
                    <a:pt x="979843" y="538797"/>
                  </a:moveTo>
                  <a:lnTo>
                    <a:pt x="973442" y="538797"/>
                  </a:lnTo>
                  <a:lnTo>
                    <a:pt x="973442" y="545185"/>
                  </a:lnTo>
                  <a:lnTo>
                    <a:pt x="979843" y="545185"/>
                  </a:lnTo>
                  <a:lnTo>
                    <a:pt x="979843" y="538797"/>
                  </a:lnTo>
                  <a:close/>
                </a:path>
                <a:path w="993139" h="850264">
                  <a:moveTo>
                    <a:pt x="979843" y="529831"/>
                  </a:moveTo>
                  <a:lnTo>
                    <a:pt x="973442" y="529831"/>
                  </a:lnTo>
                  <a:lnTo>
                    <a:pt x="973442" y="538784"/>
                  </a:lnTo>
                  <a:lnTo>
                    <a:pt x="979843" y="538784"/>
                  </a:lnTo>
                  <a:lnTo>
                    <a:pt x="979843" y="529831"/>
                  </a:lnTo>
                  <a:close/>
                </a:path>
                <a:path w="993139" h="850264">
                  <a:moveTo>
                    <a:pt x="979843" y="510019"/>
                  </a:moveTo>
                  <a:lnTo>
                    <a:pt x="973442" y="510019"/>
                  </a:lnTo>
                  <a:lnTo>
                    <a:pt x="973442" y="516737"/>
                  </a:lnTo>
                  <a:lnTo>
                    <a:pt x="973442" y="523138"/>
                  </a:lnTo>
                  <a:lnTo>
                    <a:pt x="979843" y="523138"/>
                  </a:lnTo>
                  <a:lnTo>
                    <a:pt x="979843" y="516737"/>
                  </a:lnTo>
                  <a:lnTo>
                    <a:pt x="979843" y="510019"/>
                  </a:lnTo>
                  <a:close/>
                </a:path>
                <a:path w="993139" h="850264">
                  <a:moveTo>
                    <a:pt x="979843" y="496938"/>
                  </a:moveTo>
                  <a:lnTo>
                    <a:pt x="973442" y="496938"/>
                  </a:lnTo>
                  <a:lnTo>
                    <a:pt x="973442" y="503313"/>
                  </a:lnTo>
                  <a:lnTo>
                    <a:pt x="979843" y="503313"/>
                  </a:lnTo>
                  <a:lnTo>
                    <a:pt x="979843" y="496938"/>
                  </a:lnTo>
                  <a:close/>
                </a:path>
                <a:path w="993139" h="850264">
                  <a:moveTo>
                    <a:pt x="979843" y="490207"/>
                  </a:moveTo>
                  <a:lnTo>
                    <a:pt x="973442" y="490207"/>
                  </a:lnTo>
                  <a:lnTo>
                    <a:pt x="973442" y="496925"/>
                  </a:lnTo>
                  <a:lnTo>
                    <a:pt x="979843" y="496925"/>
                  </a:lnTo>
                  <a:lnTo>
                    <a:pt x="979843" y="490207"/>
                  </a:lnTo>
                  <a:close/>
                </a:path>
                <a:path w="993139" h="850264">
                  <a:moveTo>
                    <a:pt x="979843" y="470420"/>
                  </a:moveTo>
                  <a:lnTo>
                    <a:pt x="973442" y="470420"/>
                  </a:lnTo>
                  <a:lnTo>
                    <a:pt x="973442" y="476808"/>
                  </a:lnTo>
                  <a:lnTo>
                    <a:pt x="973442" y="483501"/>
                  </a:lnTo>
                  <a:lnTo>
                    <a:pt x="979843" y="483501"/>
                  </a:lnTo>
                  <a:lnTo>
                    <a:pt x="979843" y="476808"/>
                  </a:lnTo>
                  <a:lnTo>
                    <a:pt x="979843" y="470420"/>
                  </a:lnTo>
                  <a:close/>
                </a:path>
                <a:path w="993139" h="850264">
                  <a:moveTo>
                    <a:pt x="979843" y="450303"/>
                  </a:moveTo>
                  <a:lnTo>
                    <a:pt x="973442" y="450303"/>
                  </a:lnTo>
                  <a:lnTo>
                    <a:pt x="973442" y="456971"/>
                  </a:lnTo>
                  <a:lnTo>
                    <a:pt x="973442" y="463677"/>
                  </a:lnTo>
                  <a:lnTo>
                    <a:pt x="979843" y="463677"/>
                  </a:lnTo>
                  <a:lnTo>
                    <a:pt x="979843" y="456996"/>
                  </a:lnTo>
                  <a:lnTo>
                    <a:pt x="979843" y="450303"/>
                  </a:lnTo>
                  <a:close/>
                </a:path>
                <a:path w="993139" h="850264">
                  <a:moveTo>
                    <a:pt x="979843" y="434911"/>
                  </a:moveTo>
                  <a:lnTo>
                    <a:pt x="973442" y="434911"/>
                  </a:lnTo>
                  <a:lnTo>
                    <a:pt x="973442" y="443877"/>
                  </a:lnTo>
                  <a:lnTo>
                    <a:pt x="979843" y="443877"/>
                  </a:lnTo>
                  <a:lnTo>
                    <a:pt x="979843" y="434911"/>
                  </a:lnTo>
                  <a:close/>
                </a:path>
                <a:path w="993139" h="850264">
                  <a:moveTo>
                    <a:pt x="981849" y="425996"/>
                  </a:moveTo>
                  <a:lnTo>
                    <a:pt x="921359" y="410654"/>
                  </a:lnTo>
                  <a:lnTo>
                    <a:pt x="925372" y="415137"/>
                  </a:lnTo>
                  <a:lnTo>
                    <a:pt x="925372" y="417360"/>
                  </a:lnTo>
                  <a:lnTo>
                    <a:pt x="927379" y="419608"/>
                  </a:lnTo>
                  <a:lnTo>
                    <a:pt x="927379" y="424065"/>
                  </a:lnTo>
                  <a:lnTo>
                    <a:pt x="33655" y="424065"/>
                  </a:lnTo>
                  <a:lnTo>
                    <a:pt x="33655" y="422122"/>
                  </a:lnTo>
                  <a:lnTo>
                    <a:pt x="937780" y="21348"/>
                  </a:lnTo>
                  <a:lnTo>
                    <a:pt x="937780" y="22047"/>
                  </a:lnTo>
                  <a:lnTo>
                    <a:pt x="940193" y="22047"/>
                  </a:lnTo>
                  <a:lnTo>
                    <a:pt x="940193" y="24295"/>
                  </a:lnTo>
                  <a:lnTo>
                    <a:pt x="937780" y="26517"/>
                  </a:lnTo>
                  <a:lnTo>
                    <a:pt x="937780" y="30988"/>
                  </a:lnTo>
                  <a:lnTo>
                    <a:pt x="977849" y="0"/>
                  </a:lnTo>
                  <a:lnTo>
                    <a:pt x="927379" y="8953"/>
                  </a:lnTo>
                  <a:lnTo>
                    <a:pt x="931773" y="8953"/>
                  </a:lnTo>
                  <a:lnTo>
                    <a:pt x="931773" y="11176"/>
                  </a:lnTo>
                  <a:lnTo>
                    <a:pt x="933780" y="11176"/>
                  </a:lnTo>
                  <a:lnTo>
                    <a:pt x="933780" y="13423"/>
                  </a:lnTo>
                  <a:lnTo>
                    <a:pt x="935786" y="13423"/>
                  </a:lnTo>
                  <a:lnTo>
                    <a:pt x="935786" y="14655"/>
                  </a:lnTo>
                  <a:lnTo>
                    <a:pt x="31648" y="415721"/>
                  </a:lnTo>
                  <a:lnTo>
                    <a:pt x="31648" y="415137"/>
                  </a:lnTo>
                  <a:lnTo>
                    <a:pt x="29654" y="415137"/>
                  </a:lnTo>
                  <a:lnTo>
                    <a:pt x="29654" y="412889"/>
                  </a:lnTo>
                  <a:lnTo>
                    <a:pt x="27241" y="412889"/>
                  </a:lnTo>
                  <a:lnTo>
                    <a:pt x="27241" y="410654"/>
                  </a:lnTo>
                  <a:lnTo>
                    <a:pt x="23241" y="410654"/>
                  </a:lnTo>
                  <a:lnTo>
                    <a:pt x="23241" y="408419"/>
                  </a:lnTo>
                  <a:lnTo>
                    <a:pt x="16827" y="408419"/>
                  </a:lnTo>
                  <a:lnTo>
                    <a:pt x="10426" y="408419"/>
                  </a:lnTo>
                  <a:lnTo>
                    <a:pt x="10426" y="410654"/>
                  </a:lnTo>
                  <a:lnTo>
                    <a:pt x="6413" y="410654"/>
                  </a:lnTo>
                  <a:lnTo>
                    <a:pt x="6413" y="412889"/>
                  </a:lnTo>
                  <a:lnTo>
                    <a:pt x="4406" y="412889"/>
                  </a:lnTo>
                  <a:lnTo>
                    <a:pt x="4406" y="415137"/>
                  </a:lnTo>
                  <a:lnTo>
                    <a:pt x="2006" y="415137"/>
                  </a:lnTo>
                  <a:lnTo>
                    <a:pt x="2006" y="417360"/>
                  </a:lnTo>
                  <a:lnTo>
                    <a:pt x="0" y="419608"/>
                  </a:lnTo>
                  <a:lnTo>
                    <a:pt x="0" y="434949"/>
                  </a:lnTo>
                  <a:lnTo>
                    <a:pt x="2006" y="434949"/>
                  </a:lnTo>
                  <a:lnTo>
                    <a:pt x="2006" y="439420"/>
                  </a:lnTo>
                  <a:lnTo>
                    <a:pt x="4406" y="439420"/>
                  </a:lnTo>
                  <a:lnTo>
                    <a:pt x="6413" y="441655"/>
                  </a:lnTo>
                  <a:lnTo>
                    <a:pt x="8407" y="441655"/>
                  </a:lnTo>
                  <a:lnTo>
                    <a:pt x="8407" y="443890"/>
                  </a:lnTo>
                  <a:lnTo>
                    <a:pt x="12827" y="443890"/>
                  </a:lnTo>
                  <a:lnTo>
                    <a:pt x="14820" y="446138"/>
                  </a:lnTo>
                  <a:lnTo>
                    <a:pt x="18834" y="446138"/>
                  </a:lnTo>
                  <a:lnTo>
                    <a:pt x="21234" y="443890"/>
                  </a:lnTo>
                  <a:lnTo>
                    <a:pt x="25247" y="443890"/>
                  </a:lnTo>
                  <a:lnTo>
                    <a:pt x="25247" y="441655"/>
                  </a:lnTo>
                  <a:lnTo>
                    <a:pt x="27241" y="441655"/>
                  </a:lnTo>
                  <a:lnTo>
                    <a:pt x="29654" y="439420"/>
                  </a:lnTo>
                  <a:lnTo>
                    <a:pt x="31648" y="437172"/>
                  </a:lnTo>
                  <a:lnTo>
                    <a:pt x="31648" y="434949"/>
                  </a:lnTo>
                  <a:lnTo>
                    <a:pt x="33655" y="434949"/>
                  </a:lnTo>
                  <a:lnTo>
                    <a:pt x="33655" y="433463"/>
                  </a:lnTo>
                  <a:lnTo>
                    <a:pt x="37655" y="434949"/>
                  </a:lnTo>
                  <a:lnTo>
                    <a:pt x="44069" y="439420"/>
                  </a:lnTo>
                  <a:lnTo>
                    <a:pt x="46062" y="432701"/>
                  </a:lnTo>
                  <a:lnTo>
                    <a:pt x="43053" y="430466"/>
                  </a:lnTo>
                  <a:lnTo>
                    <a:pt x="927379" y="430466"/>
                  </a:lnTo>
                  <a:lnTo>
                    <a:pt x="927379" y="434949"/>
                  </a:lnTo>
                  <a:lnTo>
                    <a:pt x="925372" y="434949"/>
                  </a:lnTo>
                  <a:lnTo>
                    <a:pt x="925372" y="439420"/>
                  </a:lnTo>
                  <a:lnTo>
                    <a:pt x="923378" y="439420"/>
                  </a:lnTo>
                  <a:lnTo>
                    <a:pt x="923378" y="441655"/>
                  </a:lnTo>
                  <a:lnTo>
                    <a:pt x="921359" y="441655"/>
                  </a:lnTo>
                  <a:lnTo>
                    <a:pt x="921359" y="443890"/>
                  </a:lnTo>
                  <a:lnTo>
                    <a:pt x="981849" y="425996"/>
                  </a:lnTo>
                  <a:close/>
                </a:path>
                <a:path w="993139" h="850264">
                  <a:moveTo>
                    <a:pt x="992251" y="785825"/>
                  </a:moveTo>
                  <a:lnTo>
                    <a:pt x="990269" y="785825"/>
                  </a:lnTo>
                  <a:lnTo>
                    <a:pt x="988263" y="788060"/>
                  </a:lnTo>
                  <a:lnTo>
                    <a:pt x="986269" y="788060"/>
                  </a:lnTo>
                  <a:lnTo>
                    <a:pt x="986269" y="790321"/>
                  </a:lnTo>
                  <a:lnTo>
                    <a:pt x="979855" y="790321"/>
                  </a:lnTo>
                  <a:lnTo>
                    <a:pt x="977849" y="792518"/>
                  </a:lnTo>
                  <a:lnTo>
                    <a:pt x="975829" y="792518"/>
                  </a:lnTo>
                  <a:lnTo>
                    <a:pt x="975829" y="790321"/>
                  </a:lnTo>
                  <a:lnTo>
                    <a:pt x="967422" y="790321"/>
                  </a:lnTo>
                  <a:lnTo>
                    <a:pt x="967422" y="788060"/>
                  </a:lnTo>
                  <a:lnTo>
                    <a:pt x="965428" y="788060"/>
                  </a:lnTo>
                  <a:lnTo>
                    <a:pt x="963041" y="785825"/>
                  </a:lnTo>
                  <a:lnTo>
                    <a:pt x="961504" y="785825"/>
                  </a:lnTo>
                  <a:lnTo>
                    <a:pt x="977849" y="850074"/>
                  </a:lnTo>
                  <a:lnTo>
                    <a:pt x="990752" y="792518"/>
                  </a:lnTo>
                  <a:lnTo>
                    <a:pt x="992251" y="785825"/>
                  </a:lnTo>
                  <a:close/>
                </a:path>
                <a:path w="993139" h="850264">
                  <a:moveTo>
                    <a:pt x="992682" y="783920"/>
                  </a:moveTo>
                  <a:lnTo>
                    <a:pt x="992251" y="785825"/>
                  </a:lnTo>
                  <a:lnTo>
                    <a:pt x="992682" y="785825"/>
                  </a:lnTo>
                  <a:lnTo>
                    <a:pt x="992682" y="783920"/>
                  </a:lnTo>
                  <a:close/>
                </a:path>
                <a:path w="993139" h="850264">
                  <a:moveTo>
                    <a:pt x="992682" y="66471"/>
                  </a:moveTo>
                  <a:lnTo>
                    <a:pt x="977849" y="2235"/>
                  </a:lnTo>
                  <a:lnTo>
                    <a:pt x="961021" y="66471"/>
                  </a:lnTo>
                  <a:lnTo>
                    <a:pt x="963041" y="64223"/>
                  </a:lnTo>
                  <a:lnTo>
                    <a:pt x="965428" y="64223"/>
                  </a:lnTo>
                  <a:lnTo>
                    <a:pt x="965428" y="62001"/>
                  </a:lnTo>
                  <a:lnTo>
                    <a:pt x="969441" y="62001"/>
                  </a:lnTo>
                  <a:lnTo>
                    <a:pt x="969441" y="59753"/>
                  </a:lnTo>
                  <a:lnTo>
                    <a:pt x="973442" y="59753"/>
                  </a:lnTo>
                  <a:lnTo>
                    <a:pt x="973442" y="415124"/>
                  </a:lnTo>
                  <a:lnTo>
                    <a:pt x="979843" y="415124"/>
                  </a:lnTo>
                  <a:lnTo>
                    <a:pt x="979843" y="59753"/>
                  </a:lnTo>
                  <a:lnTo>
                    <a:pt x="984262" y="59753"/>
                  </a:lnTo>
                  <a:lnTo>
                    <a:pt x="984262" y="62001"/>
                  </a:lnTo>
                  <a:lnTo>
                    <a:pt x="988263" y="62001"/>
                  </a:lnTo>
                  <a:lnTo>
                    <a:pt x="988263" y="64223"/>
                  </a:lnTo>
                  <a:lnTo>
                    <a:pt x="990269" y="64223"/>
                  </a:lnTo>
                  <a:lnTo>
                    <a:pt x="992682" y="6647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22323" y="2419057"/>
              <a:ext cx="665480" cy="302895"/>
            </a:xfrm>
            <a:custGeom>
              <a:avLst/>
              <a:gdLst/>
              <a:ahLst/>
              <a:cxnLst/>
              <a:rect l="l" t="t" r="r" b="b"/>
              <a:pathLst>
                <a:path w="665480" h="302894">
                  <a:moveTo>
                    <a:pt x="8394" y="1917"/>
                  </a:moveTo>
                  <a:lnTo>
                    <a:pt x="2006" y="0"/>
                  </a:lnTo>
                  <a:lnTo>
                    <a:pt x="0" y="6375"/>
                  </a:lnTo>
                  <a:lnTo>
                    <a:pt x="6007" y="8623"/>
                  </a:lnTo>
                  <a:lnTo>
                    <a:pt x="8394" y="1917"/>
                  </a:lnTo>
                  <a:close/>
                </a:path>
                <a:path w="665480" h="302894">
                  <a:moveTo>
                    <a:pt x="27228" y="10858"/>
                  </a:moveTo>
                  <a:lnTo>
                    <a:pt x="20815" y="8636"/>
                  </a:lnTo>
                  <a:lnTo>
                    <a:pt x="14414" y="6388"/>
                  </a:lnTo>
                  <a:lnTo>
                    <a:pt x="12395" y="13106"/>
                  </a:lnTo>
                  <a:lnTo>
                    <a:pt x="18808" y="15341"/>
                  </a:lnTo>
                  <a:lnTo>
                    <a:pt x="25234" y="17564"/>
                  </a:lnTo>
                  <a:lnTo>
                    <a:pt x="27228" y="10858"/>
                  </a:lnTo>
                  <a:close/>
                </a:path>
                <a:path w="665480" h="302894">
                  <a:moveTo>
                    <a:pt x="39636" y="17564"/>
                  </a:moveTo>
                  <a:lnTo>
                    <a:pt x="33629" y="13106"/>
                  </a:lnTo>
                  <a:lnTo>
                    <a:pt x="31242" y="19812"/>
                  </a:lnTo>
                  <a:lnTo>
                    <a:pt x="37655" y="23964"/>
                  </a:lnTo>
                  <a:lnTo>
                    <a:pt x="39636" y="17564"/>
                  </a:lnTo>
                  <a:close/>
                </a:path>
                <a:path w="665480" h="302894">
                  <a:moveTo>
                    <a:pt x="46050" y="19812"/>
                  </a:moveTo>
                  <a:lnTo>
                    <a:pt x="39649" y="17564"/>
                  </a:lnTo>
                  <a:lnTo>
                    <a:pt x="37655" y="23964"/>
                  </a:lnTo>
                  <a:lnTo>
                    <a:pt x="44056" y="26212"/>
                  </a:lnTo>
                  <a:lnTo>
                    <a:pt x="46050" y="19812"/>
                  </a:lnTo>
                  <a:close/>
                </a:path>
                <a:path w="665480" h="302894">
                  <a:moveTo>
                    <a:pt x="58470" y="23952"/>
                  </a:moveTo>
                  <a:lnTo>
                    <a:pt x="52476" y="22034"/>
                  </a:lnTo>
                  <a:lnTo>
                    <a:pt x="50063" y="28435"/>
                  </a:lnTo>
                  <a:lnTo>
                    <a:pt x="56476" y="32893"/>
                  </a:lnTo>
                  <a:lnTo>
                    <a:pt x="58470" y="23952"/>
                  </a:lnTo>
                  <a:close/>
                </a:path>
                <a:path w="665480" h="302894">
                  <a:moveTo>
                    <a:pt x="64884" y="28435"/>
                  </a:moveTo>
                  <a:lnTo>
                    <a:pt x="58483" y="23952"/>
                  </a:lnTo>
                  <a:lnTo>
                    <a:pt x="56476" y="32893"/>
                  </a:lnTo>
                  <a:lnTo>
                    <a:pt x="62903" y="35153"/>
                  </a:lnTo>
                  <a:lnTo>
                    <a:pt x="64884" y="28435"/>
                  </a:lnTo>
                  <a:close/>
                </a:path>
                <a:path w="665480" h="302894">
                  <a:moveTo>
                    <a:pt x="77698" y="32893"/>
                  </a:moveTo>
                  <a:lnTo>
                    <a:pt x="71285" y="30683"/>
                  </a:lnTo>
                  <a:lnTo>
                    <a:pt x="69278" y="37376"/>
                  </a:lnTo>
                  <a:lnTo>
                    <a:pt x="75298" y="39611"/>
                  </a:lnTo>
                  <a:lnTo>
                    <a:pt x="77698" y="32893"/>
                  </a:lnTo>
                  <a:close/>
                </a:path>
                <a:path w="665480" h="302894">
                  <a:moveTo>
                    <a:pt x="83705" y="37388"/>
                  </a:moveTo>
                  <a:lnTo>
                    <a:pt x="77711" y="32905"/>
                  </a:lnTo>
                  <a:lnTo>
                    <a:pt x="75311" y="39624"/>
                  </a:lnTo>
                  <a:lnTo>
                    <a:pt x="81711" y="44107"/>
                  </a:lnTo>
                  <a:lnTo>
                    <a:pt x="83705" y="37388"/>
                  </a:lnTo>
                  <a:close/>
                </a:path>
                <a:path w="665480" h="302894">
                  <a:moveTo>
                    <a:pt x="102539" y="44094"/>
                  </a:moveTo>
                  <a:lnTo>
                    <a:pt x="96520" y="41871"/>
                  </a:lnTo>
                  <a:lnTo>
                    <a:pt x="90131" y="39624"/>
                  </a:lnTo>
                  <a:lnTo>
                    <a:pt x="88125" y="46342"/>
                  </a:lnTo>
                  <a:lnTo>
                    <a:pt x="94132" y="48234"/>
                  </a:lnTo>
                  <a:lnTo>
                    <a:pt x="100545" y="50482"/>
                  </a:lnTo>
                  <a:lnTo>
                    <a:pt x="102539" y="44094"/>
                  </a:lnTo>
                  <a:close/>
                </a:path>
                <a:path w="665480" h="302894">
                  <a:moveTo>
                    <a:pt x="115354" y="50482"/>
                  </a:moveTo>
                  <a:lnTo>
                    <a:pt x="108940" y="48234"/>
                  </a:lnTo>
                  <a:lnTo>
                    <a:pt x="104940" y="54952"/>
                  </a:lnTo>
                  <a:lnTo>
                    <a:pt x="110947" y="57200"/>
                  </a:lnTo>
                  <a:lnTo>
                    <a:pt x="115354" y="50482"/>
                  </a:lnTo>
                  <a:close/>
                </a:path>
                <a:path w="665480" h="302894">
                  <a:moveTo>
                    <a:pt x="121780" y="52730"/>
                  </a:moveTo>
                  <a:lnTo>
                    <a:pt x="115354" y="50495"/>
                  </a:lnTo>
                  <a:lnTo>
                    <a:pt x="110947" y="57200"/>
                  </a:lnTo>
                  <a:lnTo>
                    <a:pt x="117360" y="59436"/>
                  </a:lnTo>
                  <a:lnTo>
                    <a:pt x="121780" y="52730"/>
                  </a:lnTo>
                  <a:close/>
                </a:path>
                <a:path w="665480" h="302894">
                  <a:moveTo>
                    <a:pt x="140589" y="61671"/>
                  </a:moveTo>
                  <a:lnTo>
                    <a:pt x="134188" y="59436"/>
                  </a:lnTo>
                  <a:lnTo>
                    <a:pt x="127787" y="54965"/>
                  </a:lnTo>
                  <a:lnTo>
                    <a:pt x="123774" y="61683"/>
                  </a:lnTo>
                  <a:lnTo>
                    <a:pt x="129781" y="66154"/>
                  </a:lnTo>
                  <a:lnTo>
                    <a:pt x="136182" y="68376"/>
                  </a:lnTo>
                  <a:lnTo>
                    <a:pt x="140589" y="61671"/>
                  </a:lnTo>
                  <a:close/>
                </a:path>
                <a:path w="665480" h="302894">
                  <a:moveTo>
                    <a:pt x="159435" y="70612"/>
                  </a:moveTo>
                  <a:lnTo>
                    <a:pt x="153022" y="66141"/>
                  </a:lnTo>
                  <a:lnTo>
                    <a:pt x="146596" y="63893"/>
                  </a:lnTo>
                  <a:lnTo>
                    <a:pt x="142595" y="70612"/>
                  </a:lnTo>
                  <a:lnTo>
                    <a:pt x="149009" y="74752"/>
                  </a:lnTo>
                  <a:lnTo>
                    <a:pt x="155016" y="77012"/>
                  </a:lnTo>
                  <a:lnTo>
                    <a:pt x="159435" y="70612"/>
                  </a:lnTo>
                  <a:close/>
                </a:path>
                <a:path w="665480" h="302894">
                  <a:moveTo>
                    <a:pt x="178257" y="79248"/>
                  </a:moveTo>
                  <a:lnTo>
                    <a:pt x="171831" y="74752"/>
                  </a:lnTo>
                  <a:lnTo>
                    <a:pt x="165823" y="72555"/>
                  </a:lnTo>
                  <a:lnTo>
                    <a:pt x="161429" y="79248"/>
                  </a:lnTo>
                  <a:lnTo>
                    <a:pt x="167830" y="81483"/>
                  </a:lnTo>
                  <a:lnTo>
                    <a:pt x="173824" y="85953"/>
                  </a:lnTo>
                  <a:lnTo>
                    <a:pt x="178257" y="79248"/>
                  </a:lnTo>
                  <a:close/>
                </a:path>
                <a:path w="665480" h="302894">
                  <a:moveTo>
                    <a:pt x="195059" y="85953"/>
                  </a:moveTo>
                  <a:lnTo>
                    <a:pt x="190665" y="83731"/>
                  </a:lnTo>
                  <a:lnTo>
                    <a:pt x="184670" y="81495"/>
                  </a:lnTo>
                  <a:lnTo>
                    <a:pt x="180263" y="88201"/>
                  </a:lnTo>
                  <a:lnTo>
                    <a:pt x="186664" y="90436"/>
                  </a:lnTo>
                  <a:lnTo>
                    <a:pt x="193065" y="92671"/>
                  </a:lnTo>
                  <a:lnTo>
                    <a:pt x="195059" y="85953"/>
                  </a:lnTo>
                  <a:close/>
                </a:path>
                <a:path w="665480" h="302894">
                  <a:moveTo>
                    <a:pt x="207492" y="92671"/>
                  </a:moveTo>
                  <a:lnTo>
                    <a:pt x="201485" y="90436"/>
                  </a:lnTo>
                  <a:lnTo>
                    <a:pt x="199085" y="96837"/>
                  </a:lnTo>
                  <a:lnTo>
                    <a:pt x="205486" y="99060"/>
                  </a:lnTo>
                  <a:lnTo>
                    <a:pt x="207492" y="92671"/>
                  </a:lnTo>
                  <a:close/>
                </a:path>
                <a:path w="665480" h="302894">
                  <a:moveTo>
                    <a:pt x="213906" y="94919"/>
                  </a:moveTo>
                  <a:lnTo>
                    <a:pt x="207492" y="92684"/>
                  </a:lnTo>
                  <a:lnTo>
                    <a:pt x="205486" y="99060"/>
                  </a:lnTo>
                  <a:lnTo>
                    <a:pt x="211912" y="101307"/>
                  </a:lnTo>
                  <a:lnTo>
                    <a:pt x="213906" y="94919"/>
                  </a:lnTo>
                  <a:close/>
                </a:path>
                <a:path w="665480" h="302894">
                  <a:moveTo>
                    <a:pt x="226326" y="101295"/>
                  </a:moveTo>
                  <a:lnTo>
                    <a:pt x="220306" y="96837"/>
                  </a:lnTo>
                  <a:lnTo>
                    <a:pt x="217906" y="103530"/>
                  </a:lnTo>
                  <a:lnTo>
                    <a:pt x="224332" y="108013"/>
                  </a:lnTo>
                  <a:lnTo>
                    <a:pt x="226326" y="101295"/>
                  </a:lnTo>
                  <a:close/>
                </a:path>
                <a:path w="665480" h="302894">
                  <a:moveTo>
                    <a:pt x="232727" y="103530"/>
                  </a:moveTo>
                  <a:lnTo>
                    <a:pt x="226339" y="101307"/>
                  </a:lnTo>
                  <a:lnTo>
                    <a:pt x="224332" y="108013"/>
                  </a:lnTo>
                  <a:lnTo>
                    <a:pt x="230720" y="110248"/>
                  </a:lnTo>
                  <a:lnTo>
                    <a:pt x="232727" y="103530"/>
                  </a:lnTo>
                  <a:close/>
                </a:path>
                <a:path w="665480" h="302894">
                  <a:moveTo>
                    <a:pt x="251548" y="112483"/>
                  </a:moveTo>
                  <a:lnTo>
                    <a:pt x="245554" y="108013"/>
                  </a:lnTo>
                  <a:lnTo>
                    <a:pt x="239153" y="105778"/>
                  </a:lnTo>
                  <a:lnTo>
                    <a:pt x="237147" y="112496"/>
                  </a:lnTo>
                  <a:lnTo>
                    <a:pt x="243154" y="114731"/>
                  </a:lnTo>
                  <a:lnTo>
                    <a:pt x="249567" y="119176"/>
                  </a:lnTo>
                  <a:lnTo>
                    <a:pt x="251548" y="112483"/>
                  </a:lnTo>
                  <a:close/>
                </a:path>
                <a:path w="665480" h="302894">
                  <a:moveTo>
                    <a:pt x="264375" y="116954"/>
                  </a:moveTo>
                  <a:lnTo>
                    <a:pt x="257962" y="114731"/>
                  </a:lnTo>
                  <a:lnTo>
                    <a:pt x="255955" y="121119"/>
                  </a:lnTo>
                  <a:lnTo>
                    <a:pt x="261975" y="123355"/>
                  </a:lnTo>
                  <a:lnTo>
                    <a:pt x="264375" y="116954"/>
                  </a:lnTo>
                  <a:close/>
                </a:path>
                <a:path w="665480" h="302894">
                  <a:moveTo>
                    <a:pt x="270383" y="119176"/>
                  </a:moveTo>
                  <a:lnTo>
                    <a:pt x="264388" y="116954"/>
                  </a:lnTo>
                  <a:lnTo>
                    <a:pt x="261988" y="123355"/>
                  </a:lnTo>
                  <a:lnTo>
                    <a:pt x="268389" y="127825"/>
                  </a:lnTo>
                  <a:lnTo>
                    <a:pt x="270383" y="119176"/>
                  </a:lnTo>
                  <a:close/>
                </a:path>
                <a:path w="665480" h="302894">
                  <a:moveTo>
                    <a:pt x="283210" y="125590"/>
                  </a:moveTo>
                  <a:lnTo>
                    <a:pt x="276809" y="123355"/>
                  </a:lnTo>
                  <a:lnTo>
                    <a:pt x="274802" y="130060"/>
                  </a:lnTo>
                  <a:lnTo>
                    <a:pt x="281203" y="132295"/>
                  </a:lnTo>
                  <a:lnTo>
                    <a:pt x="283210" y="125590"/>
                  </a:lnTo>
                  <a:close/>
                </a:path>
                <a:path w="665480" h="302894">
                  <a:moveTo>
                    <a:pt x="289610" y="127825"/>
                  </a:moveTo>
                  <a:lnTo>
                    <a:pt x="283210" y="125603"/>
                  </a:lnTo>
                  <a:lnTo>
                    <a:pt x="281203" y="132295"/>
                  </a:lnTo>
                  <a:lnTo>
                    <a:pt x="287223" y="134531"/>
                  </a:lnTo>
                  <a:lnTo>
                    <a:pt x="289610" y="127825"/>
                  </a:lnTo>
                  <a:close/>
                </a:path>
                <a:path w="665480" h="302894">
                  <a:moveTo>
                    <a:pt x="302031" y="134518"/>
                  </a:moveTo>
                  <a:lnTo>
                    <a:pt x="295630" y="132295"/>
                  </a:lnTo>
                  <a:lnTo>
                    <a:pt x="293624" y="139014"/>
                  </a:lnTo>
                  <a:lnTo>
                    <a:pt x="300037" y="141249"/>
                  </a:lnTo>
                  <a:lnTo>
                    <a:pt x="302031" y="134518"/>
                  </a:lnTo>
                  <a:close/>
                </a:path>
                <a:path w="665480" h="302894">
                  <a:moveTo>
                    <a:pt x="308457" y="136779"/>
                  </a:moveTo>
                  <a:lnTo>
                    <a:pt x="302044" y="134518"/>
                  </a:lnTo>
                  <a:lnTo>
                    <a:pt x="300037" y="141249"/>
                  </a:lnTo>
                  <a:lnTo>
                    <a:pt x="306044" y="143154"/>
                  </a:lnTo>
                  <a:lnTo>
                    <a:pt x="308457" y="136779"/>
                  </a:lnTo>
                  <a:close/>
                </a:path>
                <a:path w="665480" h="302894">
                  <a:moveTo>
                    <a:pt x="320852" y="143154"/>
                  </a:moveTo>
                  <a:lnTo>
                    <a:pt x="314464" y="139014"/>
                  </a:lnTo>
                  <a:lnTo>
                    <a:pt x="312458" y="145389"/>
                  </a:lnTo>
                  <a:lnTo>
                    <a:pt x="318846" y="149872"/>
                  </a:lnTo>
                  <a:lnTo>
                    <a:pt x="320852" y="143154"/>
                  </a:lnTo>
                  <a:close/>
                </a:path>
                <a:path w="665480" h="302894">
                  <a:moveTo>
                    <a:pt x="327266" y="145389"/>
                  </a:moveTo>
                  <a:lnTo>
                    <a:pt x="320852" y="143167"/>
                  </a:lnTo>
                  <a:lnTo>
                    <a:pt x="318846" y="149872"/>
                  </a:lnTo>
                  <a:lnTo>
                    <a:pt x="325259" y="152107"/>
                  </a:lnTo>
                  <a:lnTo>
                    <a:pt x="327266" y="145389"/>
                  </a:lnTo>
                  <a:close/>
                </a:path>
                <a:path w="665480" h="302894">
                  <a:moveTo>
                    <a:pt x="339686" y="149872"/>
                  </a:moveTo>
                  <a:lnTo>
                    <a:pt x="333692" y="147637"/>
                  </a:lnTo>
                  <a:lnTo>
                    <a:pt x="331266" y="154343"/>
                  </a:lnTo>
                  <a:lnTo>
                    <a:pt x="337693" y="156578"/>
                  </a:lnTo>
                  <a:lnTo>
                    <a:pt x="339686" y="149872"/>
                  </a:lnTo>
                  <a:close/>
                </a:path>
                <a:path w="665480" h="302894">
                  <a:moveTo>
                    <a:pt x="346100" y="154343"/>
                  </a:moveTo>
                  <a:lnTo>
                    <a:pt x="339699" y="149872"/>
                  </a:lnTo>
                  <a:lnTo>
                    <a:pt x="337693" y="156578"/>
                  </a:lnTo>
                  <a:lnTo>
                    <a:pt x="344093" y="161048"/>
                  </a:lnTo>
                  <a:lnTo>
                    <a:pt x="346100" y="154343"/>
                  </a:lnTo>
                  <a:close/>
                </a:path>
                <a:path w="665480" h="302894">
                  <a:moveTo>
                    <a:pt x="358521" y="158813"/>
                  </a:moveTo>
                  <a:lnTo>
                    <a:pt x="352501" y="156578"/>
                  </a:lnTo>
                  <a:lnTo>
                    <a:pt x="350126" y="163296"/>
                  </a:lnTo>
                  <a:lnTo>
                    <a:pt x="356527" y="165531"/>
                  </a:lnTo>
                  <a:lnTo>
                    <a:pt x="358521" y="158813"/>
                  </a:lnTo>
                  <a:close/>
                </a:path>
                <a:path w="665480" h="302894">
                  <a:moveTo>
                    <a:pt x="364921" y="161048"/>
                  </a:moveTo>
                  <a:lnTo>
                    <a:pt x="358521" y="158826"/>
                  </a:lnTo>
                  <a:lnTo>
                    <a:pt x="356527" y="165531"/>
                  </a:lnTo>
                  <a:lnTo>
                    <a:pt x="362927" y="169697"/>
                  </a:lnTo>
                  <a:lnTo>
                    <a:pt x="364921" y="161048"/>
                  </a:lnTo>
                  <a:close/>
                </a:path>
                <a:path w="665480" h="302894">
                  <a:moveTo>
                    <a:pt x="377736" y="167449"/>
                  </a:moveTo>
                  <a:lnTo>
                    <a:pt x="371348" y="165531"/>
                  </a:lnTo>
                  <a:lnTo>
                    <a:pt x="369341" y="171932"/>
                  </a:lnTo>
                  <a:lnTo>
                    <a:pt x="375348" y="174167"/>
                  </a:lnTo>
                  <a:lnTo>
                    <a:pt x="377736" y="167449"/>
                  </a:lnTo>
                  <a:close/>
                </a:path>
                <a:path w="665480" h="302894">
                  <a:moveTo>
                    <a:pt x="383755" y="169697"/>
                  </a:moveTo>
                  <a:lnTo>
                    <a:pt x="377748" y="167462"/>
                  </a:lnTo>
                  <a:lnTo>
                    <a:pt x="375348" y="174167"/>
                  </a:lnTo>
                  <a:lnTo>
                    <a:pt x="381749" y="176403"/>
                  </a:lnTo>
                  <a:lnTo>
                    <a:pt x="383755" y="169697"/>
                  </a:lnTo>
                  <a:close/>
                </a:path>
                <a:path w="665480" h="302894">
                  <a:moveTo>
                    <a:pt x="402590" y="178638"/>
                  </a:moveTo>
                  <a:lnTo>
                    <a:pt x="396582" y="176403"/>
                  </a:lnTo>
                  <a:lnTo>
                    <a:pt x="390182" y="174167"/>
                  </a:lnTo>
                  <a:lnTo>
                    <a:pt x="388175" y="180873"/>
                  </a:lnTo>
                  <a:lnTo>
                    <a:pt x="392163" y="183108"/>
                  </a:lnTo>
                  <a:lnTo>
                    <a:pt x="398589" y="185331"/>
                  </a:lnTo>
                  <a:lnTo>
                    <a:pt x="402590" y="178638"/>
                  </a:lnTo>
                  <a:close/>
                </a:path>
                <a:path w="665480" h="302894">
                  <a:moveTo>
                    <a:pt x="415404" y="185331"/>
                  </a:moveTo>
                  <a:lnTo>
                    <a:pt x="409003" y="180873"/>
                  </a:lnTo>
                  <a:lnTo>
                    <a:pt x="404977" y="187591"/>
                  </a:lnTo>
                  <a:lnTo>
                    <a:pt x="410984" y="191744"/>
                  </a:lnTo>
                  <a:lnTo>
                    <a:pt x="415404" y="185331"/>
                  </a:lnTo>
                  <a:close/>
                </a:path>
                <a:path w="665480" h="302894">
                  <a:moveTo>
                    <a:pt x="421817" y="187591"/>
                  </a:moveTo>
                  <a:lnTo>
                    <a:pt x="415404" y="185331"/>
                  </a:lnTo>
                  <a:lnTo>
                    <a:pt x="410997" y="191744"/>
                  </a:lnTo>
                  <a:lnTo>
                    <a:pt x="417398" y="193992"/>
                  </a:lnTo>
                  <a:lnTo>
                    <a:pt x="421817" y="187591"/>
                  </a:lnTo>
                  <a:close/>
                </a:path>
                <a:path w="665480" h="302894">
                  <a:moveTo>
                    <a:pt x="440626" y="196215"/>
                  </a:moveTo>
                  <a:lnTo>
                    <a:pt x="434225" y="191757"/>
                  </a:lnTo>
                  <a:lnTo>
                    <a:pt x="427824" y="189826"/>
                  </a:lnTo>
                  <a:lnTo>
                    <a:pt x="423811" y="196215"/>
                  </a:lnTo>
                  <a:lnTo>
                    <a:pt x="429818" y="198462"/>
                  </a:lnTo>
                  <a:lnTo>
                    <a:pt x="436245" y="202933"/>
                  </a:lnTo>
                  <a:lnTo>
                    <a:pt x="440626" y="196215"/>
                  </a:lnTo>
                  <a:close/>
                </a:path>
                <a:path w="665480" h="302894">
                  <a:moveTo>
                    <a:pt x="453059" y="200660"/>
                  </a:moveTo>
                  <a:lnTo>
                    <a:pt x="446659" y="198462"/>
                  </a:lnTo>
                  <a:lnTo>
                    <a:pt x="442633" y="205155"/>
                  </a:lnTo>
                  <a:lnTo>
                    <a:pt x="449046" y="207391"/>
                  </a:lnTo>
                  <a:lnTo>
                    <a:pt x="453059" y="200660"/>
                  </a:lnTo>
                  <a:close/>
                </a:path>
                <a:path w="665480" h="302894">
                  <a:moveTo>
                    <a:pt x="459473" y="202933"/>
                  </a:moveTo>
                  <a:lnTo>
                    <a:pt x="453059" y="200672"/>
                  </a:lnTo>
                  <a:lnTo>
                    <a:pt x="449046" y="207391"/>
                  </a:lnTo>
                  <a:lnTo>
                    <a:pt x="455053" y="211874"/>
                  </a:lnTo>
                  <a:lnTo>
                    <a:pt x="459473" y="202933"/>
                  </a:lnTo>
                  <a:close/>
                </a:path>
                <a:path w="665480" h="302894">
                  <a:moveTo>
                    <a:pt x="478294" y="211861"/>
                  </a:moveTo>
                  <a:lnTo>
                    <a:pt x="471881" y="209626"/>
                  </a:lnTo>
                  <a:lnTo>
                    <a:pt x="465874" y="207403"/>
                  </a:lnTo>
                  <a:lnTo>
                    <a:pt x="461467" y="214122"/>
                  </a:lnTo>
                  <a:lnTo>
                    <a:pt x="467868" y="216001"/>
                  </a:lnTo>
                  <a:lnTo>
                    <a:pt x="473887" y="218262"/>
                  </a:lnTo>
                  <a:lnTo>
                    <a:pt x="478294" y="211861"/>
                  </a:lnTo>
                  <a:close/>
                </a:path>
                <a:path w="665480" h="302894">
                  <a:moveTo>
                    <a:pt x="495122" y="220484"/>
                  </a:moveTo>
                  <a:lnTo>
                    <a:pt x="488708" y="218287"/>
                  </a:lnTo>
                  <a:lnTo>
                    <a:pt x="482307" y="216014"/>
                  </a:lnTo>
                  <a:lnTo>
                    <a:pt x="480301" y="222732"/>
                  </a:lnTo>
                  <a:lnTo>
                    <a:pt x="486702" y="224967"/>
                  </a:lnTo>
                  <a:lnTo>
                    <a:pt x="493115" y="227215"/>
                  </a:lnTo>
                  <a:lnTo>
                    <a:pt x="495122" y="220484"/>
                  </a:lnTo>
                  <a:close/>
                </a:path>
                <a:path w="665480" h="302894">
                  <a:moveTo>
                    <a:pt x="507530" y="227228"/>
                  </a:moveTo>
                  <a:lnTo>
                    <a:pt x="501523" y="222732"/>
                  </a:lnTo>
                  <a:lnTo>
                    <a:pt x="499122" y="229463"/>
                  </a:lnTo>
                  <a:lnTo>
                    <a:pt x="505536" y="233921"/>
                  </a:lnTo>
                  <a:lnTo>
                    <a:pt x="507530" y="227228"/>
                  </a:lnTo>
                  <a:close/>
                </a:path>
                <a:path w="665480" h="302894">
                  <a:moveTo>
                    <a:pt x="513956" y="229463"/>
                  </a:moveTo>
                  <a:lnTo>
                    <a:pt x="507542" y="227228"/>
                  </a:lnTo>
                  <a:lnTo>
                    <a:pt x="505536" y="233921"/>
                  </a:lnTo>
                  <a:lnTo>
                    <a:pt x="511949" y="236181"/>
                  </a:lnTo>
                  <a:lnTo>
                    <a:pt x="513956" y="229463"/>
                  </a:lnTo>
                  <a:close/>
                </a:path>
                <a:path w="665480" h="302894">
                  <a:moveTo>
                    <a:pt x="526364" y="233908"/>
                  </a:moveTo>
                  <a:lnTo>
                    <a:pt x="520369" y="231673"/>
                  </a:lnTo>
                  <a:lnTo>
                    <a:pt x="517944" y="238404"/>
                  </a:lnTo>
                  <a:lnTo>
                    <a:pt x="524370" y="240309"/>
                  </a:lnTo>
                  <a:lnTo>
                    <a:pt x="526364" y="233908"/>
                  </a:lnTo>
                  <a:close/>
                </a:path>
                <a:path w="665480" h="302894">
                  <a:moveTo>
                    <a:pt x="532765" y="238417"/>
                  </a:moveTo>
                  <a:lnTo>
                    <a:pt x="526376" y="233921"/>
                  </a:lnTo>
                  <a:lnTo>
                    <a:pt x="524370" y="240309"/>
                  </a:lnTo>
                  <a:lnTo>
                    <a:pt x="530783" y="244817"/>
                  </a:lnTo>
                  <a:lnTo>
                    <a:pt x="532765" y="238417"/>
                  </a:lnTo>
                  <a:close/>
                </a:path>
                <a:path w="665480" h="302894">
                  <a:moveTo>
                    <a:pt x="551586" y="244817"/>
                  </a:moveTo>
                  <a:lnTo>
                    <a:pt x="545604" y="242557"/>
                  </a:lnTo>
                  <a:lnTo>
                    <a:pt x="544728" y="244970"/>
                  </a:lnTo>
                  <a:lnTo>
                    <a:pt x="545604" y="242544"/>
                  </a:lnTo>
                  <a:lnTo>
                    <a:pt x="539178" y="240322"/>
                  </a:lnTo>
                  <a:lnTo>
                    <a:pt x="537184" y="247002"/>
                  </a:lnTo>
                  <a:lnTo>
                    <a:pt x="543179" y="249237"/>
                  </a:lnTo>
                  <a:lnTo>
                    <a:pt x="549605" y="253746"/>
                  </a:lnTo>
                  <a:lnTo>
                    <a:pt x="551586" y="244817"/>
                  </a:lnTo>
                  <a:close/>
                </a:path>
                <a:path w="665480" h="302894">
                  <a:moveTo>
                    <a:pt x="564426" y="251485"/>
                  </a:moveTo>
                  <a:lnTo>
                    <a:pt x="558025" y="249250"/>
                  </a:lnTo>
                  <a:lnTo>
                    <a:pt x="556018" y="255968"/>
                  </a:lnTo>
                  <a:lnTo>
                    <a:pt x="562025" y="258191"/>
                  </a:lnTo>
                  <a:lnTo>
                    <a:pt x="564426" y="251485"/>
                  </a:lnTo>
                  <a:close/>
                </a:path>
                <a:path w="665480" h="302894">
                  <a:moveTo>
                    <a:pt x="570433" y="253733"/>
                  </a:moveTo>
                  <a:lnTo>
                    <a:pt x="564438" y="251485"/>
                  </a:lnTo>
                  <a:lnTo>
                    <a:pt x="562025" y="258191"/>
                  </a:lnTo>
                  <a:lnTo>
                    <a:pt x="568426" y="260426"/>
                  </a:lnTo>
                  <a:lnTo>
                    <a:pt x="570433" y="253733"/>
                  </a:lnTo>
                  <a:close/>
                </a:path>
                <a:path w="665480" h="302894">
                  <a:moveTo>
                    <a:pt x="589648" y="262699"/>
                  </a:moveTo>
                  <a:lnTo>
                    <a:pt x="583247" y="260451"/>
                  </a:lnTo>
                  <a:lnTo>
                    <a:pt x="576846" y="258191"/>
                  </a:lnTo>
                  <a:lnTo>
                    <a:pt x="574840" y="264591"/>
                  </a:lnTo>
                  <a:lnTo>
                    <a:pt x="581240" y="266827"/>
                  </a:lnTo>
                  <a:lnTo>
                    <a:pt x="587235" y="269100"/>
                  </a:lnTo>
                  <a:lnTo>
                    <a:pt x="589648" y="262699"/>
                  </a:lnTo>
                  <a:close/>
                </a:path>
                <a:path w="665480" h="302894">
                  <a:moveTo>
                    <a:pt x="608482" y="271284"/>
                  </a:moveTo>
                  <a:lnTo>
                    <a:pt x="602056" y="269100"/>
                  </a:lnTo>
                  <a:lnTo>
                    <a:pt x="595693" y="264604"/>
                  </a:lnTo>
                  <a:lnTo>
                    <a:pt x="593674" y="271297"/>
                  </a:lnTo>
                  <a:lnTo>
                    <a:pt x="600075" y="275793"/>
                  </a:lnTo>
                  <a:lnTo>
                    <a:pt x="606082" y="278015"/>
                  </a:lnTo>
                  <a:lnTo>
                    <a:pt x="608482" y="271284"/>
                  </a:lnTo>
                  <a:close/>
                </a:path>
                <a:path w="665480" h="302894">
                  <a:moveTo>
                    <a:pt x="620903" y="275780"/>
                  </a:moveTo>
                  <a:lnTo>
                    <a:pt x="614489" y="273558"/>
                  </a:lnTo>
                  <a:lnTo>
                    <a:pt x="612495" y="280289"/>
                  </a:lnTo>
                  <a:lnTo>
                    <a:pt x="618909" y="282486"/>
                  </a:lnTo>
                  <a:lnTo>
                    <a:pt x="620903" y="275780"/>
                  </a:lnTo>
                  <a:close/>
                </a:path>
                <a:path w="665480" h="302894">
                  <a:moveTo>
                    <a:pt x="627303" y="280289"/>
                  </a:moveTo>
                  <a:lnTo>
                    <a:pt x="620915" y="275793"/>
                  </a:lnTo>
                  <a:lnTo>
                    <a:pt x="618909" y="282486"/>
                  </a:lnTo>
                  <a:lnTo>
                    <a:pt x="625309" y="286651"/>
                  </a:lnTo>
                  <a:lnTo>
                    <a:pt x="627303" y="280289"/>
                  </a:lnTo>
                  <a:close/>
                </a:path>
                <a:path w="665480" h="302894">
                  <a:moveTo>
                    <a:pt x="646137" y="286639"/>
                  </a:moveTo>
                  <a:lnTo>
                    <a:pt x="639737" y="284746"/>
                  </a:lnTo>
                  <a:lnTo>
                    <a:pt x="633755" y="282486"/>
                  </a:lnTo>
                  <a:lnTo>
                    <a:pt x="631304" y="288886"/>
                  </a:lnTo>
                  <a:lnTo>
                    <a:pt x="637743" y="291122"/>
                  </a:lnTo>
                  <a:lnTo>
                    <a:pt x="644144" y="293370"/>
                  </a:lnTo>
                  <a:lnTo>
                    <a:pt x="646137" y="286639"/>
                  </a:lnTo>
                  <a:close/>
                </a:path>
                <a:path w="665480" h="302894">
                  <a:moveTo>
                    <a:pt x="664972" y="295617"/>
                  </a:moveTo>
                  <a:lnTo>
                    <a:pt x="658571" y="293382"/>
                  </a:lnTo>
                  <a:lnTo>
                    <a:pt x="652551" y="291122"/>
                  </a:lnTo>
                  <a:lnTo>
                    <a:pt x="650163" y="297840"/>
                  </a:lnTo>
                  <a:lnTo>
                    <a:pt x="656551" y="300075"/>
                  </a:lnTo>
                  <a:lnTo>
                    <a:pt x="662952" y="302310"/>
                  </a:lnTo>
                  <a:lnTo>
                    <a:pt x="664972" y="29561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85214" y="2198230"/>
              <a:ext cx="671830" cy="552450"/>
            </a:xfrm>
            <a:custGeom>
              <a:avLst/>
              <a:gdLst/>
              <a:ahLst/>
              <a:cxnLst/>
              <a:rect l="l" t="t" r="r" b="b"/>
              <a:pathLst>
                <a:path w="671830" h="552450">
                  <a:moveTo>
                    <a:pt x="62890" y="66167"/>
                  </a:moveTo>
                  <a:lnTo>
                    <a:pt x="60883" y="53047"/>
                  </a:lnTo>
                  <a:lnTo>
                    <a:pt x="56476" y="37401"/>
                  </a:lnTo>
                  <a:lnTo>
                    <a:pt x="46062" y="26530"/>
                  </a:lnTo>
                  <a:lnTo>
                    <a:pt x="38201" y="18084"/>
                  </a:lnTo>
                  <a:lnTo>
                    <a:pt x="48056" y="0"/>
                  </a:lnTo>
                  <a:lnTo>
                    <a:pt x="0" y="0"/>
                  </a:lnTo>
                  <a:lnTo>
                    <a:pt x="25234" y="41859"/>
                  </a:lnTo>
                  <a:lnTo>
                    <a:pt x="34569" y="24726"/>
                  </a:lnTo>
                  <a:lnTo>
                    <a:pt x="42062" y="30683"/>
                  </a:lnTo>
                  <a:lnTo>
                    <a:pt x="50469" y="41859"/>
                  </a:lnTo>
                  <a:lnTo>
                    <a:pt x="54470" y="53047"/>
                  </a:lnTo>
                  <a:lnTo>
                    <a:pt x="56476" y="68389"/>
                  </a:lnTo>
                  <a:lnTo>
                    <a:pt x="56476" y="81495"/>
                  </a:lnTo>
                  <a:lnTo>
                    <a:pt x="54470" y="94919"/>
                  </a:lnTo>
                  <a:lnTo>
                    <a:pt x="48069" y="108026"/>
                  </a:lnTo>
                  <a:lnTo>
                    <a:pt x="42062" y="116967"/>
                  </a:lnTo>
                  <a:lnTo>
                    <a:pt x="46062" y="123685"/>
                  </a:lnTo>
                  <a:lnTo>
                    <a:pt x="54470" y="112496"/>
                  </a:lnTo>
                  <a:lnTo>
                    <a:pt x="60883" y="97155"/>
                  </a:lnTo>
                  <a:lnTo>
                    <a:pt x="62890" y="81495"/>
                  </a:lnTo>
                  <a:lnTo>
                    <a:pt x="62890" y="66167"/>
                  </a:lnTo>
                  <a:close/>
                </a:path>
                <a:path w="671830" h="552450">
                  <a:moveTo>
                    <a:pt x="602081" y="516445"/>
                  </a:moveTo>
                  <a:lnTo>
                    <a:pt x="595680" y="514210"/>
                  </a:lnTo>
                  <a:lnTo>
                    <a:pt x="593661" y="520903"/>
                  </a:lnTo>
                  <a:lnTo>
                    <a:pt x="600062" y="523138"/>
                  </a:lnTo>
                  <a:lnTo>
                    <a:pt x="602081" y="516445"/>
                  </a:lnTo>
                  <a:close/>
                </a:path>
                <a:path w="671830" h="552450">
                  <a:moveTo>
                    <a:pt x="614883" y="523125"/>
                  </a:moveTo>
                  <a:lnTo>
                    <a:pt x="608482" y="518655"/>
                  </a:lnTo>
                  <a:lnTo>
                    <a:pt x="606475" y="527608"/>
                  </a:lnTo>
                  <a:lnTo>
                    <a:pt x="612482" y="529844"/>
                  </a:lnTo>
                  <a:lnTo>
                    <a:pt x="614883" y="523125"/>
                  </a:lnTo>
                  <a:close/>
                </a:path>
                <a:path w="671830" h="552450">
                  <a:moveTo>
                    <a:pt x="620915" y="525399"/>
                  </a:moveTo>
                  <a:lnTo>
                    <a:pt x="614895" y="523138"/>
                  </a:lnTo>
                  <a:lnTo>
                    <a:pt x="612495" y="529856"/>
                  </a:lnTo>
                  <a:lnTo>
                    <a:pt x="616915" y="531774"/>
                  </a:lnTo>
                  <a:lnTo>
                    <a:pt x="620915" y="525399"/>
                  </a:lnTo>
                  <a:close/>
                </a:path>
                <a:path w="671830" h="552450">
                  <a:moveTo>
                    <a:pt x="671385" y="551916"/>
                  </a:moveTo>
                  <a:lnTo>
                    <a:pt x="618909" y="509714"/>
                  </a:lnTo>
                  <a:lnTo>
                    <a:pt x="620915" y="511949"/>
                  </a:lnTo>
                  <a:lnTo>
                    <a:pt x="620915" y="525399"/>
                  </a:lnTo>
                  <a:lnTo>
                    <a:pt x="620915" y="527621"/>
                  </a:lnTo>
                  <a:lnTo>
                    <a:pt x="618909" y="529856"/>
                  </a:lnTo>
                  <a:lnTo>
                    <a:pt x="618909" y="531774"/>
                  </a:lnTo>
                  <a:lnTo>
                    <a:pt x="616915" y="531774"/>
                  </a:lnTo>
                  <a:lnTo>
                    <a:pt x="616915" y="533996"/>
                  </a:lnTo>
                  <a:lnTo>
                    <a:pt x="614895" y="536232"/>
                  </a:lnTo>
                  <a:lnTo>
                    <a:pt x="612495" y="538492"/>
                  </a:lnTo>
                  <a:lnTo>
                    <a:pt x="610501" y="538492"/>
                  </a:lnTo>
                  <a:lnTo>
                    <a:pt x="610501" y="540727"/>
                  </a:lnTo>
                  <a:lnTo>
                    <a:pt x="608495" y="540727"/>
                  </a:lnTo>
                  <a:lnTo>
                    <a:pt x="606488" y="542950"/>
                  </a:lnTo>
                  <a:lnTo>
                    <a:pt x="671385" y="551916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5011719" y="2231162"/>
            <a:ext cx="117475" cy="201295"/>
          </a:xfrm>
          <a:custGeom>
            <a:avLst/>
            <a:gdLst/>
            <a:ahLst/>
            <a:cxnLst/>
            <a:rect l="l" t="t" r="r" b="b"/>
            <a:pathLst>
              <a:path w="117475" h="201294">
                <a:moveTo>
                  <a:pt x="50469" y="201002"/>
                </a:moveTo>
                <a:lnTo>
                  <a:pt x="48069" y="152425"/>
                </a:lnTo>
                <a:lnTo>
                  <a:pt x="6413" y="178955"/>
                </a:lnTo>
                <a:lnTo>
                  <a:pt x="50469" y="201002"/>
                </a:lnTo>
                <a:close/>
              </a:path>
              <a:path w="117475" h="201294">
                <a:moveTo>
                  <a:pt x="67310" y="172237"/>
                </a:moveTo>
                <a:lnTo>
                  <a:pt x="62890" y="165531"/>
                </a:lnTo>
                <a:lnTo>
                  <a:pt x="54483" y="169989"/>
                </a:lnTo>
                <a:lnTo>
                  <a:pt x="50469" y="172237"/>
                </a:lnTo>
                <a:lnTo>
                  <a:pt x="52476" y="178955"/>
                </a:lnTo>
                <a:lnTo>
                  <a:pt x="56476" y="176720"/>
                </a:lnTo>
                <a:lnTo>
                  <a:pt x="67310" y="172237"/>
                </a:lnTo>
                <a:close/>
              </a:path>
              <a:path w="117475" h="201294">
                <a:moveTo>
                  <a:pt x="81699" y="154660"/>
                </a:moveTo>
                <a:lnTo>
                  <a:pt x="75298" y="150190"/>
                </a:lnTo>
                <a:lnTo>
                  <a:pt x="71310" y="156895"/>
                </a:lnTo>
                <a:lnTo>
                  <a:pt x="67310" y="161378"/>
                </a:lnTo>
                <a:lnTo>
                  <a:pt x="71310" y="165531"/>
                </a:lnTo>
                <a:lnTo>
                  <a:pt x="75298" y="163614"/>
                </a:lnTo>
                <a:lnTo>
                  <a:pt x="81699" y="154660"/>
                </a:lnTo>
                <a:close/>
              </a:path>
              <a:path w="117475" h="201294">
                <a:moveTo>
                  <a:pt x="92138" y="134835"/>
                </a:moveTo>
                <a:lnTo>
                  <a:pt x="86131" y="132613"/>
                </a:lnTo>
                <a:lnTo>
                  <a:pt x="86131" y="134835"/>
                </a:lnTo>
                <a:lnTo>
                  <a:pt x="79705" y="145694"/>
                </a:lnTo>
                <a:lnTo>
                  <a:pt x="86131" y="147942"/>
                </a:lnTo>
                <a:lnTo>
                  <a:pt x="92138" y="137071"/>
                </a:lnTo>
                <a:lnTo>
                  <a:pt x="92138" y="134835"/>
                </a:lnTo>
                <a:close/>
              </a:path>
              <a:path w="117475" h="201294">
                <a:moveTo>
                  <a:pt x="100545" y="115036"/>
                </a:moveTo>
                <a:lnTo>
                  <a:pt x="94526" y="112801"/>
                </a:lnTo>
                <a:lnTo>
                  <a:pt x="92125" y="121424"/>
                </a:lnTo>
                <a:lnTo>
                  <a:pt x="90119" y="125895"/>
                </a:lnTo>
                <a:lnTo>
                  <a:pt x="96532" y="128143"/>
                </a:lnTo>
                <a:lnTo>
                  <a:pt x="98526" y="123659"/>
                </a:lnTo>
                <a:lnTo>
                  <a:pt x="100545" y="115036"/>
                </a:lnTo>
                <a:close/>
              </a:path>
              <a:path w="117475" h="201294">
                <a:moveTo>
                  <a:pt x="117373" y="90754"/>
                </a:moveTo>
                <a:lnTo>
                  <a:pt x="115366" y="88506"/>
                </a:lnTo>
                <a:lnTo>
                  <a:pt x="115366" y="81813"/>
                </a:lnTo>
                <a:lnTo>
                  <a:pt x="113347" y="81813"/>
                </a:lnTo>
                <a:lnTo>
                  <a:pt x="113347" y="79565"/>
                </a:lnTo>
                <a:lnTo>
                  <a:pt x="111366" y="77330"/>
                </a:lnTo>
                <a:lnTo>
                  <a:pt x="108966" y="77330"/>
                </a:lnTo>
                <a:lnTo>
                  <a:pt x="108966" y="75095"/>
                </a:lnTo>
                <a:lnTo>
                  <a:pt x="106959" y="75095"/>
                </a:lnTo>
                <a:lnTo>
                  <a:pt x="104940" y="72859"/>
                </a:lnTo>
                <a:lnTo>
                  <a:pt x="101714" y="72859"/>
                </a:lnTo>
                <a:lnTo>
                  <a:pt x="75298" y="35458"/>
                </a:lnTo>
                <a:lnTo>
                  <a:pt x="50469" y="24269"/>
                </a:lnTo>
                <a:lnTo>
                  <a:pt x="41249" y="21297"/>
                </a:lnTo>
                <a:lnTo>
                  <a:pt x="44069" y="0"/>
                </a:lnTo>
                <a:lnTo>
                  <a:pt x="0" y="20116"/>
                </a:lnTo>
                <a:lnTo>
                  <a:pt x="37642" y="48564"/>
                </a:lnTo>
                <a:lnTo>
                  <a:pt x="40195" y="29210"/>
                </a:lnTo>
                <a:lnTo>
                  <a:pt x="50469" y="30988"/>
                </a:lnTo>
                <a:lnTo>
                  <a:pt x="88125" y="59753"/>
                </a:lnTo>
                <a:lnTo>
                  <a:pt x="92138" y="70624"/>
                </a:lnTo>
                <a:lnTo>
                  <a:pt x="93230" y="72859"/>
                </a:lnTo>
                <a:lnTo>
                  <a:pt x="92138" y="72859"/>
                </a:lnTo>
                <a:lnTo>
                  <a:pt x="90131" y="75095"/>
                </a:lnTo>
                <a:lnTo>
                  <a:pt x="88125" y="75095"/>
                </a:lnTo>
                <a:lnTo>
                  <a:pt x="88125" y="77330"/>
                </a:lnTo>
                <a:lnTo>
                  <a:pt x="86131" y="77330"/>
                </a:lnTo>
                <a:lnTo>
                  <a:pt x="86131" y="79565"/>
                </a:lnTo>
                <a:lnTo>
                  <a:pt x="83731" y="79565"/>
                </a:lnTo>
                <a:lnTo>
                  <a:pt x="83731" y="84035"/>
                </a:lnTo>
                <a:lnTo>
                  <a:pt x="81699" y="84035"/>
                </a:lnTo>
                <a:lnTo>
                  <a:pt x="81699" y="88506"/>
                </a:lnTo>
                <a:lnTo>
                  <a:pt x="81699" y="97155"/>
                </a:lnTo>
                <a:lnTo>
                  <a:pt x="83731" y="99377"/>
                </a:lnTo>
                <a:lnTo>
                  <a:pt x="83731" y="101625"/>
                </a:lnTo>
                <a:lnTo>
                  <a:pt x="86131" y="103847"/>
                </a:lnTo>
                <a:lnTo>
                  <a:pt x="88125" y="103847"/>
                </a:lnTo>
                <a:lnTo>
                  <a:pt x="88125" y="106095"/>
                </a:lnTo>
                <a:lnTo>
                  <a:pt x="90131" y="106095"/>
                </a:lnTo>
                <a:lnTo>
                  <a:pt x="90131" y="108331"/>
                </a:lnTo>
                <a:lnTo>
                  <a:pt x="96545" y="108331"/>
                </a:lnTo>
                <a:lnTo>
                  <a:pt x="96545" y="110566"/>
                </a:lnTo>
                <a:lnTo>
                  <a:pt x="100558" y="110566"/>
                </a:lnTo>
                <a:lnTo>
                  <a:pt x="100558" y="108331"/>
                </a:lnTo>
                <a:lnTo>
                  <a:pt x="106959" y="108331"/>
                </a:lnTo>
                <a:lnTo>
                  <a:pt x="106959" y="106095"/>
                </a:lnTo>
                <a:lnTo>
                  <a:pt x="111366" y="106095"/>
                </a:lnTo>
                <a:lnTo>
                  <a:pt x="111366" y="103847"/>
                </a:lnTo>
                <a:lnTo>
                  <a:pt x="113347" y="101625"/>
                </a:lnTo>
                <a:lnTo>
                  <a:pt x="113347" y="99377"/>
                </a:lnTo>
                <a:lnTo>
                  <a:pt x="115366" y="99377"/>
                </a:lnTo>
                <a:lnTo>
                  <a:pt x="115366" y="92671"/>
                </a:lnTo>
                <a:lnTo>
                  <a:pt x="117373" y="92671"/>
                </a:lnTo>
                <a:lnTo>
                  <a:pt x="117373" y="90754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42339" y="2323821"/>
            <a:ext cx="63500" cy="123825"/>
          </a:xfrm>
          <a:custGeom>
            <a:avLst/>
            <a:gdLst/>
            <a:ahLst/>
            <a:cxnLst/>
            <a:rect l="l" t="t" r="r" b="b"/>
            <a:pathLst>
              <a:path w="63500" h="123825">
                <a:moveTo>
                  <a:pt x="48463" y="123685"/>
                </a:moveTo>
                <a:lnTo>
                  <a:pt x="25234" y="79578"/>
                </a:lnTo>
                <a:lnTo>
                  <a:pt x="0" y="123685"/>
                </a:lnTo>
                <a:lnTo>
                  <a:pt x="48463" y="123685"/>
                </a:lnTo>
                <a:close/>
              </a:path>
              <a:path w="63500" h="123825">
                <a:moveTo>
                  <a:pt x="54470" y="86296"/>
                </a:moveTo>
                <a:lnTo>
                  <a:pt x="48463" y="84061"/>
                </a:lnTo>
                <a:lnTo>
                  <a:pt x="42049" y="93002"/>
                </a:lnTo>
                <a:lnTo>
                  <a:pt x="40043" y="95250"/>
                </a:lnTo>
                <a:lnTo>
                  <a:pt x="44043" y="99402"/>
                </a:lnTo>
                <a:lnTo>
                  <a:pt x="46050" y="97167"/>
                </a:lnTo>
                <a:lnTo>
                  <a:pt x="54470" y="86296"/>
                </a:lnTo>
                <a:close/>
              </a:path>
              <a:path w="63500" h="123825">
                <a:moveTo>
                  <a:pt x="54470" y="11176"/>
                </a:moveTo>
                <a:lnTo>
                  <a:pt x="46050" y="0"/>
                </a:lnTo>
                <a:lnTo>
                  <a:pt x="42049" y="4483"/>
                </a:lnTo>
                <a:lnTo>
                  <a:pt x="48463" y="15659"/>
                </a:lnTo>
                <a:lnTo>
                  <a:pt x="54470" y="13436"/>
                </a:lnTo>
                <a:lnTo>
                  <a:pt x="54470" y="11176"/>
                </a:lnTo>
                <a:close/>
              </a:path>
              <a:path w="63500" h="123825">
                <a:moveTo>
                  <a:pt x="60883" y="64236"/>
                </a:moveTo>
                <a:lnTo>
                  <a:pt x="54470" y="64236"/>
                </a:lnTo>
                <a:lnTo>
                  <a:pt x="54470" y="68719"/>
                </a:lnTo>
                <a:lnTo>
                  <a:pt x="50457" y="77330"/>
                </a:lnTo>
                <a:lnTo>
                  <a:pt x="56883" y="79578"/>
                </a:lnTo>
                <a:lnTo>
                  <a:pt x="60883" y="70954"/>
                </a:lnTo>
                <a:lnTo>
                  <a:pt x="60883" y="64236"/>
                </a:lnTo>
                <a:close/>
              </a:path>
              <a:path w="63500" h="123825">
                <a:moveTo>
                  <a:pt x="60883" y="24295"/>
                </a:moveTo>
                <a:lnTo>
                  <a:pt x="56883" y="20142"/>
                </a:lnTo>
                <a:lnTo>
                  <a:pt x="52463" y="22377"/>
                </a:lnTo>
                <a:lnTo>
                  <a:pt x="52463" y="26530"/>
                </a:lnTo>
                <a:lnTo>
                  <a:pt x="54470" y="35483"/>
                </a:lnTo>
                <a:lnTo>
                  <a:pt x="60883" y="35483"/>
                </a:lnTo>
                <a:lnTo>
                  <a:pt x="60883" y="24295"/>
                </a:lnTo>
                <a:close/>
              </a:path>
              <a:path w="63500" h="123825">
                <a:moveTo>
                  <a:pt x="62877" y="42176"/>
                </a:moveTo>
                <a:lnTo>
                  <a:pt x="56883" y="42176"/>
                </a:lnTo>
                <a:lnTo>
                  <a:pt x="56883" y="57518"/>
                </a:lnTo>
                <a:lnTo>
                  <a:pt x="62877" y="57518"/>
                </a:lnTo>
                <a:lnTo>
                  <a:pt x="62877" y="42176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36954" y="2323820"/>
            <a:ext cx="172085" cy="5080"/>
          </a:xfrm>
          <a:custGeom>
            <a:avLst/>
            <a:gdLst/>
            <a:ahLst/>
            <a:cxnLst/>
            <a:rect l="l" t="t" r="r" b="b"/>
            <a:pathLst>
              <a:path w="172085" h="5080">
                <a:moveTo>
                  <a:pt x="4000" y="0"/>
                </a:moveTo>
                <a:lnTo>
                  <a:pt x="0" y="0"/>
                </a:lnTo>
                <a:lnTo>
                  <a:pt x="0" y="4483"/>
                </a:lnTo>
                <a:lnTo>
                  <a:pt x="4000" y="4483"/>
                </a:lnTo>
                <a:lnTo>
                  <a:pt x="4000" y="0"/>
                </a:lnTo>
                <a:close/>
              </a:path>
              <a:path w="172085" h="5080">
                <a:moveTo>
                  <a:pt x="14439" y="0"/>
                </a:moveTo>
                <a:lnTo>
                  <a:pt x="8432" y="0"/>
                </a:lnTo>
                <a:lnTo>
                  <a:pt x="8432" y="4483"/>
                </a:lnTo>
                <a:lnTo>
                  <a:pt x="14439" y="4483"/>
                </a:lnTo>
                <a:lnTo>
                  <a:pt x="14439" y="0"/>
                </a:lnTo>
                <a:close/>
              </a:path>
              <a:path w="172085" h="5080">
                <a:moveTo>
                  <a:pt x="22847" y="0"/>
                </a:moveTo>
                <a:lnTo>
                  <a:pt x="18834" y="0"/>
                </a:lnTo>
                <a:lnTo>
                  <a:pt x="18834" y="4483"/>
                </a:lnTo>
                <a:lnTo>
                  <a:pt x="22847" y="4483"/>
                </a:lnTo>
                <a:lnTo>
                  <a:pt x="22847" y="0"/>
                </a:lnTo>
                <a:close/>
              </a:path>
              <a:path w="172085" h="5080">
                <a:moveTo>
                  <a:pt x="31229" y="0"/>
                </a:moveTo>
                <a:lnTo>
                  <a:pt x="27228" y="0"/>
                </a:lnTo>
                <a:lnTo>
                  <a:pt x="27228" y="4483"/>
                </a:lnTo>
                <a:lnTo>
                  <a:pt x="31229" y="4483"/>
                </a:lnTo>
                <a:lnTo>
                  <a:pt x="31229" y="0"/>
                </a:lnTo>
                <a:close/>
              </a:path>
              <a:path w="172085" h="5080">
                <a:moveTo>
                  <a:pt x="39662" y="0"/>
                </a:moveTo>
                <a:lnTo>
                  <a:pt x="35661" y="0"/>
                </a:lnTo>
                <a:lnTo>
                  <a:pt x="35661" y="4483"/>
                </a:lnTo>
                <a:lnTo>
                  <a:pt x="39662" y="4483"/>
                </a:lnTo>
                <a:lnTo>
                  <a:pt x="39662" y="0"/>
                </a:lnTo>
                <a:close/>
              </a:path>
              <a:path w="172085" h="5080">
                <a:moveTo>
                  <a:pt x="48082" y="0"/>
                </a:moveTo>
                <a:lnTo>
                  <a:pt x="44094" y="0"/>
                </a:lnTo>
                <a:lnTo>
                  <a:pt x="44094" y="4483"/>
                </a:lnTo>
                <a:lnTo>
                  <a:pt x="48082" y="4483"/>
                </a:lnTo>
                <a:lnTo>
                  <a:pt x="48082" y="0"/>
                </a:lnTo>
                <a:close/>
              </a:path>
              <a:path w="172085" h="5080">
                <a:moveTo>
                  <a:pt x="56476" y="0"/>
                </a:moveTo>
                <a:lnTo>
                  <a:pt x="52463" y="0"/>
                </a:lnTo>
                <a:lnTo>
                  <a:pt x="52463" y="4483"/>
                </a:lnTo>
                <a:lnTo>
                  <a:pt x="56476" y="4483"/>
                </a:lnTo>
                <a:lnTo>
                  <a:pt x="56476" y="0"/>
                </a:lnTo>
                <a:close/>
              </a:path>
              <a:path w="172085" h="5080">
                <a:moveTo>
                  <a:pt x="66903" y="0"/>
                </a:moveTo>
                <a:lnTo>
                  <a:pt x="60896" y="0"/>
                </a:lnTo>
                <a:lnTo>
                  <a:pt x="60896" y="4483"/>
                </a:lnTo>
                <a:lnTo>
                  <a:pt x="66903" y="4483"/>
                </a:lnTo>
                <a:lnTo>
                  <a:pt x="66903" y="0"/>
                </a:lnTo>
                <a:close/>
              </a:path>
              <a:path w="172085" h="5080">
                <a:moveTo>
                  <a:pt x="75311" y="0"/>
                </a:moveTo>
                <a:lnTo>
                  <a:pt x="71297" y="0"/>
                </a:lnTo>
                <a:lnTo>
                  <a:pt x="71297" y="4483"/>
                </a:lnTo>
                <a:lnTo>
                  <a:pt x="75311" y="4483"/>
                </a:lnTo>
                <a:lnTo>
                  <a:pt x="75311" y="0"/>
                </a:lnTo>
                <a:close/>
              </a:path>
              <a:path w="172085" h="5080">
                <a:moveTo>
                  <a:pt x="83718" y="0"/>
                </a:moveTo>
                <a:lnTo>
                  <a:pt x="79705" y="0"/>
                </a:lnTo>
                <a:lnTo>
                  <a:pt x="79705" y="4483"/>
                </a:lnTo>
                <a:lnTo>
                  <a:pt x="83718" y="4483"/>
                </a:lnTo>
                <a:lnTo>
                  <a:pt x="83718" y="0"/>
                </a:lnTo>
                <a:close/>
              </a:path>
              <a:path w="172085" h="5080">
                <a:moveTo>
                  <a:pt x="92125" y="0"/>
                </a:moveTo>
                <a:lnTo>
                  <a:pt x="88099" y="0"/>
                </a:lnTo>
                <a:lnTo>
                  <a:pt x="88099" y="4483"/>
                </a:lnTo>
                <a:lnTo>
                  <a:pt x="92125" y="4483"/>
                </a:lnTo>
                <a:lnTo>
                  <a:pt x="92125" y="0"/>
                </a:lnTo>
                <a:close/>
              </a:path>
              <a:path w="172085" h="5080">
                <a:moveTo>
                  <a:pt x="100558" y="0"/>
                </a:moveTo>
                <a:lnTo>
                  <a:pt x="96558" y="0"/>
                </a:lnTo>
                <a:lnTo>
                  <a:pt x="96558" y="4483"/>
                </a:lnTo>
                <a:lnTo>
                  <a:pt x="100558" y="4483"/>
                </a:lnTo>
                <a:lnTo>
                  <a:pt x="100558" y="0"/>
                </a:lnTo>
                <a:close/>
              </a:path>
              <a:path w="172085" h="5080">
                <a:moveTo>
                  <a:pt x="108978" y="0"/>
                </a:moveTo>
                <a:lnTo>
                  <a:pt x="104965" y="0"/>
                </a:lnTo>
                <a:lnTo>
                  <a:pt x="104965" y="4483"/>
                </a:lnTo>
                <a:lnTo>
                  <a:pt x="108978" y="4483"/>
                </a:lnTo>
                <a:lnTo>
                  <a:pt x="108978" y="0"/>
                </a:lnTo>
                <a:close/>
              </a:path>
              <a:path w="172085" h="5080">
                <a:moveTo>
                  <a:pt x="119367" y="0"/>
                </a:moveTo>
                <a:lnTo>
                  <a:pt x="115366" y="0"/>
                </a:lnTo>
                <a:lnTo>
                  <a:pt x="115366" y="4483"/>
                </a:lnTo>
                <a:lnTo>
                  <a:pt x="119367" y="4483"/>
                </a:lnTo>
                <a:lnTo>
                  <a:pt x="119367" y="0"/>
                </a:lnTo>
                <a:close/>
              </a:path>
              <a:path w="172085" h="5080">
                <a:moveTo>
                  <a:pt x="127762" y="0"/>
                </a:moveTo>
                <a:lnTo>
                  <a:pt x="123774" y="0"/>
                </a:lnTo>
                <a:lnTo>
                  <a:pt x="123774" y="4483"/>
                </a:lnTo>
                <a:lnTo>
                  <a:pt x="127762" y="4483"/>
                </a:lnTo>
                <a:lnTo>
                  <a:pt x="127762" y="0"/>
                </a:lnTo>
                <a:close/>
              </a:path>
              <a:path w="172085" h="5080">
                <a:moveTo>
                  <a:pt x="136220" y="0"/>
                </a:moveTo>
                <a:lnTo>
                  <a:pt x="132207" y="0"/>
                </a:lnTo>
                <a:lnTo>
                  <a:pt x="132207" y="4483"/>
                </a:lnTo>
                <a:lnTo>
                  <a:pt x="136220" y="4483"/>
                </a:lnTo>
                <a:lnTo>
                  <a:pt x="136220" y="0"/>
                </a:lnTo>
                <a:close/>
              </a:path>
              <a:path w="172085" h="5080">
                <a:moveTo>
                  <a:pt x="144602" y="0"/>
                </a:moveTo>
                <a:lnTo>
                  <a:pt x="140601" y="0"/>
                </a:lnTo>
                <a:lnTo>
                  <a:pt x="140601" y="4483"/>
                </a:lnTo>
                <a:lnTo>
                  <a:pt x="144602" y="4483"/>
                </a:lnTo>
                <a:lnTo>
                  <a:pt x="144602" y="0"/>
                </a:lnTo>
                <a:close/>
              </a:path>
              <a:path w="172085" h="5080">
                <a:moveTo>
                  <a:pt x="153022" y="0"/>
                </a:moveTo>
                <a:lnTo>
                  <a:pt x="149009" y="0"/>
                </a:lnTo>
                <a:lnTo>
                  <a:pt x="149009" y="4483"/>
                </a:lnTo>
                <a:lnTo>
                  <a:pt x="153022" y="4483"/>
                </a:lnTo>
                <a:lnTo>
                  <a:pt x="153022" y="0"/>
                </a:lnTo>
                <a:close/>
              </a:path>
              <a:path w="172085" h="5080">
                <a:moveTo>
                  <a:pt x="161429" y="0"/>
                </a:moveTo>
                <a:lnTo>
                  <a:pt x="157403" y="0"/>
                </a:lnTo>
                <a:lnTo>
                  <a:pt x="157403" y="4483"/>
                </a:lnTo>
                <a:lnTo>
                  <a:pt x="161429" y="4483"/>
                </a:lnTo>
                <a:lnTo>
                  <a:pt x="161429" y="0"/>
                </a:lnTo>
                <a:close/>
              </a:path>
              <a:path w="172085" h="5080">
                <a:moveTo>
                  <a:pt x="171881" y="0"/>
                </a:moveTo>
                <a:lnTo>
                  <a:pt x="167868" y="0"/>
                </a:lnTo>
                <a:lnTo>
                  <a:pt x="167868" y="4483"/>
                </a:lnTo>
                <a:lnTo>
                  <a:pt x="171881" y="4483"/>
                </a:lnTo>
                <a:lnTo>
                  <a:pt x="17188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034141" y="2955241"/>
            <a:ext cx="1275715" cy="785495"/>
            <a:chOff x="1179021" y="2955240"/>
            <a:chExt cx="1275715" cy="785495"/>
          </a:xfrm>
        </p:grpSpPr>
        <p:sp>
          <p:nvSpPr>
            <p:cNvPr id="19" name="object 19"/>
            <p:cNvSpPr/>
            <p:nvPr/>
          </p:nvSpPr>
          <p:spPr>
            <a:xfrm>
              <a:off x="2131631" y="2963735"/>
              <a:ext cx="200025" cy="402590"/>
            </a:xfrm>
            <a:custGeom>
              <a:avLst/>
              <a:gdLst/>
              <a:ahLst/>
              <a:cxnLst/>
              <a:rect l="l" t="t" r="r" b="b"/>
              <a:pathLst>
                <a:path w="200025" h="402589">
                  <a:moveTo>
                    <a:pt x="199783" y="380923"/>
                  </a:moveTo>
                  <a:lnTo>
                    <a:pt x="28117" y="49428"/>
                  </a:lnTo>
                  <a:lnTo>
                    <a:pt x="42735" y="49428"/>
                  </a:lnTo>
                  <a:lnTo>
                    <a:pt x="0" y="0"/>
                  </a:lnTo>
                  <a:lnTo>
                    <a:pt x="12903" y="64363"/>
                  </a:lnTo>
                  <a:lnTo>
                    <a:pt x="12903" y="62039"/>
                  </a:lnTo>
                  <a:lnTo>
                    <a:pt x="15138" y="62039"/>
                  </a:lnTo>
                  <a:lnTo>
                    <a:pt x="15138" y="59982"/>
                  </a:lnTo>
                  <a:lnTo>
                    <a:pt x="16916" y="57912"/>
                  </a:lnTo>
                  <a:lnTo>
                    <a:pt x="16916" y="55587"/>
                  </a:lnTo>
                  <a:lnTo>
                    <a:pt x="19138" y="55587"/>
                  </a:lnTo>
                  <a:lnTo>
                    <a:pt x="19138" y="53555"/>
                  </a:lnTo>
                  <a:lnTo>
                    <a:pt x="21361" y="53555"/>
                  </a:lnTo>
                  <a:lnTo>
                    <a:pt x="21361" y="51498"/>
                  </a:lnTo>
                  <a:lnTo>
                    <a:pt x="21678" y="51498"/>
                  </a:lnTo>
                  <a:lnTo>
                    <a:pt x="192557" y="383374"/>
                  </a:lnTo>
                  <a:lnTo>
                    <a:pt x="135267" y="368046"/>
                  </a:lnTo>
                  <a:lnTo>
                    <a:pt x="137490" y="370078"/>
                  </a:lnTo>
                  <a:lnTo>
                    <a:pt x="139712" y="372414"/>
                  </a:lnTo>
                  <a:lnTo>
                    <a:pt x="139712" y="374472"/>
                  </a:lnTo>
                  <a:lnTo>
                    <a:pt x="141947" y="376504"/>
                  </a:lnTo>
                  <a:lnTo>
                    <a:pt x="141947" y="380923"/>
                  </a:lnTo>
                  <a:lnTo>
                    <a:pt x="144145" y="380923"/>
                  </a:lnTo>
                  <a:lnTo>
                    <a:pt x="144145" y="387337"/>
                  </a:lnTo>
                  <a:lnTo>
                    <a:pt x="141947" y="389394"/>
                  </a:lnTo>
                  <a:lnTo>
                    <a:pt x="141947" y="393788"/>
                  </a:lnTo>
                  <a:lnTo>
                    <a:pt x="139712" y="395820"/>
                  </a:lnTo>
                  <a:lnTo>
                    <a:pt x="139712" y="398157"/>
                  </a:lnTo>
                  <a:lnTo>
                    <a:pt x="135267" y="402272"/>
                  </a:lnTo>
                  <a:lnTo>
                    <a:pt x="199783" y="385305"/>
                  </a:lnTo>
                  <a:lnTo>
                    <a:pt x="195262" y="384111"/>
                  </a:lnTo>
                  <a:lnTo>
                    <a:pt x="199783" y="380923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4967" y="3353119"/>
              <a:ext cx="204215" cy="38091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79017" y="2955252"/>
              <a:ext cx="955040" cy="674370"/>
            </a:xfrm>
            <a:custGeom>
              <a:avLst/>
              <a:gdLst/>
              <a:ahLst/>
              <a:cxnLst/>
              <a:rect l="l" t="t" r="r" b="b"/>
              <a:pathLst>
                <a:path w="955039" h="674370">
                  <a:moveTo>
                    <a:pt x="25819" y="397865"/>
                  </a:moveTo>
                  <a:lnTo>
                    <a:pt x="19583" y="395808"/>
                  </a:lnTo>
                  <a:lnTo>
                    <a:pt x="17348" y="402272"/>
                  </a:lnTo>
                  <a:lnTo>
                    <a:pt x="23583" y="404304"/>
                  </a:lnTo>
                  <a:lnTo>
                    <a:pt x="25819" y="397865"/>
                  </a:lnTo>
                  <a:close/>
                </a:path>
                <a:path w="955039" h="674370">
                  <a:moveTo>
                    <a:pt x="38722" y="404291"/>
                  </a:moveTo>
                  <a:lnTo>
                    <a:pt x="32486" y="400202"/>
                  </a:lnTo>
                  <a:lnTo>
                    <a:pt x="30264" y="408686"/>
                  </a:lnTo>
                  <a:lnTo>
                    <a:pt x="36487" y="410743"/>
                  </a:lnTo>
                  <a:lnTo>
                    <a:pt x="38722" y="404291"/>
                  </a:lnTo>
                  <a:close/>
                </a:path>
                <a:path w="955039" h="674370">
                  <a:moveTo>
                    <a:pt x="45377" y="406641"/>
                  </a:moveTo>
                  <a:lnTo>
                    <a:pt x="38722" y="404304"/>
                  </a:lnTo>
                  <a:lnTo>
                    <a:pt x="36487" y="410743"/>
                  </a:lnTo>
                  <a:lnTo>
                    <a:pt x="43167" y="412788"/>
                  </a:lnTo>
                  <a:lnTo>
                    <a:pt x="45377" y="406641"/>
                  </a:lnTo>
                  <a:close/>
                </a:path>
                <a:path w="955039" h="674370">
                  <a:moveTo>
                    <a:pt x="58280" y="410743"/>
                  </a:moveTo>
                  <a:lnTo>
                    <a:pt x="51612" y="408686"/>
                  </a:lnTo>
                  <a:lnTo>
                    <a:pt x="49390" y="415112"/>
                  </a:lnTo>
                  <a:lnTo>
                    <a:pt x="56070" y="417207"/>
                  </a:lnTo>
                  <a:lnTo>
                    <a:pt x="58280" y="410743"/>
                  </a:lnTo>
                  <a:close/>
                </a:path>
                <a:path w="955039" h="674370">
                  <a:moveTo>
                    <a:pt x="64528" y="415112"/>
                  </a:moveTo>
                  <a:lnTo>
                    <a:pt x="58293" y="410743"/>
                  </a:lnTo>
                  <a:lnTo>
                    <a:pt x="56070" y="417207"/>
                  </a:lnTo>
                  <a:lnTo>
                    <a:pt x="62293" y="421576"/>
                  </a:lnTo>
                  <a:lnTo>
                    <a:pt x="64528" y="415112"/>
                  </a:lnTo>
                  <a:close/>
                </a:path>
                <a:path w="955039" h="674370">
                  <a:moveTo>
                    <a:pt x="84086" y="421576"/>
                  </a:moveTo>
                  <a:lnTo>
                    <a:pt x="77419" y="419239"/>
                  </a:lnTo>
                  <a:lnTo>
                    <a:pt x="71196" y="417207"/>
                  </a:lnTo>
                  <a:lnTo>
                    <a:pt x="68973" y="423633"/>
                  </a:lnTo>
                  <a:lnTo>
                    <a:pt x="75196" y="425665"/>
                  </a:lnTo>
                  <a:lnTo>
                    <a:pt x="81876" y="428002"/>
                  </a:lnTo>
                  <a:lnTo>
                    <a:pt x="84086" y="421576"/>
                  </a:lnTo>
                  <a:close/>
                </a:path>
                <a:path w="955039" h="674370">
                  <a:moveTo>
                    <a:pt x="103225" y="430047"/>
                  </a:moveTo>
                  <a:lnTo>
                    <a:pt x="97002" y="428002"/>
                  </a:lnTo>
                  <a:lnTo>
                    <a:pt x="90335" y="425665"/>
                  </a:lnTo>
                  <a:lnTo>
                    <a:pt x="88099" y="432117"/>
                  </a:lnTo>
                  <a:lnTo>
                    <a:pt x="94780" y="434441"/>
                  </a:lnTo>
                  <a:lnTo>
                    <a:pt x="100990" y="436473"/>
                  </a:lnTo>
                  <a:lnTo>
                    <a:pt x="103225" y="430047"/>
                  </a:lnTo>
                  <a:close/>
                </a:path>
                <a:path w="955039" h="674370">
                  <a:moveTo>
                    <a:pt x="116128" y="434428"/>
                  </a:moveTo>
                  <a:lnTo>
                    <a:pt x="109893" y="432104"/>
                  </a:lnTo>
                  <a:lnTo>
                    <a:pt x="107670" y="438531"/>
                  </a:lnTo>
                  <a:lnTo>
                    <a:pt x="113893" y="442925"/>
                  </a:lnTo>
                  <a:lnTo>
                    <a:pt x="116128" y="434428"/>
                  </a:lnTo>
                  <a:close/>
                </a:path>
                <a:path w="955039" h="674370">
                  <a:moveTo>
                    <a:pt x="122809" y="438531"/>
                  </a:moveTo>
                  <a:lnTo>
                    <a:pt x="116141" y="434428"/>
                  </a:lnTo>
                  <a:lnTo>
                    <a:pt x="113906" y="442925"/>
                  </a:lnTo>
                  <a:lnTo>
                    <a:pt x="120586" y="444957"/>
                  </a:lnTo>
                  <a:lnTo>
                    <a:pt x="122809" y="438531"/>
                  </a:lnTo>
                  <a:close/>
                </a:path>
                <a:path w="955039" h="674370">
                  <a:moveTo>
                    <a:pt x="135699" y="442925"/>
                  </a:moveTo>
                  <a:lnTo>
                    <a:pt x="129044" y="440893"/>
                  </a:lnTo>
                  <a:lnTo>
                    <a:pt x="126809" y="447014"/>
                  </a:lnTo>
                  <a:lnTo>
                    <a:pt x="133489" y="449364"/>
                  </a:lnTo>
                  <a:lnTo>
                    <a:pt x="135699" y="442925"/>
                  </a:lnTo>
                  <a:close/>
                </a:path>
                <a:path w="955039" h="674370">
                  <a:moveTo>
                    <a:pt x="141947" y="444969"/>
                  </a:moveTo>
                  <a:lnTo>
                    <a:pt x="135712" y="442925"/>
                  </a:lnTo>
                  <a:lnTo>
                    <a:pt x="133489" y="449364"/>
                  </a:lnTo>
                  <a:lnTo>
                    <a:pt x="139725" y="453440"/>
                  </a:lnTo>
                  <a:lnTo>
                    <a:pt x="141947" y="444969"/>
                  </a:lnTo>
                  <a:close/>
                </a:path>
                <a:path w="955039" h="674370">
                  <a:moveTo>
                    <a:pt x="161518" y="453440"/>
                  </a:moveTo>
                  <a:lnTo>
                    <a:pt x="154851" y="451396"/>
                  </a:lnTo>
                  <a:lnTo>
                    <a:pt x="148615" y="449364"/>
                  </a:lnTo>
                  <a:lnTo>
                    <a:pt x="146392" y="455790"/>
                  </a:lnTo>
                  <a:lnTo>
                    <a:pt x="150393" y="457847"/>
                  </a:lnTo>
                  <a:lnTo>
                    <a:pt x="157073" y="459879"/>
                  </a:lnTo>
                  <a:lnTo>
                    <a:pt x="161518" y="453440"/>
                  </a:lnTo>
                  <a:close/>
                </a:path>
                <a:path w="955039" h="674370">
                  <a:moveTo>
                    <a:pt x="180644" y="462216"/>
                  </a:moveTo>
                  <a:lnTo>
                    <a:pt x="174409" y="459892"/>
                  </a:lnTo>
                  <a:lnTo>
                    <a:pt x="167741" y="455790"/>
                  </a:lnTo>
                  <a:lnTo>
                    <a:pt x="163296" y="462216"/>
                  </a:lnTo>
                  <a:lnTo>
                    <a:pt x="169964" y="466331"/>
                  </a:lnTo>
                  <a:lnTo>
                    <a:pt x="176187" y="468668"/>
                  </a:lnTo>
                  <a:lnTo>
                    <a:pt x="180644" y="462216"/>
                  </a:lnTo>
                  <a:close/>
                </a:path>
                <a:path w="955039" h="674370">
                  <a:moveTo>
                    <a:pt x="200215" y="470712"/>
                  </a:moveTo>
                  <a:lnTo>
                    <a:pt x="193548" y="466344"/>
                  </a:lnTo>
                  <a:lnTo>
                    <a:pt x="187325" y="464273"/>
                  </a:lnTo>
                  <a:lnTo>
                    <a:pt x="182867" y="470712"/>
                  </a:lnTo>
                  <a:lnTo>
                    <a:pt x="189103" y="472770"/>
                  </a:lnTo>
                  <a:lnTo>
                    <a:pt x="195770" y="477164"/>
                  </a:lnTo>
                  <a:lnTo>
                    <a:pt x="200215" y="470712"/>
                  </a:lnTo>
                  <a:close/>
                </a:path>
                <a:path w="955039" h="674370">
                  <a:moveTo>
                    <a:pt x="213118" y="475119"/>
                  </a:moveTo>
                  <a:lnTo>
                    <a:pt x="206451" y="472757"/>
                  </a:lnTo>
                  <a:lnTo>
                    <a:pt x="202006" y="479209"/>
                  </a:lnTo>
                  <a:lnTo>
                    <a:pt x="208673" y="481241"/>
                  </a:lnTo>
                  <a:lnTo>
                    <a:pt x="213118" y="475119"/>
                  </a:lnTo>
                  <a:close/>
                </a:path>
                <a:path w="955039" h="674370">
                  <a:moveTo>
                    <a:pt x="219367" y="477164"/>
                  </a:moveTo>
                  <a:lnTo>
                    <a:pt x="213118" y="475132"/>
                  </a:lnTo>
                  <a:lnTo>
                    <a:pt x="208673" y="481241"/>
                  </a:lnTo>
                  <a:lnTo>
                    <a:pt x="214909" y="483590"/>
                  </a:lnTo>
                  <a:lnTo>
                    <a:pt x="219367" y="477164"/>
                  </a:lnTo>
                  <a:close/>
                </a:path>
                <a:path w="955039" h="674370">
                  <a:moveTo>
                    <a:pt x="236702" y="485635"/>
                  </a:moveTo>
                  <a:lnTo>
                    <a:pt x="232257" y="483577"/>
                  </a:lnTo>
                  <a:lnTo>
                    <a:pt x="226021" y="479209"/>
                  </a:lnTo>
                  <a:lnTo>
                    <a:pt x="221576" y="487692"/>
                  </a:lnTo>
                  <a:lnTo>
                    <a:pt x="227812" y="490029"/>
                  </a:lnTo>
                  <a:lnTo>
                    <a:pt x="234480" y="492048"/>
                  </a:lnTo>
                  <a:lnTo>
                    <a:pt x="236702" y="485635"/>
                  </a:lnTo>
                  <a:close/>
                </a:path>
                <a:path w="955039" h="674370">
                  <a:moveTo>
                    <a:pt x="255841" y="494131"/>
                  </a:moveTo>
                  <a:lnTo>
                    <a:pt x="249605" y="490029"/>
                  </a:lnTo>
                  <a:lnTo>
                    <a:pt x="242938" y="487692"/>
                  </a:lnTo>
                  <a:lnTo>
                    <a:pt x="240703" y="494131"/>
                  </a:lnTo>
                  <a:lnTo>
                    <a:pt x="247383" y="496481"/>
                  </a:lnTo>
                  <a:lnTo>
                    <a:pt x="253606" y="500545"/>
                  </a:lnTo>
                  <a:lnTo>
                    <a:pt x="255841" y="494131"/>
                  </a:lnTo>
                  <a:close/>
                </a:path>
                <a:path w="955039" h="674370">
                  <a:moveTo>
                    <a:pt x="268732" y="498500"/>
                  </a:moveTo>
                  <a:lnTo>
                    <a:pt x="262509" y="496468"/>
                  </a:lnTo>
                  <a:lnTo>
                    <a:pt x="260286" y="502894"/>
                  </a:lnTo>
                  <a:lnTo>
                    <a:pt x="266509" y="504952"/>
                  </a:lnTo>
                  <a:lnTo>
                    <a:pt x="268732" y="498500"/>
                  </a:lnTo>
                  <a:close/>
                </a:path>
                <a:path w="955039" h="674370">
                  <a:moveTo>
                    <a:pt x="275412" y="500545"/>
                  </a:moveTo>
                  <a:lnTo>
                    <a:pt x="268744" y="498500"/>
                  </a:lnTo>
                  <a:lnTo>
                    <a:pt x="266522" y="504952"/>
                  </a:lnTo>
                  <a:lnTo>
                    <a:pt x="273202" y="506984"/>
                  </a:lnTo>
                  <a:lnTo>
                    <a:pt x="275412" y="500545"/>
                  </a:lnTo>
                  <a:close/>
                </a:path>
                <a:path w="955039" h="674370">
                  <a:moveTo>
                    <a:pt x="294538" y="509333"/>
                  </a:moveTo>
                  <a:lnTo>
                    <a:pt x="288315" y="506996"/>
                  </a:lnTo>
                  <a:lnTo>
                    <a:pt x="281647" y="504952"/>
                  </a:lnTo>
                  <a:lnTo>
                    <a:pt x="279425" y="511390"/>
                  </a:lnTo>
                  <a:lnTo>
                    <a:pt x="286080" y="513448"/>
                  </a:lnTo>
                  <a:lnTo>
                    <a:pt x="292315" y="515467"/>
                  </a:lnTo>
                  <a:lnTo>
                    <a:pt x="294538" y="509333"/>
                  </a:lnTo>
                  <a:close/>
                </a:path>
                <a:path w="955039" h="674370">
                  <a:moveTo>
                    <a:pt x="307441" y="515467"/>
                  </a:moveTo>
                  <a:lnTo>
                    <a:pt x="301218" y="511390"/>
                  </a:lnTo>
                  <a:lnTo>
                    <a:pt x="298983" y="517817"/>
                  </a:lnTo>
                  <a:lnTo>
                    <a:pt x="305219" y="521906"/>
                  </a:lnTo>
                  <a:lnTo>
                    <a:pt x="307441" y="515467"/>
                  </a:lnTo>
                  <a:close/>
                </a:path>
                <a:path w="955039" h="674370">
                  <a:moveTo>
                    <a:pt x="314121" y="517817"/>
                  </a:moveTo>
                  <a:lnTo>
                    <a:pt x="307454" y="515467"/>
                  </a:lnTo>
                  <a:lnTo>
                    <a:pt x="305231" y="521906"/>
                  </a:lnTo>
                  <a:lnTo>
                    <a:pt x="311899" y="524256"/>
                  </a:lnTo>
                  <a:lnTo>
                    <a:pt x="314121" y="517817"/>
                  </a:lnTo>
                  <a:close/>
                </a:path>
                <a:path w="955039" h="674370">
                  <a:moveTo>
                    <a:pt x="333260" y="524268"/>
                  </a:moveTo>
                  <a:lnTo>
                    <a:pt x="327025" y="521906"/>
                  </a:lnTo>
                  <a:lnTo>
                    <a:pt x="320357" y="519874"/>
                  </a:lnTo>
                  <a:lnTo>
                    <a:pt x="318135" y="526300"/>
                  </a:lnTo>
                  <a:lnTo>
                    <a:pt x="324802" y="528358"/>
                  </a:lnTo>
                  <a:lnTo>
                    <a:pt x="331025" y="532752"/>
                  </a:lnTo>
                  <a:lnTo>
                    <a:pt x="333260" y="524268"/>
                  </a:lnTo>
                  <a:close/>
                </a:path>
                <a:path w="955039" h="674370">
                  <a:moveTo>
                    <a:pt x="352831" y="532739"/>
                  </a:moveTo>
                  <a:lnTo>
                    <a:pt x="346163" y="530682"/>
                  </a:lnTo>
                  <a:lnTo>
                    <a:pt x="339928" y="528345"/>
                  </a:lnTo>
                  <a:lnTo>
                    <a:pt x="337705" y="534771"/>
                  </a:lnTo>
                  <a:lnTo>
                    <a:pt x="343941" y="537121"/>
                  </a:lnTo>
                  <a:lnTo>
                    <a:pt x="350608" y="539165"/>
                  </a:lnTo>
                  <a:lnTo>
                    <a:pt x="352831" y="532739"/>
                  </a:lnTo>
                  <a:close/>
                </a:path>
                <a:path w="955039" h="674370">
                  <a:moveTo>
                    <a:pt x="365721" y="539165"/>
                  </a:moveTo>
                  <a:lnTo>
                    <a:pt x="359054" y="534771"/>
                  </a:lnTo>
                  <a:lnTo>
                    <a:pt x="356831" y="541235"/>
                  </a:lnTo>
                  <a:lnTo>
                    <a:pt x="363512" y="545617"/>
                  </a:lnTo>
                  <a:lnTo>
                    <a:pt x="365721" y="539165"/>
                  </a:lnTo>
                  <a:close/>
                </a:path>
                <a:path w="955039" h="674370">
                  <a:moveTo>
                    <a:pt x="371970" y="541235"/>
                  </a:moveTo>
                  <a:lnTo>
                    <a:pt x="365734" y="539165"/>
                  </a:lnTo>
                  <a:lnTo>
                    <a:pt x="363512" y="545617"/>
                  </a:lnTo>
                  <a:lnTo>
                    <a:pt x="369735" y="547649"/>
                  </a:lnTo>
                  <a:lnTo>
                    <a:pt x="371970" y="541235"/>
                  </a:lnTo>
                  <a:close/>
                </a:path>
                <a:path w="955039" h="674370">
                  <a:moveTo>
                    <a:pt x="384860" y="545617"/>
                  </a:moveTo>
                  <a:lnTo>
                    <a:pt x="378637" y="543560"/>
                  </a:lnTo>
                  <a:lnTo>
                    <a:pt x="376402" y="549719"/>
                  </a:lnTo>
                  <a:lnTo>
                    <a:pt x="382638" y="552069"/>
                  </a:lnTo>
                  <a:lnTo>
                    <a:pt x="384860" y="545617"/>
                  </a:lnTo>
                  <a:close/>
                </a:path>
                <a:path w="955039" h="674370">
                  <a:moveTo>
                    <a:pt x="391541" y="549706"/>
                  </a:moveTo>
                  <a:lnTo>
                    <a:pt x="384873" y="545604"/>
                  </a:lnTo>
                  <a:lnTo>
                    <a:pt x="382651" y="552056"/>
                  </a:lnTo>
                  <a:lnTo>
                    <a:pt x="389318" y="556120"/>
                  </a:lnTo>
                  <a:lnTo>
                    <a:pt x="391541" y="549706"/>
                  </a:lnTo>
                  <a:close/>
                </a:path>
                <a:path w="955039" h="674370">
                  <a:moveTo>
                    <a:pt x="410667" y="556133"/>
                  </a:moveTo>
                  <a:lnTo>
                    <a:pt x="404444" y="554101"/>
                  </a:lnTo>
                  <a:lnTo>
                    <a:pt x="397776" y="552056"/>
                  </a:lnTo>
                  <a:lnTo>
                    <a:pt x="395554" y="558495"/>
                  </a:lnTo>
                  <a:lnTo>
                    <a:pt x="402209" y="560552"/>
                  </a:lnTo>
                  <a:lnTo>
                    <a:pt x="408444" y="562571"/>
                  </a:lnTo>
                  <a:lnTo>
                    <a:pt x="410667" y="556133"/>
                  </a:lnTo>
                  <a:close/>
                </a:path>
                <a:path w="955039" h="674370">
                  <a:moveTo>
                    <a:pt x="423570" y="562584"/>
                  </a:moveTo>
                  <a:lnTo>
                    <a:pt x="417347" y="558495"/>
                  </a:lnTo>
                  <a:lnTo>
                    <a:pt x="415112" y="566978"/>
                  </a:lnTo>
                  <a:lnTo>
                    <a:pt x="421347" y="569036"/>
                  </a:lnTo>
                  <a:lnTo>
                    <a:pt x="423570" y="562584"/>
                  </a:lnTo>
                  <a:close/>
                </a:path>
                <a:path w="955039" h="674370">
                  <a:moveTo>
                    <a:pt x="430263" y="564921"/>
                  </a:moveTo>
                  <a:lnTo>
                    <a:pt x="423583" y="562584"/>
                  </a:lnTo>
                  <a:lnTo>
                    <a:pt x="421360" y="569036"/>
                  </a:lnTo>
                  <a:lnTo>
                    <a:pt x="428028" y="571373"/>
                  </a:lnTo>
                  <a:lnTo>
                    <a:pt x="430263" y="564921"/>
                  </a:lnTo>
                  <a:close/>
                </a:path>
                <a:path w="955039" h="674370">
                  <a:moveTo>
                    <a:pt x="449389" y="573392"/>
                  </a:moveTo>
                  <a:lnTo>
                    <a:pt x="443166" y="569036"/>
                  </a:lnTo>
                  <a:lnTo>
                    <a:pt x="436486" y="566978"/>
                  </a:lnTo>
                  <a:lnTo>
                    <a:pt x="434263" y="573405"/>
                  </a:lnTo>
                  <a:lnTo>
                    <a:pt x="440931" y="575462"/>
                  </a:lnTo>
                  <a:lnTo>
                    <a:pt x="447154" y="579843"/>
                  </a:lnTo>
                  <a:lnTo>
                    <a:pt x="449389" y="573392"/>
                  </a:lnTo>
                  <a:close/>
                </a:path>
                <a:path w="955039" h="674370">
                  <a:moveTo>
                    <a:pt x="468972" y="579856"/>
                  </a:moveTo>
                  <a:lnTo>
                    <a:pt x="462280" y="577786"/>
                  </a:lnTo>
                  <a:lnTo>
                    <a:pt x="456069" y="575449"/>
                  </a:lnTo>
                  <a:lnTo>
                    <a:pt x="453834" y="581875"/>
                  </a:lnTo>
                  <a:lnTo>
                    <a:pt x="460057" y="583933"/>
                  </a:lnTo>
                  <a:lnTo>
                    <a:pt x="466737" y="586270"/>
                  </a:lnTo>
                  <a:lnTo>
                    <a:pt x="468972" y="579856"/>
                  </a:lnTo>
                  <a:close/>
                </a:path>
                <a:path w="955039" h="674370">
                  <a:moveTo>
                    <a:pt x="488086" y="588340"/>
                  </a:moveTo>
                  <a:lnTo>
                    <a:pt x="481876" y="586282"/>
                  </a:lnTo>
                  <a:lnTo>
                    <a:pt x="475183" y="583933"/>
                  </a:lnTo>
                  <a:lnTo>
                    <a:pt x="470750" y="590372"/>
                  </a:lnTo>
                  <a:lnTo>
                    <a:pt x="477405" y="592721"/>
                  </a:lnTo>
                  <a:lnTo>
                    <a:pt x="483641" y="594753"/>
                  </a:lnTo>
                  <a:lnTo>
                    <a:pt x="488086" y="588340"/>
                  </a:lnTo>
                  <a:close/>
                </a:path>
                <a:path w="955039" h="674370">
                  <a:moveTo>
                    <a:pt x="507682" y="596811"/>
                  </a:moveTo>
                  <a:lnTo>
                    <a:pt x="501002" y="594753"/>
                  </a:lnTo>
                  <a:lnTo>
                    <a:pt x="494792" y="590372"/>
                  </a:lnTo>
                  <a:lnTo>
                    <a:pt x="490321" y="596823"/>
                  </a:lnTo>
                  <a:lnTo>
                    <a:pt x="496557" y="601205"/>
                  </a:lnTo>
                  <a:lnTo>
                    <a:pt x="503224" y="603224"/>
                  </a:lnTo>
                  <a:lnTo>
                    <a:pt x="507682" y="596811"/>
                  </a:lnTo>
                  <a:close/>
                </a:path>
                <a:path w="955039" h="674370">
                  <a:moveTo>
                    <a:pt x="526808" y="603237"/>
                  </a:moveTo>
                  <a:lnTo>
                    <a:pt x="520585" y="601192"/>
                  </a:lnTo>
                  <a:lnTo>
                    <a:pt x="513892" y="599135"/>
                  </a:lnTo>
                  <a:lnTo>
                    <a:pt x="509447" y="605574"/>
                  </a:lnTo>
                  <a:lnTo>
                    <a:pt x="516128" y="607631"/>
                  </a:lnTo>
                  <a:lnTo>
                    <a:pt x="522351" y="612025"/>
                  </a:lnTo>
                  <a:lnTo>
                    <a:pt x="526808" y="603237"/>
                  </a:lnTo>
                  <a:close/>
                </a:path>
                <a:path w="955039" h="674370">
                  <a:moveTo>
                    <a:pt x="546392" y="612025"/>
                  </a:moveTo>
                  <a:lnTo>
                    <a:pt x="539699" y="609701"/>
                  </a:lnTo>
                  <a:lnTo>
                    <a:pt x="533488" y="607631"/>
                  </a:lnTo>
                  <a:lnTo>
                    <a:pt x="529031" y="614057"/>
                  </a:lnTo>
                  <a:lnTo>
                    <a:pt x="535254" y="616140"/>
                  </a:lnTo>
                  <a:lnTo>
                    <a:pt x="541934" y="618477"/>
                  </a:lnTo>
                  <a:lnTo>
                    <a:pt x="546392" y="612025"/>
                  </a:lnTo>
                  <a:close/>
                </a:path>
                <a:path w="955039" h="674370">
                  <a:moveTo>
                    <a:pt x="563283" y="620496"/>
                  </a:moveTo>
                  <a:lnTo>
                    <a:pt x="559295" y="618477"/>
                  </a:lnTo>
                  <a:lnTo>
                    <a:pt x="552615" y="614045"/>
                  </a:lnTo>
                  <a:lnTo>
                    <a:pt x="548157" y="620496"/>
                  </a:lnTo>
                  <a:lnTo>
                    <a:pt x="554850" y="624611"/>
                  </a:lnTo>
                  <a:lnTo>
                    <a:pt x="561073" y="626960"/>
                  </a:lnTo>
                  <a:lnTo>
                    <a:pt x="563283" y="620496"/>
                  </a:lnTo>
                  <a:close/>
                </a:path>
                <a:path w="955039" h="674370">
                  <a:moveTo>
                    <a:pt x="576186" y="624611"/>
                  </a:moveTo>
                  <a:lnTo>
                    <a:pt x="569988" y="622554"/>
                  </a:lnTo>
                  <a:lnTo>
                    <a:pt x="567753" y="628980"/>
                  </a:lnTo>
                  <a:lnTo>
                    <a:pt x="573963" y="631037"/>
                  </a:lnTo>
                  <a:lnTo>
                    <a:pt x="576186" y="624611"/>
                  </a:lnTo>
                  <a:close/>
                </a:path>
                <a:path w="955039" h="674370">
                  <a:moveTo>
                    <a:pt x="582891" y="628980"/>
                  </a:moveTo>
                  <a:lnTo>
                    <a:pt x="576199" y="624611"/>
                  </a:lnTo>
                  <a:lnTo>
                    <a:pt x="573963" y="631037"/>
                  </a:lnTo>
                  <a:lnTo>
                    <a:pt x="580656" y="635419"/>
                  </a:lnTo>
                  <a:lnTo>
                    <a:pt x="582891" y="628980"/>
                  </a:lnTo>
                  <a:close/>
                </a:path>
                <a:path w="955039" h="674370">
                  <a:moveTo>
                    <a:pt x="601992" y="635419"/>
                  </a:moveTo>
                  <a:lnTo>
                    <a:pt x="595782" y="633374"/>
                  </a:lnTo>
                  <a:lnTo>
                    <a:pt x="589089" y="631037"/>
                  </a:lnTo>
                  <a:lnTo>
                    <a:pt x="586879" y="637476"/>
                  </a:lnTo>
                  <a:lnTo>
                    <a:pt x="593547" y="639813"/>
                  </a:lnTo>
                  <a:lnTo>
                    <a:pt x="599770" y="641845"/>
                  </a:lnTo>
                  <a:lnTo>
                    <a:pt x="601992" y="635419"/>
                  </a:lnTo>
                  <a:close/>
                </a:path>
                <a:path w="955039" h="674370">
                  <a:moveTo>
                    <a:pt x="621588" y="643915"/>
                  </a:moveTo>
                  <a:lnTo>
                    <a:pt x="614895" y="641858"/>
                  </a:lnTo>
                  <a:lnTo>
                    <a:pt x="608698" y="639813"/>
                  </a:lnTo>
                  <a:lnTo>
                    <a:pt x="606463" y="646239"/>
                  </a:lnTo>
                  <a:lnTo>
                    <a:pt x="612673" y="648296"/>
                  </a:lnTo>
                  <a:lnTo>
                    <a:pt x="619366" y="650328"/>
                  </a:lnTo>
                  <a:lnTo>
                    <a:pt x="621588" y="643915"/>
                  </a:lnTo>
                  <a:close/>
                </a:path>
                <a:path w="955039" h="674370">
                  <a:moveTo>
                    <a:pt x="634492" y="648296"/>
                  </a:moveTo>
                  <a:lnTo>
                    <a:pt x="627799" y="646239"/>
                  </a:lnTo>
                  <a:lnTo>
                    <a:pt x="625563" y="652678"/>
                  </a:lnTo>
                  <a:lnTo>
                    <a:pt x="632256" y="656793"/>
                  </a:lnTo>
                  <a:lnTo>
                    <a:pt x="634492" y="648296"/>
                  </a:lnTo>
                  <a:close/>
                </a:path>
                <a:path w="955039" h="674370">
                  <a:moveTo>
                    <a:pt x="640702" y="652678"/>
                  </a:moveTo>
                  <a:lnTo>
                    <a:pt x="634492" y="648296"/>
                  </a:lnTo>
                  <a:lnTo>
                    <a:pt x="632269" y="656793"/>
                  </a:lnTo>
                  <a:lnTo>
                    <a:pt x="638492" y="658812"/>
                  </a:lnTo>
                  <a:lnTo>
                    <a:pt x="640702" y="652678"/>
                  </a:lnTo>
                  <a:close/>
                </a:path>
                <a:path w="955039" h="674370">
                  <a:moveTo>
                    <a:pt x="660298" y="658825"/>
                  </a:moveTo>
                  <a:lnTo>
                    <a:pt x="653605" y="656793"/>
                  </a:lnTo>
                  <a:lnTo>
                    <a:pt x="647395" y="654735"/>
                  </a:lnTo>
                  <a:lnTo>
                    <a:pt x="645172" y="661162"/>
                  </a:lnTo>
                  <a:lnTo>
                    <a:pt x="651383" y="663219"/>
                  </a:lnTo>
                  <a:lnTo>
                    <a:pt x="658063" y="665276"/>
                  </a:lnTo>
                  <a:lnTo>
                    <a:pt x="660298" y="658825"/>
                  </a:lnTo>
                  <a:close/>
                </a:path>
                <a:path w="955039" h="674370">
                  <a:moveTo>
                    <a:pt x="679437" y="667613"/>
                  </a:moveTo>
                  <a:lnTo>
                    <a:pt x="673201" y="665276"/>
                  </a:lnTo>
                  <a:lnTo>
                    <a:pt x="666521" y="663219"/>
                  </a:lnTo>
                  <a:lnTo>
                    <a:pt x="664298" y="669645"/>
                  </a:lnTo>
                  <a:lnTo>
                    <a:pt x="670979" y="671703"/>
                  </a:lnTo>
                  <a:lnTo>
                    <a:pt x="677189" y="674052"/>
                  </a:lnTo>
                  <a:lnTo>
                    <a:pt x="679437" y="667613"/>
                  </a:lnTo>
                  <a:close/>
                </a:path>
                <a:path w="955039" h="674370">
                  <a:moveTo>
                    <a:pt x="954862" y="0"/>
                  </a:moveTo>
                  <a:lnTo>
                    <a:pt x="890333" y="8483"/>
                  </a:lnTo>
                  <a:lnTo>
                    <a:pt x="892543" y="10807"/>
                  </a:lnTo>
                  <a:lnTo>
                    <a:pt x="894334" y="10807"/>
                  </a:lnTo>
                  <a:lnTo>
                    <a:pt x="894334" y="12877"/>
                  </a:lnTo>
                  <a:lnTo>
                    <a:pt x="896569" y="12877"/>
                  </a:lnTo>
                  <a:lnTo>
                    <a:pt x="896569" y="14935"/>
                  </a:lnTo>
                  <a:lnTo>
                    <a:pt x="898804" y="14935"/>
                  </a:lnTo>
                  <a:lnTo>
                    <a:pt x="898804" y="17259"/>
                  </a:lnTo>
                  <a:lnTo>
                    <a:pt x="901001" y="17259"/>
                  </a:lnTo>
                  <a:lnTo>
                    <a:pt x="901001" y="18262"/>
                  </a:lnTo>
                  <a:lnTo>
                    <a:pt x="0" y="391439"/>
                  </a:lnTo>
                  <a:lnTo>
                    <a:pt x="4457" y="397878"/>
                  </a:lnTo>
                  <a:lnTo>
                    <a:pt x="903236" y="24739"/>
                  </a:lnTo>
                  <a:lnTo>
                    <a:pt x="903236" y="38620"/>
                  </a:lnTo>
                  <a:lnTo>
                    <a:pt x="95486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97152" y="2955252"/>
              <a:ext cx="957580" cy="785495"/>
            </a:xfrm>
            <a:custGeom>
              <a:avLst/>
              <a:gdLst/>
              <a:ahLst/>
              <a:cxnLst/>
              <a:rect l="l" t="t" r="r" b="b"/>
              <a:pathLst>
                <a:path w="957580" h="785495">
                  <a:moveTo>
                    <a:pt x="40919" y="496481"/>
                  </a:moveTo>
                  <a:lnTo>
                    <a:pt x="34696" y="492048"/>
                  </a:lnTo>
                  <a:lnTo>
                    <a:pt x="32473" y="494131"/>
                  </a:lnTo>
                  <a:lnTo>
                    <a:pt x="36487" y="500545"/>
                  </a:lnTo>
                  <a:lnTo>
                    <a:pt x="40919" y="496481"/>
                  </a:lnTo>
                  <a:close/>
                </a:path>
                <a:path w="957580" h="785495">
                  <a:moveTo>
                    <a:pt x="56057" y="481253"/>
                  </a:moveTo>
                  <a:lnTo>
                    <a:pt x="49390" y="477164"/>
                  </a:lnTo>
                  <a:lnTo>
                    <a:pt x="43154" y="485648"/>
                  </a:lnTo>
                  <a:lnTo>
                    <a:pt x="40932" y="487705"/>
                  </a:lnTo>
                  <a:lnTo>
                    <a:pt x="47599" y="492061"/>
                  </a:lnTo>
                  <a:lnTo>
                    <a:pt x="56057" y="481253"/>
                  </a:lnTo>
                  <a:close/>
                </a:path>
                <a:path w="957580" h="785495">
                  <a:moveTo>
                    <a:pt x="58280" y="408698"/>
                  </a:moveTo>
                  <a:lnTo>
                    <a:pt x="56057" y="408698"/>
                  </a:lnTo>
                  <a:lnTo>
                    <a:pt x="47599" y="395820"/>
                  </a:lnTo>
                  <a:lnTo>
                    <a:pt x="43154" y="402272"/>
                  </a:lnTo>
                  <a:lnTo>
                    <a:pt x="49390" y="410756"/>
                  </a:lnTo>
                  <a:lnTo>
                    <a:pt x="51612" y="412788"/>
                  </a:lnTo>
                  <a:lnTo>
                    <a:pt x="58280" y="408698"/>
                  </a:lnTo>
                  <a:close/>
                </a:path>
                <a:path w="957580" h="785495">
                  <a:moveTo>
                    <a:pt x="64503" y="438531"/>
                  </a:moveTo>
                  <a:lnTo>
                    <a:pt x="58267" y="438531"/>
                  </a:lnTo>
                  <a:lnTo>
                    <a:pt x="58267" y="451396"/>
                  </a:lnTo>
                  <a:lnTo>
                    <a:pt x="64503" y="453440"/>
                  </a:lnTo>
                  <a:lnTo>
                    <a:pt x="64503" y="438531"/>
                  </a:lnTo>
                  <a:close/>
                </a:path>
                <a:path w="957580" h="785495">
                  <a:moveTo>
                    <a:pt x="64516" y="459892"/>
                  </a:moveTo>
                  <a:lnTo>
                    <a:pt x="56057" y="459892"/>
                  </a:lnTo>
                  <a:lnTo>
                    <a:pt x="56057" y="464286"/>
                  </a:lnTo>
                  <a:lnTo>
                    <a:pt x="51612" y="472770"/>
                  </a:lnTo>
                  <a:lnTo>
                    <a:pt x="60502" y="472770"/>
                  </a:lnTo>
                  <a:lnTo>
                    <a:pt x="62293" y="466344"/>
                  </a:lnTo>
                  <a:lnTo>
                    <a:pt x="64516" y="459892"/>
                  </a:lnTo>
                  <a:close/>
                </a:path>
                <a:path w="957580" h="785495">
                  <a:moveTo>
                    <a:pt x="64516" y="430047"/>
                  </a:moveTo>
                  <a:lnTo>
                    <a:pt x="62280" y="421563"/>
                  </a:lnTo>
                  <a:lnTo>
                    <a:pt x="60502" y="415112"/>
                  </a:lnTo>
                  <a:lnTo>
                    <a:pt x="53835" y="419227"/>
                  </a:lnTo>
                  <a:lnTo>
                    <a:pt x="56057" y="423621"/>
                  </a:lnTo>
                  <a:lnTo>
                    <a:pt x="58267" y="432104"/>
                  </a:lnTo>
                  <a:lnTo>
                    <a:pt x="64516" y="430047"/>
                  </a:lnTo>
                  <a:close/>
                </a:path>
                <a:path w="957580" h="785495">
                  <a:moveTo>
                    <a:pt x="64516" y="333819"/>
                  </a:moveTo>
                  <a:lnTo>
                    <a:pt x="56057" y="306031"/>
                  </a:lnTo>
                  <a:lnTo>
                    <a:pt x="47599" y="295198"/>
                  </a:lnTo>
                  <a:lnTo>
                    <a:pt x="37998" y="287350"/>
                  </a:lnTo>
                  <a:lnTo>
                    <a:pt x="47599" y="269443"/>
                  </a:lnTo>
                  <a:lnTo>
                    <a:pt x="0" y="269443"/>
                  </a:lnTo>
                  <a:lnTo>
                    <a:pt x="25806" y="310095"/>
                  </a:lnTo>
                  <a:lnTo>
                    <a:pt x="34759" y="293395"/>
                  </a:lnTo>
                  <a:lnTo>
                    <a:pt x="40932" y="299580"/>
                  </a:lnTo>
                  <a:lnTo>
                    <a:pt x="49377" y="310095"/>
                  </a:lnTo>
                  <a:lnTo>
                    <a:pt x="53835" y="320941"/>
                  </a:lnTo>
                  <a:lnTo>
                    <a:pt x="56057" y="335851"/>
                  </a:lnTo>
                  <a:lnTo>
                    <a:pt x="56057" y="348716"/>
                  </a:lnTo>
                  <a:lnTo>
                    <a:pt x="53835" y="361619"/>
                  </a:lnTo>
                  <a:lnTo>
                    <a:pt x="49377" y="374472"/>
                  </a:lnTo>
                  <a:lnTo>
                    <a:pt x="40932" y="382955"/>
                  </a:lnTo>
                  <a:lnTo>
                    <a:pt x="47599" y="389407"/>
                  </a:lnTo>
                  <a:lnTo>
                    <a:pt x="56057" y="376529"/>
                  </a:lnTo>
                  <a:lnTo>
                    <a:pt x="60502" y="363651"/>
                  </a:lnTo>
                  <a:lnTo>
                    <a:pt x="64516" y="348716"/>
                  </a:lnTo>
                  <a:lnTo>
                    <a:pt x="64516" y="333819"/>
                  </a:lnTo>
                  <a:close/>
                </a:path>
                <a:path w="957580" h="785495">
                  <a:moveTo>
                    <a:pt x="361302" y="667613"/>
                  </a:moveTo>
                  <a:lnTo>
                    <a:pt x="355066" y="665276"/>
                  </a:lnTo>
                  <a:lnTo>
                    <a:pt x="352844" y="671703"/>
                  </a:lnTo>
                  <a:lnTo>
                    <a:pt x="359054" y="674052"/>
                  </a:lnTo>
                  <a:lnTo>
                    <a:pt x="361302" y="667613"/>
                  </a:lnTo>
                  <a:close/>
                </a:path>
                <a:path w="957580" h="785495">
                  <a:moveTo>
                    <a:pt x="380873" y="676097"/>
                  </a:moveTo>
                  <a:lnTo>
                    <a:pt x="374192" y="674039"/>
                  </a:lnTo>
                  <a:lnTo>
                    <a:pt x="367969" y="669645"/>
                  </a:lnTo>
                  <a:lnTo>
                    <a:pt x="365734" y="676097"/>
                  </a:lnTo>
                  <a:lnTo>
                    <a:pt x="371957" y="680478"/>
                  </a:lnTo>
                  <a:lnTo>
                    <a:pt x="378650" y="682548"/>
                  </a:lnTo>
                  <a:lnTo>
                    <a:pt x="380873" y="676097"/>
                  </a:lnTo>
                  <a:close/>
                </a:path>
                <a:path w="957580" h="785495">
                  <a:moveTo>
                    <a:pt x="399999" y="684580"/>
                  </a:moveTo>
                  <a:lnTo>
                    <a:pt x="393788" y="680478"/>
                  </a:lnTo>
                  <a:lnTo>
                    <a:pt x="387108" y="678154"/>
                  </a:lnTo>
                  <a:lnTo>
                    <a:pt x="384860" y="684580"/>
                  </a:lnTo>
                  <a:lnTo>
                    <a:pt x="391541" y="686917"/>
                  </a:lnTo>
                  <a:lnTo>
                    <a:pt x="397764" y="690994"/>
                  </a:lnTo>
                  <a:lnTo>
                    <a:pt x="399999" y="684580"/>
                  </a:lnTo>
                  <a:close/>
                </a:path>
                <a:path w="957580" h="785495">
                  <a:moveTo>
                    <a:pt x="419582" y="691007"/>
                  </a:moveTo>
                  <a:lnTo>
                    <a:pt x="412902" y="688975"/>
                  </a:lnTo>
                  <a:lnTo>
                    <a:pt x="406679" y="686930"/>
                  </a:lnTo>
                  <a:lnTo>
                    <a:pt x="404456" y="693064"/>
                  </a:lnTo>
                  <a:lnTo>
                    <a:pt x="410667" y="695413"/>
                  </a:lnTo>
                  <a:lnTo>
                    <a:pt x="417347" y="697433"/>
                  </a:lnTo>
                  <a:lnTo>
                    <a:pt x="419582" y="691007"/>
                  </a:lnTo>
                  <a:close/>
                </a:path>
                <a:path w="957580" h="785495">
                  <a:moveTo>
                    <a:pt x="438721" y="699503"/>
                  </a:moveTo>
                  <a:lnTo>
                    <a:pt x="432485" y="697433"/>
                  </a:lnTo>
                  <a:lnTo>
                    <a:pt x="425805" y="693064"/>
                  </a:lnTo>
                  <a:lnTo>
                    <a:pt x="423570" y="701840"/>
                  </a:lnTo>
                  <a:lnTo>
                    <a:pt x="430263" y="703897"/>
                  </a:lnTo>
                  <a:lnTo>
                    <a:pt x="436499" y="705929"/>
                  </a:lnTo>
                  <a:lnTo>
                    <a:pt x="438721" y="699503"/>
                  </a:lnTo>
                  <a:close/>
                </a:path>
                <a:path w="957580" h="785495">
                  <a:moveTo>
                    <a:pt x="458279" y="708266"/>
                  </a:moveTo>
                  <a:lnTo>
                    <a:pt x="451624" y="703897"/>
                  </a:lnTo>
                  <a:lnTo>
                    <a:pt x="445389" y="701840"/>
                  </a:lnTo>
                  <a:lnTo>
                    <a:pt x="443166" y="708266"/>
                  </a:lnTo>
                  <a:lnTo>
                    <a:pt x="449389" y="710323"/>
                  </a:lnTo>
                  <a:lnTo>
                    <a:pt x="456069" y="714717"/>
                  </a:lnTo>
                  <a:lnTo>
                    <a:pt x="458279" y="708266"/>
                  </a:lnTo>
                  <a:close/>
                </a:path>
                <a:path w="957580" h="785495">
                  <a:moveTo>
                    <a:pt x="471182" y="712368"/>
                  </a:moveTo>
                  <a:lnTo>
                    <a:pt x="464515" y="710311"/>
                  </a:lnTo>
                  <a:lnTo>
                    <a:pt x="462292" y="716737"/>
                  </a:lnTo>
                  <a:lnTo>
                    <a:pt x="468972" y="718794"/>
                  </a:lnTo>
                  <a:lnTo>
                    <a:pt x="471182" y="712368"/>
                  </a:lnTo>
                  <a:close/>
                </a:path>
                <a:path w="957580" h="785495">
                  <a:moveTo>
                    <a:pt x="477431" y="714705"/>
                  </a:moveTo>
                  <a:lnTo>
                    <a:pt x="471195" y="712368"/>
                  </a:lnTo>
                  <a:lnTo>
                    <a:pt x="468972" y="718794"/>
                  </a:lnTo>
                  <a:lnTo>
                    <a:pt x="475195" y="721144"/>
                  </a:lnTo>
                  <a:lnTo>
                    <a:pt x="477431" y="714705"/>
                  </a:lnTo>
                  <a:close/>
                </a:path>
                <a:path w="957580" h="785495">
                  <a:moveTo>
                    <a:pt x="490321" y="721144"/>
                  </a:moveTo>
                  <a:lnTo>
                    <a:pt x="484098" y="718794"/>
                  </a:lnTo>
                  <a:lnTo>
                    <a:pt x="481876" y="725220"/>
                  </a:lnTo>
                  <a:lnTo>
                    <a:pt x="488111" y="727278"/>
                  </a:lnTo>
                  <a:lnTo>
                    <a:pt x="490321" y="721144"/>
                  </a:lnTo>
                  <a:close/>
                </a:path>
                <a:path w="957580" h="785495">
                  <a:moveTo>
                    <a:pt x="497001" y="723201"/>
                  </a:moveTo>
                  <a:lnTo>
                    <a:pt x="490334" y="721144"/>
                  </a:lnTo>
                  <a:lnTo>
                    <a:pt x="488111" y="727278"/>
                  </a:lnTo>
                  <a:lnTo>
                    <a:pt x="492556" y="729627"/>
                  </a:lnTo>
                  <a:lnTo>
                    <a:pt x="497001" y="723201"/>
                  </a:lnTo>
                  <a:close/>
                </a:path>
                <a:path w="957580" h="785495">
                  <a:moveTo>
                    <a:pt x="516115" y="731672"/>
                  </a:moveTo>
                  <a:lnTo>
                    <a:pt x="509892" y="729627"/>
                  </a:lnTo>
                  <a:lnTo>
                    <a:pt x="503237" y="725220"/>
                  </a:lnTo>
                  <a:lnTo>
                    <a:pt x="498779" y="731685"/>
                  </a:lnTo>
                  <a:lnTo>
                    <a:pt x="505460" y="736066"/>
                  </a:lnTo>
                  <a:lnTo>
                    <a:pt x="511683" y="738098"/>
                  </a:lnTo>
                  <a:lnTo>
                    <a:pt x="516115" y="731672"/>
                  </a:lnTo>
                  <a:close/>
                </a:path>
                <a:path w="957580" h="785495">
                  <a:moveTo>
                    <a:pt x="535686" y="738111"/>
                  </a:moveTo>
                  <a:lnTo>
                    <a:pt x="529043" y="736053"/>
                  </a:lnTo>
                  <a:lnTo>
                    <a:pt x="522808" y="733704"/>
                  </a:lnTo>
                  <a:lnTo>
                    <a:pt x="518350" y="740156"/>
                  </a:lnTo>
                  <a:lnTo>
                    <a:pt x="524573" y="742505"/>
                  </a:lnTo>
                  <a:lnTo>
                    <a:pt x="531266" y="746582"/>
                  </a:lnTo>
                  <a:lnTo>
                    <a:pt x="535686" y="738111"/>
                  </a:lnTo>
                  <a:close/>
                </a:path>
                <a:path w="957580" h="785495">
                  <a:moveTo>
                    <a:pt x="554837" y="746594"/>
                  </a:moveTo>
                  <a:lnTo>
                    <a:pt x="548614" y="744562"/>
                  </a:lnTo>
                  <a:lnTo>
                    <a:pt x="541947" y="742518"/>
                  </a:lnTo>
                  <a:lnTo>
                    <a:pt x="537489" y="748944"/>
                  </a:lnTo>
                  <a:lnTo>
                    <a:pt x="544156" y="751001"/>
                  </a:lnTo>
                  <a:lnTo>
                    <a:pt x="550392" y="753033"/>
                  </a:lnTo>
                  <a:lnTo>
                    <a:pt x="554837" y="746594"/>
                  </a:lnTo>
                  <a:close/>
                </a:path>
                <a:path w="957580" h="785495">
                  <a:moveTo>
                    <a:pt x="574408" y="755357"/>
                  </a:moveTo>
                  <a:lnTo>
                    <a:pt x="567740" y="753033"/>
                  </a:lnTo>
                  <a:lnTo>
                    <a:pt x="561505" y="748944"/>
                  </a:lnTo>
                  <a:lnTo>
                    <a:pt x="557072" y="755370"/>
                  </a:lnTo>
                  <a:lnTo>
                    <a:pt x="563295" y="759485"/>
                  </a:lnTo>
                  <a:lnTo>
                    <a:pt x="569976" y="761504"/>
                  </a:lnTo>
                  <a:lnTo>
                    <a:pt x="574408" y="755357"/>
                  </a:lnTo>
                  <a:close/>
                </a:path>
                <a:path w="957580" h="785495">
                  <a:moveTo>
                    <a:pt x="630047" y="783170"/>
                  </a:moveTo>
                  <a:lnTo>
                    <a:pt x="578434" y="742518"/>
                  </a:lnTo>
                  <a:lnTo>
                    <a:pt x="578434" y="746594"/>
                  </a:lnTo>
                  <a:lnTo>
                    <a:pt x="580669" y="748944"/>
                  </a:lnTo>
                  <a:lnTo>
                    <a:pt x="580669" y="757415"/>
                  </a:lnTo>
                  <a:lnTo>
                    <a:pt x="578434" y="757428"/>
                  </a:lnTo>
                  <a:lnTo>
                    <a:pt x="578434" y="760628"/>
                  </a:lnTo>
                  <a:lnTo>
                    <a:pt x="576199" y="763841"/>
                  </a:lnTo>
                  <a:lnTo>
                    <a:pt x="576199" y="765911"/>
                  </a:lnTo>
                  <a:lnTo>
                    <a:pt x="574408" y="765911"/>
                  </a:lnTo>
                  <a:lnTo>
                    <a:pt x="574408" y="767969"/>
                  </a:lnTo>
                  <a:lnTo>
                    <a:pt x="572198" y="767969"/>
                  </a:lnTo>
                  <a:lnTo>
                    <a:pt x="572198" y="770305"/>
                  </a:lnTo>
                  <a:lnTo>
                    <a:pt x="569976" y="770305"/>
                  </a:lnTo>
                  <a:lnTo>
                    <a:pt x="569976" y="772337"/>
                  </a:lnTo>
                  <a:lnTo>
                    <a:pt x="567740" y="772337"/>
                  </a:lnTo>
                  <a:lnTo>
                    <a:pt x="565518" y="774395"/>
                  </a:lnTo>
                  <a:lnTo>
                    <a:pt x="630047" y="783170"/>
                  </a:lnTo>
                  <a:close/>
                </a:path>
                <a:path w="957580" h="785495">
                  <a:moveTo>
                    <a:pt x="638479" y="780821"/>
                  </a:moveTo>
                  <a:lnTo>
                    <a:pt x="632256" y="774395"/>
                  </a:lnTo>
                  <a:lnTo>
                    <a:pt x="627799" y="778789"/>
                  </a:lnTo>
                  <a:lnTo>
                    <a:pt x="632256" y="785215"/>
                  </a:lnTo>
                  <a:lnTo>
                    <a:pt x="638479" y="780821"/>
                  </a:lnTo>
                  <a:close/>
                </a:path>
                <a:path w="957580" h="785495">
                  <a:moveTo>
                    <a:pt x="638479" y="4394"/>
                  </a:moveTo>
                  <a:lnTo>
                    <a:pt x="632256" y="0"/>
                  </a:lnTo>
                  <a:lnTo>
                    <a:pt x="627799" y="6451"/>
                  </a:lnTo>
                  <a:lnTo>
                    <a:pt x="634479" y="8483"/>
                  </a:lnTo>
                  <a:lnTo>
                    <a:pt x="638479" y="4394"/>
                  </a:lnTo>
                  <a:close/>
                </a:path>
                <a:path w="957580" h="785495">
                  <a:moveTo>
                    <a:pt x="660311" y="761517"/>
                  </a:moveTo>
                  <a:lnTo>
                    <a:pt x="653618" y="755370"/>
                  </a:lnTo>
                  <a:lnTo>
                    <a:pt x="653618" y="757428"/>
                  </a:lnTo>
                  <a:lnTo>
                    <a:pt x="649617" y="761517"/>
                  </a:lnTo>
                  <a:lnTo>
                    <a:pt x="653618" y="765911"/>
                  </a:lnTo>
                  <a:lnTo>
                    <a:pt x="658075" y="761517"/>
                  </a:lnTo>
                  <a:lnTo>
                    <a:pt x="660311" y="761517"/>
                  </a:lnTo>
                  <a:close/>
                </a:path>
                <a:path w="957580" h="785495">
                  <a:moveTo>
                    <a:pt x="662520" y="19278"/>
                  </a:moveTo>
                  <a:lnTo>
                    <a:pt x="658063" y="14922"/>
                  </a:lnTo>
                  <a:lnTo>
                    <a:pt x="655840" y="14922"/>
                  </a:lnTo>
                  <a:lnTo>
                    <a:pt x="651395" y="21348"/>
                  </a:lnTo>
                  <a:lnTo>
                    <a:pt x="653605" y="21348"/>
                  </a:lnTo>
                  <a:lnTo>
                    <a:pt x="658063" y="25730"/>
                  </a:lnTo>
                  <a:lnTo>
                    <a:pt x="662520" y="19278"/>
                  </a:lnTo>
                  <a:close/>
                </a:path>
                <a:path w="957580" h="785495">
                  <a:moveTo>
                    <a:pt x="679424" y="740156"/>
                  </a:moveTo>
                  <a:lnTo>
                    <a:pt x="675411" y="736053"/>
                  </a:lnTo>
                  <a:lnTo>
                    <a:pt x="670966" y="740156"/>
                  </a:lnTo>
                  <a:lnTo>
                    <a:pt x="675411" y="746582"/>
                  </a:lnTo>
                  <a:lnTo>
                    <a:pt x="679424" y="740156"/>
                  </a:lnTo>
                  <a:close/>
                </a:path>
                <a:path w="957580" h="785495">
                  <a:moveTo>
                    <a:pt x="686079" y="36258"/>
                  </a:moveTo>
                  <a:lnTo>
                    <a:pt x="681647" y="32169"/>
                  </a:lnTo>
                  <a:lnTo>
                    <a:pt x="679424" y="32169"/>
                  </a:lnTo>
                  <a:lnTo>
                    <a:pt x="675411" y="36258"/>
                  </a:lnTo>
                  <a:lnTo>
                    <a:pt x="677214" y="38620"/>
                  </a:lnTo>
                  <a:lnTo>
                    <a:pt x="681647" y="40652"/>
                  </a:lnTo>
                  <a:lnTo>
                    <a:pt x="686079" y="36258"/>
                  </a:lnTo>
                  <a:close/>
                </a:path>
                <a:path w="957580" h="785495">
                  <a:moveTo>
                    <a:pt x="701243" y="721144"/>
                  </a:moveTo>
                  <a:lnTo>
                    <a:pt x="694524" y="716749"/>
                  </a:lnTo>
                  <a:lnTo>
                    <a:pt x="690092" y="721144"/>
                  </a:lnTo>
                  <a:lnTo>
                    <a:pt x="694524" y="725220"/>
                  </a:lnTo>
                  <a:lnTo>
                    <a:pt x="701243" y="721144"/>
                  </a:lnTo>
                  <a:close/>
                </a:path>
                <a:path w="957580" h="785495">
                  <a:moveTo>
                    <a:pt x="707453" y="55587"/>
                  </a:moveTo>
                  <a:lnTo>
                    <a:pt x="702995" y="51498"/>
                  </a:lnTo>
                  <a:lnTo>
                    <a:pt x="701243" y="49123"/>
                  </a:lnTo>
                  <a:lnTo>
                    <a:pt x="696772" y="55587"/>
                  </a:lnTo>
                  <a:lnTo>
                    <a:pt x="698995" y="55587"/>
                  </a:lnTo>
                  <a:lnTo>
                    <a:pt x="702995" y="59982"/>
                  </a:lnTo>
                  <a:lnTo>
                    <a:pt x="707453" y="55587"/>
                  </a:lnTo>
                  <a:close/>
                </a:path>
                <a:path w="957580" h="785495">
                  <a:moveTo>
                    <a:pt x="718134" y="699490"/>
                  </a:moveTo>
                  <a:lnTo>
                    <a:pt x="714095" y="693051"/>
                  </a:lnTo>
                  <a:lnTo>
                    <a:pt x="709688" y="699490"/>
                  </a:lnTo>
                  <a:lnTo>
                    <a:pt x="714095" y="703884"/>
                  </a:lnTo>
                  <a:lnTo>
                    <a:pt x="718134" y="699490"/>
                  </a:lnTo>
                  <a:close/>
                </a:path>
                <a:path w="957580" h="785495">
                  <a:moveTo>
                    <a:pt x="728814" y="74879"/>
                  </a:moveTo>
                  <a:lnTo>
                    <a:pt x="722553" y="70510"/>
                  </a:lnTo>
                  <a:lnTo>
                    <a:pt x="722553" y="68453"/>
                  </a:lnTo>
                  <a:lnTo>
                    <a:pt x="718134" y="74879"/>
                  </a:lnTo>
                  <a:lnTo>
                    <a:pt x="722553" y="79273"/>
                  </a:lnTo>
                  <a:lnTo>
                    <a:pt x="728814" y="74879"/>
                  </a:lnTo>
                  <a:close/>
                </a:path>
                <a:path w="957580" h="785495">
                  <a:moveTo>
                    <a:pt x="737704" y="676097"/>
                  </a:moveTo>
                  <a:lnTo>
                    <a:pt x="731012" y="671690"/>
                  </a:lnTo>
                  <a:lnTo>
                    <a:pt x="727011" y="678154"/>
                  </a:lnTo>
                  <a:lnTo>
                    <a:pt x="733247" y="682548"/>
                  </a:lnTo>
                  <a:lnTo>
                    <a:pt x="737704" y="676097"/>
                  </a:lnTo>
                  <a:close/>
                </a:path>
                <a:path w="957580" h="785495">
                  <a:moveTo>
                    <a:pt x="746163" y="96227"/>
                  </a:moveTo>
                  <a:lnTo>
                    <a:pt x="741718" y="89776"/>
                  </a:lnTo>
                  <a:lnTo>
                    <a:pt x="737717" y="96227"/>
                  </a:lnTo>
                  <a:lnTo>
                    <a:pt x="741718" y="100622"/>
                  </a:lnTo>
                  <a:lnTo>
                    <a:pt x="746163" y="96227"/>
                  </a:lnTo>
                  <a:close/>
                </a:path>
                <a:path w="957580" h="785495">
                  <a:moveTo>
                    <a:pt x="752830" y="652678"/>
                  </a:moveTo>
                  <a:lnTo>
                    <a:pt x="746163" y="648296"/>
                  </a:lnTo>
                  <a:lnTo>
                    <a:pt x="743927" y="654735"/>
                  </a:lnTo>
                  <a:lnTo>
                    <a:pt x="748385" y="658812"/>
                  </a:lnTo>
                  <a:lnTo>
                    <a:pt x="752830" y="652678"/>
                  </a:lnTo>
                  <a:close/>
                </a:path>
                <a:path w="957580" h="785495">
                  <a:moveTo>
                    <a:pt x="765733" y="119938"/>
                  </a:moveTo>
                  <a:lnTo>
                    <a:pt x="761288" y="113487"/>
                  </a:lnTo>
                  <a:lnTo>
                    <a:pt x="754621" y="117589"/>
                  </a:lnTo>
                  <a:lnTo>
                    <a:pt x="759053" y="124040"/>
                  </a:lnTo>
                  <a:lnTo>
                    <a:pt x="765733" y="119938"/>
                  </a:lnTo>
                  <a:close/>
                </a:path>
                <a:path w="957580" h="785495">
                  <a:moveTo>
                    <a:pt x="767511" y="628980"/>
                  </a:moveTo>
                  <a:lnTo>
                    <a:pt x="763511" y="624611"/>
                  </a:lnTo>
                  <a:lnTo>
                    <a:pt x="759053" y="631037"/>
                  </a:lnTo>
                  <a:lnTo>
                    <a:pt x="765733" y="635419"/>
                  </a:lnTo>
                  <a:lnTo>
                    <a:pt x="767511" y="628980"/>
                  </a:lnTo>
                  <a:close/>
                </a:path>
                <a:path w="957580" h="785495">
                  <a:moveTo>
                    <a:pt x="780427" y="143344"/>
                  </a:moveTo>
                  <a:lnTo>
                    <a:pt x="776427" y="136918"/>
                  </a:lnTo>
                  <a:lnTo>
                    <a:pt x="771969" y="141312"/>
                  </a:lnTo>
                  <a:lnTo>
                    <a:pt x="774192" y="147739"/>
                  </a:lnTo>
                  <a:lnTo>
                    <a:pt x="780427" y="143344"/>
                  </a:lnTo>
                  <a:close/>
                </a:path>
                <a:path w="957580" h="785495">
                  <a:moveTo>
                    <a:pt x="782650" y="603224"/>
                  </a:moveTo>
                  <a:lnTo>
                    <a:pt x="776427" y="599135"/>
                  </a:lnTo>
                  <a:lnTo>
                    <a:pt x="771969" y="605574"/>
                  </a:lnTo>
                  <a:lnTo>
                    <a:pt x="778624" y="609688"/>
                  </a:lnTo>
                  <a:lnTo>
                    <a:pt x="782650" y="603224"/>
                  </a:lnTo>
                  <a:close/>
                </a:path>
                <a:path w="957580" h="785495">
                  <a:moveTo>
                    <a:pt x="795540" y="577773"/>
                  </a:moveTo>
                  <a:lnTo>
                    <a:pt x="789317" y="575449"/>
                  </a:lnTo>
                  <a:lnTo>
                    <a:pt x="787082" y="581875"/>
                  </a:lnTo>
                  <a:lnTo>
                    <a:pt x="793343" y="583933"/>
                  </a:lnTo>
                  <a:lnTo>
                    <a:pt x="795540" y="577773"/>
                  </a:lnTo>
                  <a:close/>
                </a:path>
                <a:path w="957580" h="785495">
                  <a:moveTo>
                    <a:pt x="795540" y="169087"/>
                  </a:moveTo>
                  <a:lnTo>
                    <a:pt x="791540" y="162661"/>
                  </a:lnTo>
                  <a:lnTo>
                    <a:pt x="784885" y="164693"/>
                  </a:lnTo>
                  <a:lnTo>
                    <a:pt x="789305" y="171132"/>
                  </a:lnTo>
                  <a:lnTo>
                    <a:pt x="795540" y="169087"/>
                  </a:lnTo>
                  <a:close/>
                </a:path>
                <a:path w="957580" h="785495">
                  <a:moveTo>
                    <a:pt x="806221" y="552069"/>
                  </a:moveTo>
                  <a:lnTo>
                    <a:pt x="799998" y="547649"/>
                  </a:lnTo>
                  <a:lnTo>
                    <a:pt x="797763" y="556133"/>
                  </a:lnTo>
                  <a:lnTo>
                    <a:pt x="804456" y="558495"/>
                  </a:lnTo>
                  <a:lnTo>
                    <a:pt x="806221" y="552069"/>
                  </a:lnTo>
                  <a:close/>
                </a:path>
                <a:path w="957580" h="785495">
                  <a:moveTo>
                    <a:pt x="806221" y="194843"/>
                  </a:moveTo>
                  <a:lnTo>
                    <a:pt x="804456" y="188417"/>
                  </a:lnTo>
                  <a:lnTo>
                    <a:pt x="797763" y="190449"/>
                  </a:lnTo>
                  <a:lnTo>
                    <a:pt x="799998" y="196900"/>
                  </a:lnTo>
                  <a:lnTo>
                    <a:pt x="806221" y="194843"/>
                  </a:lnTo>
                  <a:close/>
                </a:path>
                <a:path w="957580" h="785495">
                  <a:moveTo>
                    <a:pt x="817346" y="524268"/>
                  </a:moveTo>
                  <a:lnTo>
                    <a:pt x="810679" y="521906"/>
                  </a:lnTo>
                  <a:lnTo>
                    <a:pt x="808456" y="528358"/>
                  </a:lnTo>
                  <a:lnTo>
                    <a:pt x="815111" y="530694"/>
                  </a:lnTo>
                  <a:lnTo>
                    <a:pt x="817346" y="524268"/>
                  </a:lnTo>
                  <a:close/>
                </a:path>
                <a:path w="957580" h="785495">
                  <a:moveTo>
                    <a:pt x="825804" y="496468"/>
                  </a:moveTo>
                  <a:lnTo>
                    <a:pt x="819124" y="494131"/>
                  </a:lnTo>
                  <a:lnTo>
                    <a:pt x="817346" y="502894"/>
                  </a:lnTo>
                  <a:lnTo>
                    <a:pt x="823569" y="502894"/>
                  </a:lnTo>
                  <a:lnTo>
                    <a:pt x="825804" y="496468"/>
                  </a:lnTo>
                  <a:close/>
                </a:path>
                <a:path w="957580" h="785495">
                  <a:moveTo>
                    <a:pt x="825804" y="241630"/>
                  </a:moveTo>
                  <a:lnTo>
                    <a:pt x="817346" y="243992"/>
                  </a:lnTo>
                  <a:lnTo>
                    <a:pt x="819124" y="250456"/>
                  </a:lnTo>
                  <a:lnTo>
                    <a:pt x="825804" y="248081"/>
                  </a:lnTo>
                  <a:lnTo>
                    <a:pt x="825804" y="241630"/>
                  </a:lnTo>
                  <a:close/>
                </a:path>
                <a:path w="957580" h="785495">
                  <a:moveTo>
                    <a:pt x="832027" y="468680"/>
                  </a:moveTo>
                  <a:lnTo>
                    <a:pt x="825804" y="468680"/>
                  </a:lnTo>
                  <a:lnTo>
                    <a:pt x="823569" y="475132"/>
                  </a:lnTo>
                  <a:lnTo>
                    <a:pt x="830249" y="475132"/>
                  </a:lnTo>
                  <a:lnTo>
                    <a:pt x="832027" y="468680"/>
                  </a:lnTo>
                  <a:close/>
                </a:path>
                <a:path w="957580" h="785495">
                  <a:moveTo>
                    <a:pt x="834263" y="275882"/>
                  </a:moveTo>
                  <a:lnTo>
                    <a:pt x="832027" y="269430"/>
                  </a:lnTo>
                  <a:lnTo>
                    <a:pt x="825804" y="271767"/>
                  </a:lnTo>
                  <a:lnTo>
                    <a:pt x="825804" y="278218"/>
                  </a:lnTo>
                  <a:lnTo>
                    <a:pt x="834263" y="275882"/>
                  </a:lnTo>
                  <a:close/>
                </a:path>
                <a:path w="957580" h="785495">
                  <a:moveTo>
                    <a:pt x="836485" y="440893"/>
                  </a:moveTo>
                  <a:lnTo>
                    <a:pt x="830262" y="440893"/>
                  </a:lnTo>
                  <a:lnTo>
                    <a:pt x="830262" y="447014"/>
                  </a:lnTo>
                  <a:lnTo>
                    <a:pt x="836485" y="447014"/>
                  </a:lnTo>
                  <a:lnTo>
                    <a:pt x="836485" y="440893"/>
                  </a:lnTo>
                  <a:close/>
                </a:path>
                <a:path w="957580" h="785495">
                  <a:moveTo>
                    <a:pt x="838708" y="303961"/>
                  </a:moveTo>
                  <a:lnTo>
                    <a:pt x="836472" y="297548"/>
                  </a:lnTo>
                  <a:lnTo>
                    <a:pt x="830249" y="299567"/>
                  </a:lnTo>
                  <a:lnTo>
                    <a:pt x="832015" y="306031"/>
                  </a:lnTo>
                  <a:lnTo>
                    <a:pt x="838708" y="303961"/>
                  </a:lnTo>
                  <a:close/>
                </a:path>
                <a:path w="957580" h="785495">
                  <a:moveTo>
                    <a:pt x="840930" y="412775"/>
                  </a:moveTo>
                  <a:lnTo>
                    <a:pt x="834263" y="410743"/>
                  </a:lnTo>
                  <a:lnTo>
                    <a:pt x="834263" y="419227"/>
                  </a:lnTo>
                  <a:lnTo>
                    <a:pt x="840930" y="419227"/>
                  </a:lnTo>
                  <a:lnTo>
                    <a:pt x="840930" y="412775"/>
                  </a:lnTo>
                  <a:close/>
                </a:path>
                <a:path w="957580" h="785495">
                  <a:moveTo>
                    <a:pt x="840930" y="325335"/>
                  </a:moveTo>
                  <a:lnTo>
                    <a:pt x="834263" y="327367"/>
                  </a:lnTo>
                  <a:lnTo>
                    <a:pt x="834263" y="333819"/>
                  </a:lnTo>
                  <a:lnTo>
                    <a:pt x="840930" y="333819"/>
                  </a:lnTo>
                  <a:lnTo>
                    <a:pt x="840930" y="325335"/>
                  </a:lnTo>
                  <a:close/>
                </a:path>
                <a:path w="957580" h="785495">
                  <a:moveTo>
                    <a:pt x="843140" y="382955"/>
                  </a:moveTo>
                  <a:lnTo>
                    <a:pt x="836485" y="382955"/>
                  </a:lnTo>
                  <a:lnTo>
                    <a:pt x="836485" y="389407"/>
                  </a:lnTo>
                  <a:lnTo>
                    <a:pt x="843140" y="389407"/>
                  </a:lnTo>
                  <a:lnTo>
                    <a:pt x="843140" y="382955"/>
                  </a:lnTo>
                  <a:close/>
                </a:path>
                <a:path w="957580" h="785495">
                  <a:moveTo>
                    <a:pt x="843140" y="355168"/>
                  </a:moveTo>
                  <a:lnTo>
                    <a:pt x="836485" y="355168"/>
                  </a:lnTo>
                  <a:lnTo>
                    <a:pt x="836485" y="361619"/>
                  </a:lnTo>
                  <a:lnTo>
                    <a:pt x="843140" y="361619"/>
                  </a:lnTo>
                  <a:lnTo>
                    <a:pt x="843140" y="355168"/>
                  </a:lnTo>
                  <a:close/>
                </a:path>
                <a:path w="957580" h="785495">
                  <a:moveTo>
                    <a:pt x="957046" y="389394"/>
                  </a:moveTo>
                  <a:lnTo>
                    <a:pt x="954836" y="389394"/>
                  </a:lnTo>
                  <a:lnTo>
                    <a:pt x="954836" y="384975"/>
                  </a:lnTo>
                  <a:lnTo>
                    <a:pt x="952614" y="384975"/>
                  </a:lnTo>
                  <a:lnTo>
                    <a:pt x="952614" y="382943"/>
                  </a:lnTo>
                  <a:lnTo>
                    <a:pt x="950391" y="380885"/>
                  </a:lnTo>
                  <a:lnTo>
                    <a:pt x="948169" y="378548"/>
                  </a:lnTo>
                  <a:lnTo>
                    <a:pt x="945934" y="378548"/>
                  </a:lnTo>
                  <a:lnTo>
                    <a:pt x="944156" y="376529"/>
                  </a:lnTo>
                  <a:lnTo>
                    <a:pt x="939711" y="342303"/>
                  </a:lnTo>
                  <a:lnTo>
                    <a:pt x="933043" y="327367"/>
                  </a:lnTo>
                  <a:lnTo>
                    <a:pt x="926807" y="310095"/>
                  </a:lnTo>
                  <a:lnTo>
                    <a:pt x="898779" y="267385"/>
                  </a:lnTo>
                  <a:lnTo>
                    <a:pt x="860069" y="233159"/>
                  </a:lnTo>
                  <a:lnTo>
                    <a:pt x="844943" y="226707"/>
                  </a:lnTo>
                  <a:lnTo>
                    <a:pt x="828040" y="218224"/>
                  </a:lnTo>
                  <a:lnTo>
                    <a:pt x="815352" y="214579"/>
                  </a:lnTo>
                  <a:lnTo>
                    <a:pt x="815111" y="213868"/>
                  </a:lnTo>
                  <a:lnTo>
                    <a:pt x="814108" y="214223"/>
                  </a:lnTo>
                  <a:lnTo>
                    <a:pt x="812914" y="213868"/>
                  </a:lnTo>
                  <a:lnTo>
                    <a:pt x="780427" y="209981"/>
                  </a:lnTo>
                  <a:lnTo>
                    <a:pt x="780427" y="190449"/>
                  </a:lnTo>
                  <a:lnTo>
                    <a:pt x="737717" y="213868"/>
                  </a:lnTo>
                  <a:lnTo>
                    <a:pt x="780427" y="237540"/>
                  </a:lnTo>
                  <a:lnTo>
                    <a:pt x="780427" y="218224"/>
                  </a:lnTo>
                  <a:lnTo>
                    <a:pt x="793343" y="218224"/>
                  </a:lnTo>
                  <a:lnTo>
                    <a:pt x="809828" y="220205"/>
                  </a:lnTo>
                  <a:lnTo>
                    <a:pt x="810679" y="222618"/>
                  </a:lnTo>
                  <a:lnTo>
                    <a:pt x="813676" y="221576"/>
                  </a:lnTo>
                  <a:lnTo>
                    <a:pt x="856056" y="239598"/>
                  </a:lnTo>
                  <a:lnTo>
                    <a:pt x="868959" y="250444"/>
                  </a:lnTo>
                  <a:lnTo>
                    <a:pt x="894765" y="271780"/>
                  </a:lnTo>
                  <a:lnTo>
                    <a:pt x="903224" y="284645"/>
                  </a:lnTo>
                  <a:lnTo>
                    <a:pt x="913904" y="299580"/>
                  </a:lnTo>
                  <a:lnTo>
                    <a:pt x="920140" y="314490"/>
                  </a:lnTo>
                  <a:lnTo>
                    <a:pt x="926807" y="329425"/>
                  </a:lnTo>
                  <a:lnTo>
                    <a:pt x="931252" y="344335"/>
                  </a:lnTo>
                  <a:lnTo>
                    <a:pt x="935266" y="361619"/>
                  </a:lnTo>
                  <a:lnTo>
                    <a:pt x="935266" y="376516"/>
                  </a:lnTo>
                  <a:lnTo>
                    <a:pt x="931252" y="376516"/>
                  </a:lnTo>
                  <a:lnTo>
                    <a:pt x="931252" y="378548"/>
                  </a:lnTo>
                  <a:lnTo>
                    <a:pt x="929030" y="378548"/>
                  </a:lnTo>
                  <a:lnTo>
                    <a:pt x="926807" y="380885"/>
                  </a:lnTo>
                  <a:lnTo>
                    <a:pt x="924585" y="380885"/>
                  </a:lnTo>
                  <a:lnTo>
                    <a:pt x="924585" y="382943"/>
                  </a:lnTo>
                  <a:lnTo>
                    <a:pt x="922362" y="384975"/>
                  </a:lnTo>
                  <a:lnTo>
                    <a:pt x="922362" y="387324"/>
                  </a:lnTo>
                  <a:lnTo>
                    <a:pt x="920140" y="389394"/>
                  </a:lnTo>
                  <a:lnTo>
                    <a:pt x="920140" y="400202"/>
                  </a:lnTo>
                  <a:lnTo>
                    <a:pt x="922362" y="400202"/>
                  </a:lnTo>
                  <a:lnTo>
                    <a:pt x="922362" y="404291"/>
                  </a:lnTo>
                  <a:lnTo>
                    <a:pt x="924585" y="404291"/>
                  </a:lnTo>
                  <a:lnTo>
                    <a:pt x="924585" y="406628"/>
                  </a:lnTo>
                  <a:lnTo>
                    <a:pt x="926807" y="406628"/>
                  </a:lnTo>
                  <a:lnTo>
                    <a:pt x="926807" y="408686"/>
                  </a:lnTo>
                  <a:lnTo>
                    <a:pt x="929030" y="408686"/>
                  </a:lnTo>
                  <a:lnTo>
                    <a:pt x="929030" y="410743"/>
                  </a:lnTo>
                  <a:lnTo>
                    <a:pt x="935266" y="410743"/>
                  </a:lnTo>
                  <a:lnTo>
                    <a:pt x="935266" y="412775"/>
                  </a:lnTo>
                  <a:lnTo>
                    <a:pt x="941933" y="412775"/>
                  </a:lnTo>
                  <a:lnTo>
                    <a:pt x="941933" y="410743"/>
                  </a:lnTo>
                  <a:lnTo>
                    <a:pt x="948169" y="410743"/>
                  </a:lnTo>
                  <a:lnTo>
                    <a:pt x="948169" y="408686"/>
                  </a:lnTo>
                  <a:lnTo>
                    <a:pt x="950391" y="408686"/>
                  </a:lnTo>
                  <a:lnTo>
                    <a:pt x="950391" y="406628"/>
                  </a:lnTo>
                  <a:lnTo>
                    <a:pt x="952614" y="406628"/>
                  </a:lnTo>
                  <a:lnTo>
                    <a:pt x="952614" y="404291"/>
                  </a:lnTo>
                  <a:lnTo>
                    <a:pt x="954836" y="402259"/>
                  </a:lnTo>
                  <a:lnTo>
                    <a:pt x="954836" y="397865"/>
                  </a:lnTo>
                  <a:lnTo>
                    <a:pt x="957046" y="397865"/>
                  </a:lnTo>
                  <a:lnTo>
                    <a:pt x="957046" y="395808"/>
                  </a:lnTo>
                  <a:lnTo>
                    <a:pt x="957046" y="393776"/>
                  </a:lnTo>
                  <a:lnTo>
                    <a:pt x="957046" y="389394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97139" y="3321227"/>
              <a:ext cx="946150" cy="235585"/>
            </a:xfrm>
            <a:custGeom>
              <a:avLst/>
              <a:gdLst/>
              <a:ahLst/>
              <a:cxnLst/>
              <a:rect l="l" t="t" r="r" b="b"/>
              <a:pathLst>
                <a:path w="946150" h="235585">
                  <a:moveTo>
                    <a:pt x="49390" y="149504"/>
                  </a:moveTo>
                  <a:lnTo>
                    <a:pt x="39204" y="132092"/>
                  </a:lnTo>
                  <a:lnTo>
                    <a:pt x="40932" y="130505"/>
                  </a:lnTo>
                  <a:lnTo>
                    <a:pt x="36398" y="127292"/>
                  </a:lnTo>
                  <a:lnTo>
                    <a:pt x="25819" y="109156"/>
                  </a:lnTo>
                  <a:lnTo>
                    <a:pt x="0" y="149504"/>
                  </a:lnTo>
                  <a:lnTo>
                    <a:pt x="49390" y="149504"/>
                  </a:lnTo>
                  <a:close/>
                </a:path>
                <a:path w="946150" h="235585">
                  <a:moveTo>
                    <a:pt x="701243" y="0"/>
                  </a:moveTo>
                  <a:lnTo>
                    <a:pt x="662520" y="0"/>
                  </a:lnTo>
                  <a:lnTo>
                    <a:pt x="662520" y="2057"/>
                  </a:lnTo>
                  <a:lnTo>
                    <a:pt x="701243" y="2057"/>
                  </a:lnTo>
                  <a:lnTo>
                    <a:pt x="701243" y="0"/>
                  </a:lnTo>
                  <a:close/>
                </a:path>
                <a:path w="946150" h="235585">
                  <a:moveTo>
                    <a:pt x="795553" y="207429"/>
                  </a:moveTo>
                  <a:lnTo>
                    <a:pt x="784898" y="207429"/>
                  </a:lnTo>
                  <a:lnTo>
                    <a:pt x="784898" y="188125"/>
                  </a:lnTo>
                  <a:lnTo>
                    <a:pt x="741730" y="211810"/>
                  </a:lnTo>
                  <a:lnTo>
                    <a:pt x="784898" y="235229"/>
                  </a:lnTo>
                  <a:lnTo>
                    <a:pt x="784898" y="215315"/>
                  </a:lnTo>
                  <a:lnTo>
                    <a:pt x="795553" y="213880"/>
                  </a:lnTo>
                  <a:lnTo>
                    <a:pt x="795553" y="207429"/>
                  </a:lnTo>
                  <a:close/>
                </a:path>
                <a:path w="946150" h="235585">
                  <a:moveTo>
                    <a:pt x="817359" y="211797"/>
                  </a:moveTo>
                  <a:lnTo>
                    <a:pt x="815124" y="203047"/>
                  </a:lnTo>
                  <a:lnTo>
                    <a:pt x="812927" y="205384"/>
                  </a:lnTo>
                  <a:lnTo>
                    <a:pt x="802233" y="207416"/>
                  </a:lnTo>
                  <a:lnTo>
                    <a:pt x="802233" y="213880"/>
                  </a:lnTo>
                  <a:lnTo>
                    <a:pt x="815124" y="211797"/>
                  </a:lnTo>
                  <a:lnTo>
                    <a:pt x="817359" y="211797"/>
                  </a:lnTo>
                  <a:close/>
                </a:path>
                <a:path w="946150" h="235585">
                  <a:moveTo>
                    <a:pt x="838720" y="203060"/>
                  </a:moveTo>
                  <a:lnTo>
                    <a:pt x="834275" y="196608"/>
                  </a:lnTo>
                  <a:lnTo>
                    <a:pt x="830262" y="198945"/>
                  </a:lnTo>
                  <a:lnTo>
                    <a:pt x="821385" y="201002"/>
                  </a:lnTo>
                  <a:lnTo>
                    <a:pt x="823582" y="209486"/>
                  </a:lnTo>
                  <a:lnTo>
                    <a:pt x="832040" y="207429"/>
                  </a:lnTo>
                  <a:lnTo>
                    <a:pt x="838720" y="203060"/>
                  </a:lnTo>
                  <a:close/>
                </a:path>
                <a:path w="946150" h="235585">
                  <a:moveTo>
                    <a:pt x="857859" y="194576"/>
                  </a:moveTo>
                  <a:lnTo>
                    <a:pt x="853846" y="188125"/>
                  </a:lnTo>
                  <a:lnTo>
                    <a:pt x="844956" y="192519"/>
                  </a:lnTo>
                  <a:lnTo>
                    <a:pt x="843153" y="194576"/>
                  </a:lnTo>
                  <a:lnTo>
                    <a:pt x="844956" y="201002"/>
                  </a:lnTo>
                  <a:lnTo>
                    <a:pt x="847178" y="198945"/>
                  </a:lnTo>
                  <a:lnTo>
                    <a:pt x="857859" y="194576"/>
                  </a:lnTo>
                  <a:close/>
                </a:path>
                <a:path w="946150" h="235585">
                  <a:moveTo>
                    <a:pt x="875207" y="181673"/>
                  </a:moveTo>
                  <a:lnTo>
                    <a:pt x="870762" y="177584"/>
                  </a:lnTo>
                  <a:lnTo>
                    <a:pt x="860069" y="183743"/>
                  </a:lnTo>
                  <a:lnTo>
                    <a:pt x="864514" y="190157"/>
                  </a:lnTo>
                  <a:lnTo>
                    <a:pt x="875207" y="181673"/>
                  </a:lnTo>
                  <a:close/>
                </a:path>
                <a:path w="946150" h="235585">
                  <a:moveTo>
                    <a:pt x="892556" y="168808"/>
                  </a:moveTo>
                  <a:lnTo>
                    <a:pt x="888111" y="162382"/>
                  </a:lnTo>
                  <a:lnTo>
                    <a:pt x="885888" y="164719"/>
                  </a:lnTo>
                  <a:lnTo>
                    <a:pt x="877430" y="173189"/>
                  </a:lnTo>
                  <a:lnTo>
                    <a:pt x="881875" y="177584"/>
                  </a:lnTo>
                  <a:lnTo>
                    <a:pt x="890333" y="171157"/>
                  </a:lnTo>
                  <a:lnTo>
                    <a:pt x="892556" y="168808"/>
                  </a:lnTo>
                  <a:close/>
                </a:path>
                <a:path w="946150" h="235585">
                  <a:moveTo>
                    <a:pt x="907249" y="151841"/>
                  </a:moveTo>
                  <a:lnTo>
                    <a:pt x="901014" y="147472"/>
                  </a:lnTo>
                  <a:lnTo>
                    <a:pt x="896569" y="153898"/>
                  </a:lnTo>
                  <a:lnTo>
                    <a:pt x="892556" y="158292"/>
                  </a:lnTo>
                  <a:lnTo>
                    <a:pt x="896569" y="162382"/>
                  </a:lnTo>
                  <a:lnTo>
                    <a:pt x="903236" y="158292"/>
                  </a:lnTo>
                  <a:lnTo>
                    <a:pt x="907249" y="151841"/>
                  </a:lnTo>
                  <a:close/>
                </a:path>
                <a:path w="946150" h="235585">
                  <a:moveTo>
                    <a:pt x="920153" y="134569"/>
                  </a:moveTo>
                  <a:lnTo>
                    <a:pt x="913917" y="130505"/>
                  </a:lnTo>
                  <a:lnTo>
                    <a:pt x="907249" y="141020"/>
                  </a:lnTo>
                  <a:lnTo>
                    <a:pt x="905459" y="141020"/>
                  </a:lnTo>
                  <a:lnTo>
                    <a:pt x="911694" y="147472"/>
                  </a:lnTo>
                  <a:lnTo>
                    <a:pt x="913917" y="145415"/>
                  </a:lnTo>
                  <a:lnTo>
                    <a:pt x="920153" y="134569"/>
                  </a:lnTo>
                  <a:close/>
                </a:path>
                <a:path w="946150" h="235585">
                  <a:moveTo>
                    <a:pt x="931265" y="115277"/>
                  </a:moveTo>
                  <a:lnTo>
                    <a:pt x="924598" y="111188"/>
                  </a:lnTo>
                  <a:lnTo>
                    <a:pt x="918362" y="124053"/>
                  </a:lnTo>
                  <a:lnTo>
                    <a:pt x="924598" y="128155"/>
                  </a:lnTo>
                  <a:lnTo>
                    <a:pt x="931265" y="115277"/>
                  </a:lnTo>
                  <a:close/>
                </a:path>
                <a:path w="946150" h="235585">
                  <a:moveTo>
                    <a:pt x="937501" y="93903"/>
                  </a:moveTo>
                  <a:lnTo>
                    <a:pt x="931265" y="91871"/>
                  </a:lnTo>
                  <a:lnTo>
                    <a:pt x="931265" y="96240"/>
                  </a:lnTo>
                  <a:lnTo>
                    <a:pt x="926820" y="104736"/>
                  </a:lnTo>
                  <a:lnTo>
                    <a:pt x="933056" y="109143"/>
                  </a:lnTo>
                  <a:lnTo>
                    <a:pt x="937501" y="98298"/>
                  </a:lnTo>
                  <a:lnTo>
                    <a:pt x="937501" y="93903"/>
                  </a:lnTo>
                  <a:close/>
                </a:path>
                <a:path w="946150" h="235585">
                  <a:moveTo>
                    <a:pt x="944168" y="72555"/>
                  </a:moveTo>
                  <a:lnTo>
                    <a:pt x="937501" y="72555"/>
                  </a:lnTo>
                  <a:lnTo>
                    <a:pt x="935266" y="81038"/>
                  </a:lnTo>
                  <a:lnTo>
                    <a:pt x="933056" y="85420"/>
                  </a:lnTo>
                  <a:lnTo>
                    <a:pt x="939723" y="87464"/>
                  </a:lnTo>
                  <a:lnTo>
                    <a:pt x="941946" y="83388"/>
                  </a:lnTo>
                  <a:lnTo>
                    <a:pt x="944168" y="72555"/>
                  </a:lnTo>
                  <a:close/>
                </a:path>
                <a:path w="946150" h="235585">
                  <a:moveTo>
                    <a:pt x="945946" y="51231"/>
                  </a:moveTo>
                  <a:lnTo>
                    <a:pt x="939723" y="51231"/>
                  </a:lnTo>
                  <a:lnTo>
                    <a:pt x="937501" y="64084"/>
                  </a:lnTo>
                  <a:lnTo>
                    <a:pt x="944168" y="66141"/>
                  </a:lnTo>
                  <a:lnTo>
                    <a:pt x="945946" y="51231"/>
                  </a:lnTo>
                  <a:close/>
                </a:path>
                <a:path w="946150" h="235585">
                  <a:moveTo>
                    <a:pt x="945946" y="44767"/>
                  </a:moveTo>
                  <a:lnTo>
                    <a:pt x="944168" y="31889"/>
                  </a:lnTo>
                  <a:lnTo>
                    <a:pt x="937501" y="31889"/>
                  </a:lnTo>
                  <a:lnTo>
                    <a:pt x="937501" y="44767"/>
                  </a:lnTo>
                  <a:lnTo>
                    <a:pt x="945946" y="4476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59689" y="311198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39">
                  <a:moveTo>
                    <a:pt x="125357" y="0"/>
                  </a:moveTo>
                  <a:lnTo>
                    <a:pt x="170518" y="0"/>
                  </a:lnTo>
                </a:path>
                <a:path w="170814" h="218439">
                  <a:moveTo>
                    <a:pt x="0" y="218290"/>
                  </a:moveTo>
                  <a:lnTo>
                    <a:pt x="45161" y="218290"/>
                  </a:lnTo>
                </a:path>
              </a:pathLst>
            </a:custGeom>
            <a:ln w="1270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78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26419" y="760673"/>
            <a:ext cx="29197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Cuadro</a:t>
            </a:r>
            <a:r>
              <a:rPr sz="6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211F1F"/>
                </a:solidFill>
                <a:latin typeface="Arial"/>
                <a:cs typeface="Arial"/>
              </a:rPr>
              <a:t>2.2</a:t>
            </a:r>
            <a:r>
              <a:rPr sz="600" b="1" spc="5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diagramas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características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transformador.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71236" y="2285684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387" y="0"/>
                </a:lnTo>
              </a:path>
            </a:pathLst>
          </a:custGeom>
          <a:ln w="127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3539121" y="1776884"/>
          <a:ext cx="4212590" cy="2035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225"/>
                <a:gridCol w="815340"/>
                <a:gridCol w="343534"/>
                <a:gridCol w="265430"/>
                <a:gridCol w="796925"/>
                <a:gridCol w="819149"/>
                <a:gridCol w="889635"/>
              </a:tblGrid>
              <a:tr h="427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12140" marR="132715" algn="r">
                        <a:lnSpc>
                          <a:spcPct val="132800"/>
                        </a:lnSpc>
                      </a:pPr>
                      <a:r>
                        <a:rPr sz="80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α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α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5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4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81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75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4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10160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132715" marR="64769" indent="-60960" algn="just">
                        <a:lnSpc>
                          <a:spcPct val="176600"/>
                        </a:lnSpc>
                        <a:spcBef>
                          <a:spcPts val="565"/>
                        </a:spcBef>
                      </a:pPr>
                      <a:r>
                        <a:rPr sz="70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∆</a:t>
                      </a:r>
                      <a:r>
                        <a:rPr sz="75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7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β β</a:t>
                      </a:r>
                      <a:endParaRPr sz="750">
                        <a:latin typeface="Arial Unicode MS"/>
                        <a:cs typeface="Arial Unicode MS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70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∆</a:t>
                      </a:r>
                      <a:r>
                        <a:rPr sz="75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60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3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55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≠</a:t>
                      </a:r>
                      <a:r>
                        <a:rPr sz="550" spc="3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3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3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QBT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75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β</a:t>
                      </a:r>
                      <a:r>
                        <a:rPr sz="550" i="1" spc="-1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=</a:t>
                      </a:r>
                      <a:r>
                        <a:rPr sz="600" spc="-1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±</a:t>
                      </a:r>
                      <a:r>
                        <a:rPr sz="5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π</a:t>
                      </a:r>
                      <a:r>
                        <a:rPr sz="550" i="1" spc="-1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/</a:t>
                      </a:r>
                      <a:r>
                        <a:rPr sz="600" spc="-1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0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2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1206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75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variable</a:t>
                      </a:r>
                      <a:r>
                        <a:rPr sz="550" spc="10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α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75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sz="5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Control</a:t>
                      </a:r>
                      <a:r>
                        <a:rPr sz="500" spc="6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500" spc="7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0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activo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T="190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</a:tr>
              <a:tr h="99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75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(debido</a:t>
                      </a:r>
                      <a:r>
                        <a:rPr sz="450" spc="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450" spc="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450" i="1" spc="1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≠</a:t>
                      </a:r>
                      <a:r>
                        <a:rPr sz="450" spc="3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0)</a:t>
                      </a:r>
                      <a:r>
                        <a:rPr sz="450" spc="1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y</a:t>
                      </a:r>
                      <a:r>
                        <a:rPr sz="450" spc="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flujos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12140" marR="132715" algn="r">
                        <a:lnSpc>
                          <a:spcPct val="142200"/>
                        </a:lnSpc>
                        <a:spcBef>
                          <a:spcPts val="869"/>
                        </a:spcBef>
                      </a:pPr>
                      <a:r>
                        <a:rPr sz="80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α</a:t>
                      </a:r>
                      <a:r>
                        <a:rPr sz="80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800" spc="-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α</a:t>
                      </a:r>
                      <a:endParaRPr sz="8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0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70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T="1587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∆</a:t>
                      </a:r>
                      <a:r>
                        <a:rPr sz="70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70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0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4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700" spc="-25" dirty="0">
                          <a:solidFill>
                            <a:srgbClr val="211F1F"/>
                          </a:solidFill>
                          <a:latin typeface="Cambria"/>
                          <a:cs typeface="Cambria"/>
                        </a:rPr>
                        <a:t>∆</a:t>
                      </a:r>
                      <a:r>
                        <a:rPr sz="700" i="1" u="sng" spc="-25" dirty="0">
                          <a:solidFill>
                            <a:srgbClr val="211F1F"/>
                          </a:solidFill>
                          <a:uFill>
                            <a:solidFill>
                              <a:srgbClr val="211F1F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150" marR="671195" indent="-635">
                        <a:lnSpc>
                          <a:spcPct val="219000"/>
                        </a:lnSpc>
                      </a:pPr>
                      <a:r>
                        <a:rPr sz="750" i="1" spc="-5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β</a:t>
                      </a:r>
                      <a:r>
                        <a:rPr sz="7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i="1" spc="-50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β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</a:tr>
              <a:tr h="196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450" spc="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potencia</a:t>
                      </a:r>
                      <a:r>
                        <a:rPr sz="450" spc="6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4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reactiva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T="17145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</a:tcPr>
                </a:tc>
              </a:tr>
              <a:tr h="758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60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PAR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6350">
                      <a:solidFill>
                        <a:srgbClr val="221F1F"/>
                      </a:solidFill>
                      <a:prstDash val="solid"/>
                    </a:lnR>
                    <a:lnT w="6350">
                      <a:solidFill>
                        <a:srgbClr val="221F1F"/>
                      </a:solidFill>
                      <a:prstDash val="solid"/>
                    </a:lnT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5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0</a:t>
                      </a:r>
                      <a:r>
                        <a:rPr sz="450" spc="-1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=</a:t>
                      </a:r>
                      <a:r>
                        <a:rPr sz="550" spc="-1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6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16573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550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variable</a:t>
                      </a:r>
                      <a:r>
                        <a:rPr sz="550" spc="6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500" i="1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β</a:t>
                      </a:r>
                      <a:r>
                        <a:rPr sz="500" i="1" spc="5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spc="-25" dirty="0">
                          <a:solidFill>
                            <a:srgbClr val="211F1F"/>
                          </a:solidFill>
                          <a:latin typeface="Arial Unicode MS"/>
                          <a:cs typeface="Arial Unicode MS"/>
                        </a:rPr>
                        <a:t>y</a:t>
                      </a:r>
                      <a:r>
                        <a:rPr sz="550" i="1" spc="-25" dirty="0">
                          <a:solidFill>
                            <a:srgbClr val="211F1F"/>
                          </a:solidFill>
                          <a:latin typeface="Arial"/>
                          <a:cs typeface="Arial"/>
                        </a:rPr>
                        <a:t>α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F1F"/>
                      </a:solidFill>
                      <a:prstDash val="solid"/>
                    </a:lnL>
                    <a:lnR w="6350">
                      <a:solidFill>
                        <a:srgbClr val="221F1F"/>
                      </a:solidFill>
                      <a:prstDash val="solid"/>
                    </a:lnR>
                    <a:lnB w="6350">
                      <a:solidFill>
                        <a:srgbClr val="221F1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0" name="object 30"/>
          <p:cNvSpPr/>
          <p:nvPr/>
        </p:nvSpPr>
        <p:spPr>
          <a:xfrm>
            <a:off x="4031920" y="3329713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30" h="36829">
                <a:moveTo>
                  <a:pt x="28028" y="34226"/>
                </a:moveTo>
                <a:lnTo>
                  <a:pt x="10680" y="34226"/>
                </a:lnTo>
                <a:lnTo>
                  <a:pt x="12903" y="36283"/>
                </a:lnTo>
                <a:lnTo>
                  <a:pt x="25806" y="36283"/>
                </a:lnTo>
                <a:lnTo>
                  <a:pt x="28028" y="34226"/>
                </a:lnTo>
                <a:close/>
              </a:path>
              <a:path w="36830" h="36829">
                <a:moveTo>
                  <a:pt x="30251" y="32169"/>
                </a:moveTo>
                <a:lnTo>
                  <a:pt x="8889" y="32169"/>
                </a:lnTo>
                <a:lnTo>
                  <a:pt x="8889" y="34226"/>
                </a:lnTo>
                <a:lnTo>
                  <a:pt x="30251" y="34226"/>
                </a:lnTo>
                <a:lnTo>
                  <a:pt x="30251" y="32169"/>
                </a:lnTo>
                <a:close/>
              </a:path>
              <a:path w="36830" h="36829">
                <a:moveTo>
                  <a:pt x="19570" y="0"/>
                </a:moveTo>
                <a:lnTo>
                  <a:pt x="19570" y="19316"/>
                </a:lnTo>
                <a:lnTo>
                  <a:pt x="2222" y="19316"/>
                </a:lnTo>
                <a:lnTo>
                  <a:pt x="2222" y="27800"/>
                </a:lnTo>
                <a:lnTo>
                  <a:pt x="4445" y="27800"/>
                </a:lnTo>
                <a:lnTo>
                  <a:pt x="4445" y="29832"/>
                </a:lnTo>
                <a:lnTo>
                  <a:pt x="6667" y="32169"/>
                </a:lnTo>
                <a:lnTo>
                  <a:pt x="32486" y="32169"/>
                </a:lnTo>
                <a:lnTo>
                  <a:pt x="32486" y="29832"/>
                </a:lnTo>
                <a:lnTo>
                  <a:pt x="34696" y="29832"/>
                </a:lnTo>
                <a:lnTo>
                  <a:pt x="34696" y="27800"/>
                </a:lnTo>
                <a:lnTo>
                  <a:pt x="36487" y="25742"/>
                </a:lnTo>
                <a:lnTo>
                  <a:pt x="36487" y="12865"/>
                </a:lnTo>
                <a:lnTo>
                  <a:pt x="34696" y="10515"/>
                </a:lnTo>
                <a:lnTo>
                  <a:pt x="34696" y="8483"/>
                </a:lnTo>
                <a:lnTo>
                  <a:pt x="32486" y="8483"/>
                </a:lnTo>
                <a:lnTo>
                  <a:pt x="32486" y="6426"/>
                </a:lnTo>
                <a:lnTo>
                  <a:pt x="30251" y="4089"/>
                </a:lnTo>
                <a:lnTo>
                  <a:pt x="28028" y="4089"/>
                </a:lnTo>
                <a:lnTo>
                  <a:pt x="28028" y="2057"/>
                </a:lnTo>
                <a:lnTo>
                  <a:pt x="21805" y="2057"/>
                </a:lnTo>
                <a:lnTo>
                  <a:pt x="19570" y="0"/>
                </a:lnTo>
                <a:close/>
              </a:path>
              <a:path w="36830" h="36829">
                <a:moveTo>
                  <a:pt x="19570" y="0"/>
                </a:moveTo>
                <a:lnTo>
                  <a:pt x="17348" y="0"/>
                </a:lnTo>
                <a:lnTo>
                  <a:pt x="17348" y="2057"/>
                </a:lnTo>
                <a:lnTo>
                  <a:pt x="10680" y="2057"/>
                </a:lnTo>
                <a:lnTo>
                  <a:pt x="10680" y="4089"/>
                </a:lnTo>
                <a:lnTo>
                  <a:pt x="8889" y="4089"/>
                </a:lnTo>
                <a:lnTo>
                  <a:pt x="6667" y="6426"/>
                </a:lnTo>
                <a:lnTo>
                  <a:pt x="4445" y="8483"/>
                </a:lnTo>
                <a:lnTo>
                  <a:pt x="4445" y="10515"/>
                </a:lnTo>
                <a:lnTo>
                  <a:pt x="2222" y="10515"/>
                </a:lnTo>
                <a:lnTo>
                  <a:pt x="2222" y="16967"/>
                </a:lnTo>
                <a:lnTo>
                  <a:pt x="0" y="19316"/>
                </a:lnTo>
                <a:lnTo>
                  <a:pt x="19570" y="19316"/>
                </a:lnTo>
                <a:lnTo>
                  <a:pt x="19570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526419" y="4011043"/>
            <a:ext cx="40386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tanto,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regulador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ser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representado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circuito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equivalente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monofásico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clásico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compleja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relación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vueltas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68927" y="4587866"/>
            <a:ext cx="30924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6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600" i="1" spc="6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47834" y="4626481"/>
            <a:ext cx="924560" cy="280846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metro</a:t>
            </a:r>
            <a:r>
              <a:rPr sz="7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trike="sngStrike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trike="sngStrike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trike="sngStrike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1</a:t>
            </a:r>
            <a:r>
              <a:rPr sz="5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750" spc="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=</a:t>
            </a:r>
            <a:r>
              <a:rPr sz="750" spc="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i="1" dirty="0">
                <a:solidFill>
                  <a:srgbClr val="211F1F"/>
                </a:solidFill>
                <a:latin typeface="Arial"/>
                <a:cs typeface="Arial"/>
              </a:rPr>
              <a:t>me</a:t>
            </a:r>
            <a:r>
              <a:rPr sz="750" i="1" spc="25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jα</a:t>
            </a:r>
            <a:r>
              <a:rPr sz="550" i="1" spc="2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.</a:t>
            </a:r>
            <a:endParaRPr sz="750">
              <a:latin typeface="Arial Unicode MS"/>
              <a:cs typeface="Arial Unicode MS"/>
            </a:endParaRPr>
          </a:p>
          <a:p>
            <a:pPr marL="233679">
              <a:spcBef>
                <a:spcPts val="245"/>
              </a:spcBef>
            </a:pPr>
            <a:r>
              <a:rPr sz="5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r>
              <a:rPr sz="5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i="1" dirty="0">
                <a:solidFill>
                  <a:srgbClr val="211F1F"/>
                </a:solidFill>
                <a:latin typeface="Arial"/>
                <a:cs typeface="Arial"/>
              </a:rPr>
              <a:t>norte</a:t>
            </a:r>
            <a:r>
              <a:rPr sz="40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4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550" spc="-50" dirty="0">
                <a:solidFill>
                  <a:srgbClr val="211F1F"/>
                </a:solidFill>
                <a:latin typeface="Arial Unicode MS"/>
                <a:cs typeface="Arial Unicode MS"/>
              </a:rPr>
              <a:t>-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26420" y="5077843"/>
            <a:ext cx="42284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regulación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QBT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PAR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distinguen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clásicos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funcionar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70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ángulo.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i="1" dirty="0">
                <a:solidFill>
                  <a:srgbClr val="211F1F"/>
                </a:solidFill>
                <a:latin typeface="Arial"/>
                <a:cs typeface="Arial"/>
              </a:rPr>
              <a:t>α</a:t>
            </a:r>
            <a:r>
              <a:rPr sz="700" i="1" spc="10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amplitud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tensión,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imponiendo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así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línea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están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operando.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Obviamente,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trata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escalonados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(discretos)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una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dinámica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muy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lenta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respecto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rotativos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estáticos.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26419" y="6393564"/>
            <a:ext cx="4173220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solidFill>
                  <a:srgbClr val="211F1F"/>
                </a:solidFill>
                <a:latin typeface="Arial"/>
                <a:cs typeface="Arial"/>
              </a:rPr>
              <a:t>2.5</a:t>
            </a:r>
            <a:r>
              <a:rPr sz="1100" b="1" spc="10" dirty="0">
                <a:solidFill>
                  <a:srgbClr val="211F1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211F1F"/>
                </a:solidFill>
                <a:latin typeface="Arial"/>
                <a:cs typeface="Arial"/>
              </a:rPr>
              <a:t>Conclusión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hecho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esfuerzo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largo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capítulo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presentar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principales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sistema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existentes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contribuir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red.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Son: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equipos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rotativos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(generador-compensador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síncrono)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o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(SVC,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750" spc="13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UPFC),</a:t>
            </a:r>
            <a:r>
              <a:rPr sz="750" spc="13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permiten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rápido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tensiones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locales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reactivas,</a:t>
            </a:r>
            <a:r>
              <a:rPr sz="750" spc="12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tanto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entregadas</a:t>
            </a:r>
            <a:r>
              <a:rPr sz="750" spc="1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absorbidas;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controlados</a:t>
            </a:r>
            <a:r>
              <a:rPr sz="750" spc="1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25" y="446703"/>
            <a:ext cx="47688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Referencias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0469" y="421303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79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20" y="690044"/>
            <a:ext cx="4239895" cy="261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014" algn="just">
              <a:lnSpc>
                <a:spcPct val="142900"/>
              </a:lnSpc>
              <a:spcBef>
                <a:spcPts val="100"/>
              </a:spcBef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continuidad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FC-TCR,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TSC-TCR;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otros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basados</a:t>
            </a:r>
            <a:r>
              <a:rPr sz="700" spc="220" dirty="0">
                <a:solidFill>
                  <a:srgbClr val="211F1F"/>
                </a:solidFill>
                <a:latin typeface="Arial Unicode MS"/>
                <a:cs typeface="Arial Unicode MS"/>
              </a:rPr>
              <a:t> 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conmutación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OFF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(MSR,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MSC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TSC).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Todas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utilizan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entrega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10" dirty="0">
                <a:solidFill>
                  <a:srgbClr val="211F1F"/>
                </a:solidFill>
                <a:latin typeface="Arial Unicode MS"/>
                <a:cs typeface="Arial Unicode MS"/>
              </a:rPr>
              <a:t>/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absorción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endParaRPr sz="700">
              <a:latin typeface="Arial Unicode MS"/>
              <a:cs typeface="Arial Unicode MS"/>
            </a:endParaRPr>
          </a:p>
          <a:p>
            <a:pPr marL="12700" marR="5080" indent="152400">
              <a:lnSpc>
                <a:spcPct val="142900"/>
              </a:lnSpc>
            </a:pP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introdujeron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esquemas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estos</a:t>
            </a:r>
            <a:r>
              <a:rPr sz="70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proporcionaron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detalles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importantes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referían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local.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5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dio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evidencia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característica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alta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velocidad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soluciones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continuo</a:t>
            </a:r>
            <a:r>
              <a:rPr sz="70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voltajes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bus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local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limitaciones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relacionadas.</a:t>
            </a:r>
            <a:endParaRPr sz="700">
              <a:latin typeface="Arial Unicode MS"/>
              <a:cs typeface="Arial Unicode MS"/>
            </a:endParaRPr>
          </a:p>
          <a:p>
            <a:pPr marL="12700" marR="7620" indent="152400">
              <a:lnSpc>
                <a:spcPct val="142900"/>
              </a:lnSpc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analizaron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controles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paso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paso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aportó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evidencia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fuentes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reactiva,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excepto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cuando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clasifican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fase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40" dirty="0">
                <a:solidFill>
                  <a:srgbClr val="211F1F"/>
                </a:solidFill>
                <a:latin typeface="Arial Unicode MS"/>
                <a:cs typeface="Arial Unicode MS"/>
              </a:rPr>
              <a:t>(PST).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65" dirty="0">
                <a:solidFill>
                  <a:srgbClr val="211F1F"/>
                </a:solidFill>
                <a:latin typeface="Arial Unicode MS"/>
                <a:cs typeface="Arial Unicode MS"/>
              </a:rPr>
              <a:t>PST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QBT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PAR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pueden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controlar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flujos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activa</a:t>
            </a:r>
            <a:r>
              <a:rPr sz="7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través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configuraciones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conmutadas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mecánicamente.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demás</a:t>
            </a:r>
            <a:r>
              <a:rPr sz="70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controlan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solo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valores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bajo.</a:t>
            </a:r>
            <a:endParaRPr sz="700">
              <a:latin typeface="Arial Unicode MS"/>
              <a:cs typeface="Arial Unicode MS"/>
            </a:endParaRPr>
          </a:p>
          <a:p>
            <a:pPr marL="12700" marR="12700" indent="152400">
              <a:lnSpc>
                <a:spcPct val="133300"/>
              </a:lnSpc>
              <a:spcBef>
                <a:spcPts val="1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Todos</a:t>
            </a:r>
            <a:r>
              <a:rPr sz="750" spc="1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considerados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aquí,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principalmente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generadores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síncronos</a:t>
            </a:r>
            <a:r>
              <a:rPr sz="750" spc="1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compensadores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junto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(SVC,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30" dirty="0">
                <a:solidFill>
                  <a:srgbClr val="211F1F"/>
                </a:solidFill>
                <a:latin typeface="Arial Unicode MS"/>
                <a:cs typeface="Arial Unicode MS"/>
              </a:rPr>
              <a:t>STATCOM,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UPFC),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pero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también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compensación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5" dirty="0">
                <a:solidFill>
                  <a:srgbClr val="211F1F"/>
                </a:solidFill>
                <a:latin typeface="Arial Unicode MS"/>
                <a:cs typeface="Arial Unicode MS"/>
              </a:rPr>
              <a:t>(TCR,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0" dirty="0">
                <a:solidFill>
                  <a:srgbClr val="211F1F"/>
                </a:solidFill>
                <a:latin typeface="Arial Unicode MS"/>
                <a:cs typeface="Arial Unicode MS"/>
              </a:rPr>
              <a:t>FC-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TCR,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60" dirty="0">
                <a:solidFill>
                  <a:srgbClr val="211F1F"/>
                </a:solidFill>
                <a:latin typeface="Arial Unicode MS"/>
                <a:cs typeface="Arial Unicode MS"/>
              </a:rPr>
              <a:t>TSC-TCR)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y,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último,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transformadores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cambio</a:t>
            </a:r>
            <a:r>
              <a:rPr sz="7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55" dirty="0">
                <a:solidFill>
                  <a:srgbClr val="211F1F"/>
                </a:solidFill>
                <a:latin typeface="Arial Unicode MS"/>
                <a:cs typeface="Arial Unicode MS"/>
              </a:rPr>
              <a:t>(PST)</a:t>
            </a:r>
            <a:r>
              <a:rPr sz="750" spc="1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como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0" dirty="0">
                <a:solidFill>
                  <a:srgbClr val="211F1F"/>
                </a:solidFill>
                <a:latin typeface="Arial Unicode MS"/>
                <a:cs typeface="Arial Unicode MS"/>
              </a:rPr>
              <a:t>QBT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40" dirty="0">
                <a:solidFill>
                  <a:srgbClr val="211F1F"/>
                </a:solidFill>
                <a:latin typeface="Arial Unicode MS"/>
                <a:cs typeface="Arial Unicode MS"/>
              </a:rPr>
              <a:t>PAR.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—Son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principales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recursos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controlable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 control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red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se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presentan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los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capítulos</a:t>
            </a:r>
            <a:r>
              <a:rPr sz="7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siguientes.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419" y="3707565"/>
            <a:ext cx="4248150" cy="382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solidFill>
                  <a:srgbClr val="211F1F"/>
                </a:solidFill>
                <a:latin typeface="Arial"/>
                <a:cs typeface="Arial"/>
              </a:rPr>
              <a:t>Referencias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157480" marR="5080" indent="-157480">
              <a:lnSpc>
                <a:spcPct val="128200"/>
              </a:lnSpc>
              <a:buAutoNum type="arabicPeriod"/>
              <a:tabLst>
                <a:tab pos="15748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Arcidiacono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V,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Ferrari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E,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Marconato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R,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Dos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Ghali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85" dirty="0">
                <a:solidFill>
                  <a:srgbClr val="211F1F"/>
                </a:solidFill>
                <a:latin typeface="Arial Unicode MS"/>
                <a:cs typeface="Arial Unicode MS"/>
              </a:rPr>
              <a:t>J,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Grandez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(marzo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abril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1980)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Evaluación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mejoras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amortiguación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oscilaciones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electromecánicas</a:t>
            </a:r>
            <a:r>
              <a:rPr sz="65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análisis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14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autovaloreseigenvectores.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Resultados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prácticos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eléctrico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central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Perú.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Aplicación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IEEE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Power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Syst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PAS-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99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(2):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769–778</a:t>
            </a:r>
            <a:endParaRPr sz="650">
              <a:latin typeface="Arial Unicode MS"/>
              <a:cs typeface="Arial Unicode MS"/>
            </a:endParaRPr>
          </a:p>
          <a:p>
            <a:pPr marL="157480" marR="26034" indent="-157480">
              <a:lnSpc>
                <a:spcPct val="128200"/>
              </a:lnSpc>
              <a:buAutoNum type="arabicPeriod"/>
              <a:tabLst>
                <a:tab pos="15748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Bhavani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0" dirty="0">
                <a:solidFill>
                  <a:srgbClr val="211F1F"/>
                </a:solidFill>
                <a:latin typeface="Arial Unicode MS"/>
                <a:cs typeface="Arial Unicode MS"/>
              </a:rPr>
              <a:t>SP,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Sai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BCh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(2008)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Mejora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transitoria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usando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STAT-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COM.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55" dirty="0">
                <a:solidFill>
                  <a:srgbClr val="211F1F"/>
                </a:solidFill>
                <a:latin typeface="Arial Unicode MS"/>
                <a:cs typeface="Arial Unicode MS"/>
              </a:rPr>
              <a:t>J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Elec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Power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Eng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(4):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271–276</a:t>
            </a:r>
            <a:endParaRPr sz="650">
              <a:latin typeface="Arial Unicode MS"/>
              <a:cs typeface="Arial Unicode MS"/>
            </a:endParaRPr>
          </a:p>
          <a:p>
            <a:pPr marL="164465" marR="24130" indent="-164465">
              <a:lnSpc>
                <a:spcPct val="119000"/>
              </a:lnSpc>
              <a:spcBef>
                <a:spcPts val="10"/>
              </a:spcBef>
              <a:buAutoNum type="arabicPeriod"/>
              <a:tabLst>
                <a:tab pos="164465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Eremia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et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(eds)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(2006)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eléctrica.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Volumen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1: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redes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eléctricas.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Editorial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Academia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Rumana,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Bucarest</a:t>
            </a:r>
            <a:endParaRPr sz="700">
              <a:latin typeface="Arial Unicode MS"/>
              <a:cs typeface="Arial Unicode MS"/>
            </a:endParaRPr>
          </a:p>
          <a:p>
            <a:pPr marL="150495" marR="128270" indent="-150495">
              <a:lnSpc>
                <a:spcPts val="1000"/>
              </a:lnSpc>
              <a:spcBef>
                <a:spcPts val="60"/>
              </a:spcBef>
              <a:buAutoNum type="arabicPeriod"/>
              <a:tabLst>
                <a:tab pos="15049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Erinmez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IA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(ed)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(1986)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VAR.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Grupo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trabajo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38-01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CIGRE,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Grupo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trabajo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n.</a:t>
            </a:r>
            <a:r>
              <a:rPr sz="600" spc="5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°</a:t>
            </a:r>
            <a:r>
              <a:rPr sz="6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SVC</a:t>
            </a:r>
            <a:endParaRPr sz="600">
              <a:latin typeface="Arial Unicode MS"/>
              <a:cs typeface="Arial Unicode MS"/>
            </a:endParaRPr>
          </a:p>
          <a:p>
            <a:pPr marL="157480" marR="35560" indent="-157480">
              <a:lnSpc>
                <a:spcPts val="1000"/>
              </a:lnSpc>
              <a:buAutoNum type="arabicPeriod"/>
              <a:tabLst>
                <a:tab pos="15748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Gyugyi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(1979)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Generación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circuitos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tiristores.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IEEE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Ind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Appl</a:t>
            </a: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1A-15</a:t>
            </a: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(5):</a:t>
            </a: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532–531</a:t>
            </a:r>
            <a:endParaRPr sz="650">
              <a:latin typeface="Arial Unicode MS"/>
              <a:cs typeface="Arial Unicode MS"/>
            </a:endParaRPr>
          </a:p>
          <a:p>
            <a:pPr marL="150495" marR="85725" indent="-150495">
              <a:lnSpc>
                <a:spcPts val="1000"/>
              </a:lnSpc>
              <a:buAutoNum type="arabicPeriod"/>
              <a:tabLst>
                <a:tab pos="15049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Gyugyi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(1992)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Concepto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flexibles.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IEE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 Proc </a:t>
            </a:r>
            <a:r>
              <a:rPr sz="600" spc="-60" dirty="0">
                <a:solidFill>
                  <a:srgbClr val="211F1F"/>
                </a:solidFill>
                <a:latin typeface="Arial Unicode MS"/>
                <a:cs typeface="Arial Unicode MS"/>
              </a:rPr>
              <a:t>C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 139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(4):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323–331</a:t>
            </a:r>
            <a:endParaRPr sz="600">
              <a:latin typeface="Arial Unicode MS"/>
              <a:cs typeface="Arial Unicode MS"/>
            </a:endParaRPr>
          </a:p>
          <a:p>
            <a:pPr marL="157480" marR="473075" indent="-157480">
              <a:lnSpc>
                <a:spcPts val="1000"/>
              </a:lnSpc>
              <a:buAutoNum type="arabicPeriod"/>
              <a:tabLst>
                <a:tab pos="15748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Hingorani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NG,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Lazlo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G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(1999)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Comprensión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hechos: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conceptos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tecnología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flexibles.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Prensa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Wiley-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IEEE</a:t>
            </a:r>
            <a:endParaRPr sz="650">
              <a:latin typeface="Arial Unicode MS"/>
              <a:cs typeface="Arial Unicode MS"/>
            </a:endParaRPr>
          </a:p>
          <a:p>
            <a:pPr marL="157480" indent="-90805">
              <a:spcBef>
                <a:spcPts val="145"/>
              </a:spcBef>
              <a:buAutoNum type="arabicPeriod"/>
              <a:tabLst>
                <a:tab pos="157480" algn="l"/>
              </a:tabLst>
            </a:pP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IEC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(2003)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Norma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IEC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60214-1: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cambiadores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tomas,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1ª</a:t>
            </a:r>
            <a:r>
              <a:rPr sz="65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edición,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Ginebra,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2003</a:t>
            </a:r>
            <a:endParaRPr sz="650">
              <a:latin typeface="Arial Unicode MS"/>
              <a:cs typeface="Arial Unicode MS"/>
            </a:endParaRPr>
          </a:p>
          <a:p>
            <a:pPr marL="164465" marR="466090" indent="-164465">
              <a:lnSpc>
                <a:spcPct val="119000"/>
              </a:lnSpc>
              <a:spcBef>
                <a:spcPts val="10"/>
              </a:spcBef>
              <a:buAutoNum type="arabicPeriod"/>
              <a:tabLst>
                <a:tab pos="164465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Kimbark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EW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(1977)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Cómo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mejorar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sin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arriesgar</a:t>
            </a:r>
            <a:r>
              <a:rPr sz="7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7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resonancia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subsincrónica.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5" dirty="0">
                <a:solidFill>
                  <a:srgbClr val="211F1F"/>
                </a:solidFill>
                <a:latin typeface="Arial Unicode MS"/>
                <a:cs typeface="Arial Unicode MS"/>
              </a:rPr>
              <a:t>IEEE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Trans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0" dirty="0">
                <a:solidFill>
                  <a:srgbClr val="211F1F"/>
                </a:solidFill>
                <a:latin typeface="Arial Unicode MS"/>
                <a:cs typeface="Arial Unicode MS"/>
              </a:rPr>
              <a:t>PAS-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96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(5):</a:t>
            </a:r>
            <a:r>
              <a:rPr sz="700" spc="4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1608–1619</a:t>
            </a:r>
            <a:endParaRPr sz="700">
              <a:latin typeface="Arial Unicode MS"/>
              <a:cs typeface="Arial Unicode MS"/>
            </a:endParaRPr>
          </a:p>
          <a:p>
            <a:pPr marL="161925" marR="449580" indent="-161925">
              <a:lnSpc>
                <a:spcPct val="119000"/>
              </a:lnSpc>
              <a:buAutoNum type="arabicPeriod"/>
              <a:tabLst>
                <a:tab pos="161925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Marconato</a:t>
            </a:r>
            <a:r>
              <a:rPr sz="7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80" dirty="0">
                <a:solidFill>
                  <a:srgbClr val="211F1F"/>
                </a:solidFill>
                <a:latin typeface="Arial Unicode MS"/>
                <a:cs typeface="Arial Unicode MS"/>
              </a:rPr>
              <a:t>R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(enero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2002)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eléctrica.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Volumen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1: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Antecedentes</a:t>
            </a:r>
            <a:r>
              <a:rPr sz="7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componentes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básicos,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2ª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ed.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CEI-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Comité</a:t>
            </a:r>
            <a:r>
              <a:rPr sz="700" spc="10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Electrotécnico</a:t>
            </a:r>
            <a:r>
              <a:rPr sz="700" spc="11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Italiano</a:t>
            </a:r>
            <a:endParaRPr sz="700">
              <a:latin typeface="Arial Unicode MS"/>
              <a:cs typeface="Arial Unicode MS"/>
            </a:endParaRPr>
          </a:p>
          <a:p>
            <a:pPr marL="151130" marR="69850" indent="-151130">
              <a:lnSpc>
                <a:spcPts val="1000"/>
              </a:lnSpc>
              <a:spcBef>
                <a:spcPts val="60"/>
              </a:spcBef>
              <a:buAutoNum type="arabicPeriod"/>
              <a:tabLst>
                <a:tab pos="15113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Masood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T,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Abdel-Aty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E,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Aggarwal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5" dirty="0">
                <a:solidFill>
                  <a:srgbClr val="211F1F"/>
                </a:solidFill>
                <a:latin typeface="Arial Unicode MS"/>
                <a:cs typeface="Arial Unicode MS"/>
              </a:rPr>
              <a:t>RK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(noviembre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2006)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Técnicas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análisis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modelado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compensador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síncrono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0" dirty="0">
                <a:solidFill>
                  <a:srgbClr val="211F1F"/>
                </a:solidFill>
                <a:latin typeface="Arial Unicode MS"/>
                <a:cs typeface="Arial Unicode MS"/>
              </a:rPr>
              <a:t>(STATCOM)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mediante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pruebas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aceptación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Matlab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Sat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55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Fat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luz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escenarios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puesta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marcha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instalación.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21a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Conferencia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Internacional</a:t>
            </a:r>
            <a:r>
              <a:rPr sz="65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Eléctricos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0" dirty="0">
                <a:solidFill>
                  <a:srgbClr val="211F1F"/>
                </a:solidFill>
                <a:latin typeface="Arial Unicode MS"/>
                <a:cs typeface="Arial Unicode MS"/>
              </a:rPr>
              <a:t>(PSC),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Teherán</a:t>
            </a:r>
            <a:endParaRPr sz="650">
              <a:latin typeface="Arial Unicode MS"/>
              <a:cs typeface="Arial Unicode MS"/>
            </a:endParaRPr>
          </a:p>
          <a:p>
            <a:pPr marL="139700" indent="-127635">
              <a:spcBef>
                <a:spcPts val="200"/>
              </a:spcBef>
              <a:buAutoNum type="arabicPeriod"/>
              <a:tabLst>
                <a:tab pos="14033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Mathur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RM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(ed)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(1984)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Compensadores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estáticos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reactiva.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Comité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compensación</a:t>
            </a:r>
            <a:endParaRPr sz="600">
              <a:latin typeface="Arial Unicode MS"/>
              <a:cs typeface="Arial Unicode MS"/>
            </a:endParaRPr>
          </a:p>
          <a:p>
            <a:pPr marL="240665">
              <a:spcBef>
                <a:spcPts val="275"/>
              </a:spcBef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electricidad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estática,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asociación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canadiense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(CEA).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Publicaciones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Cantext,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Winnipeg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419" y="42580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5" dirty="0">
                <a:solidFill>
                  <a:srgbClr val="211F1F"/>
                </a:solidFill>
                <a:latin typeface="Arial Unicode MS"/>
                <a:cs typeface="Arial Unicode MS"/>
              </a:rPr>
              <a:t>80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0017" y="438501"/>
            <a:ext cx="2346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2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Equipo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tensión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7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417" y="697425"/>
            <a:ext cx="4171950" cy="193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146685" indent="-140335" algn="just">
              <a:lnSpc>
                <a:spcPct val="138800"/>
              </a:lnSpc>
              <a:spcBef>
                <a:spcPts val="100"/>
              </a:spcBef>
              <a:buAutoNum type="arabicPeriod" startAt="13"/>
              <a:tabLst>
                <a:tab pos="14033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Metha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H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et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(mayo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1992)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00" spc="8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flexibles.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Conferencia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sobre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transmisión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CA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flexible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5" dirty="0">
                <a:solidFill>
                  <a:srgbClr val="211F1F"/>
                </a:solidFill>
                <a:latin typeface="Arial Unicode MS"/>
                <a:cs typeface="Arial Unicode MS"/>
              </a:rPr>
              <a:t>(FACTS)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EPRI,</a:t>
            </a:r>
            <a:r>
              <a:rPr sz="600" spc="6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Boston</a:t>
            </a:r>
            <a:endParaRPr sz="600">
              <a:latin typeface="Arial Unicode MS"/>
              <a:cs typeface="Arial Unicode MS"/>
            </a:endParaRPr>
          </a:p>
          <a:p>
            <a:pPr marL="150495" indent="-138430" algn="just">
              <a:spcBef>
                <a:spcPts val="229"/>
              </a:spcBef>
              <a:buAutoNum type="arabicPeriod" startAt="13"/>
              <a:tabLst>
                <a:tab pos="15113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Miller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95" dirty="0">
                <a:solidFill>
                  <a:srgbClr val="211F1F"/>
                </a:solidFill>
                <a:latin typeface="Arial Unicode MS"/>
                <a:cs typeface="Arial Unicode MS"/>
              </a:rPr>
              <a:t>TJE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(1982)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potencia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reactiva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eléctricos.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Wiley,</a:t>
            </a:r>
            <a:r>
              <a:rPr sz="65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Nueva</a:t>
            </a:r>
            <a:r>
              <a:rPr sz="65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0" dirty="0">
                <a:solidFill>
                  <a:srgbClr val="211F1F"/>
                </a:solidFill>
                <a:latin typeface="Arial Unicode MS"/>
                <a:cs typeface="Arial Unicode MS"/>
              </a:rPr>
              <a:t>York</a:t>
            </a:r>
            <a:endParaRPr sz="650">
              <a:latin typeface="Arial Unicode MS"/>
              <a:cs typeface="Arial Unicode MS"/>
            </a:endParaRPr>
          </a:p>
          <a:p>
            <a:pPr marL="151130" marR="5080" indent="-151130" algn="just">
              <a:lnSpc>
                <a:spcPct val="128200"/>
              </a:lnSpc>
              <a:buAutoNum type="arabicPeriod" startAt="13"/>
              <a:tabLst>
                <a:tab pos="151130" algn="l"/>
              </a:tabLst>
            </a:pPr>
            <a:r>
              <a:rPr sz="650" spc="35" dirty="0">
                <a:solidFill>
                  <a:srgbClr val="211F1F"/>
                </a:solidFill>
                <a:latin typeface="Arial Unicode MS"/>
                <a:cs typeface="Arial Unicode MS"/>
              </a:rPr>
              <a:t>Mori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80" dirty="0">
                <a:solidFill>
                  <a:srgbClr val="211F1F"/>
                </a:solidFill>
                <a:latin typeface="Arial Unicode MS"/>
                <a:cs typeface="Arial Unicode MS"/>
              </a:rPr>
              <a:t>S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et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5" dirty="0">
                <a:solidFill>
                  <a:srgbClr val="211F1F"/>
                </a:solidFill>
                <a:latin typeface="Arial Unicode MS"/>
                <a:cs typeface="Arial Unicode MS"/>
              </a:rPr>
              <a:t>(1992)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Desarrollo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40" dirty="0">
                <a:solidFill>
                  <a:srgbClr val="211F1F"/>
                </a:solidFill>
                <a:latin typeface="Arial Unicode MS"/>
                <a:cs typeface="Arial Unicode MS"/>
              </a:rPr>
              <a:t>un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30" dirty="0">
                <a:solidFill>
                  <a:srgbClr val="211F1F"/>
                </a:solidFill>
                <a:latin typeface="Arial Unicode MS"/>
                <a:cs typeface="Arial Unicode MS"/>
              </a:rPr>
              <a:t>gran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generador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var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estático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que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utiliza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inversores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autoconmutados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para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30" dirty="0">
                <a:solidFill>
                  <a:srgbClr val="211F1F"/>
                </a:solidFill>
                <a:latin typeface="Arial Unicode MS"/>
                <a:cs typeface="Arial Unicode MS"/>
              </a:rPr>
              <a:t>mejorar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estabilidad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sistema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potencia.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45" dirty="0">
                <a:solidFill>
                  <a:srgbClr val="211F1F"/>
                </a:solidFill>
                <a:latin typeface="Arial Unicode MS"/>
                <a:cs typeface="Arial Unicode MS"/>
              </a:rPr>
              <a:t>IEEE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60" dirty="0">
                <a:solidFill>
                  <a:srgbClr val="211F1F"/>
                </a:solidFill>
                <a:latin typeface="Arial Unicode MS"/>
                <a:cs typeface="Arial Unicode MS"/>
              </a:rPr>
              <a:t>/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65" dirty="0">
                <a:solidFill>
                  <a:srgbClr val="211F1F"/>
                </a:solidFill>
                <a:latin typeface="Arial Unicode MS"/>
                <a:cs typeface="Arial Unicode MS"/>
              </a:rPr>
              <a:t>PES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Winter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Power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0" dirty="0">
                <a:solidFill>
                  <a:srgbClr val="211F1F"/>
                </a:solidFill>
                <a:latin typeface="Arial Unicode MS"/>
                <a:cs typeface="Arial Unicode MS"/>
              </a:rPr>
              <a:t>Meetings,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25" dirty="0">
                <a:solidFill>
                  <a:srgbClr val="211F1F"/>
                </a:solidFill>
                <a:latin typeface="Arial Unicode MS"/>
                <a:cs typeface="Arial Unicode MS"/>
              </a:rPr>
              <a:t>Documento</a:t>
            </a:r>
            <a:r>
              <a:rPr sz="65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15" dirty="0">
                <a:solidFill>
                  <a:srgbClr val="211F1F"/>
                </a:solidFill>
                <a:latin typeface="Arial Unicode MS"/>
                <a:cs typeface="Arial Unicode MS"/>
              </a:rPr>
              <a:t>N </a:t>
            </a:r>
            <a:r>
              <a:rPr sz="650" spc="10" dirty="0">
                <a:solidFill>
                  <a:srgbClr val="211F1F"/>
                </a:solidFill>
                <a:latin typeface="Arial Unicode MS"/>
                <a:cs typeface="Arial Unicode MS"/>
              </a:rPr>
              <a:t>92WM165-1</a:t>
            </a:r>
            <a:endParaRPr sz="650">
              <a:latin typeface="Arial Unicode MS"/>
              <a:cs typeface="Arial Unicode MS"/>
            </a:endParaRPr>
          </a:p>
          <a:p>
            <a:pPr marL="140335" marR="5080" indent="-140335" algn="just">
              <a:lnSpc>
                <a:spcPts val="1000"/>
              </a:lnSpc>
              <a:spcBef>
                <a:spcPts val="70"/>
              </a:spcBef>
              <a:buAutoNum type="arabicPeriod" startAt="13"/>
              <a:tabLst>
                <a:tab pos="14033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Quazza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0" dirty="0">
                <a:solidFill>
                  <a:srgbClr val="211F1F"/>
                </a:solidFill>
                <a:latin typeface="Arial Unicode MS"/>
                <a:cs typeface="Arial Unicode MS"/>
              </a:rPr>
              <a:t>G,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5" dirty="0">
                <a:solidFill>
                  <a:srgbClr val="211F1F"/>
                </a:solidFill>
                <a:latin typeface="Arial Unicode MS"/>
                <a:cs typeface="Arial Unicode MS"/>
              </a:rPr>
              <a:t>Ferrari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7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5" dirty="0">
                <a:solidFill>
                  <a:srgbClr val="211F1F"/>
                </a:solidFill>
                <a:latin typeface="Arial Unicode MS"/>
                <a:cs typeface="Arial Unicode MS"/>
              </a:rPr>
              <a:t>(1972)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5" dirty="0">
                <a:solidFill>
                  <a:srgbClr val="211F1F"/>
                </a:solidFill>
                <a:latin typeface="Arial Unicode MS"/>
                <a:cs typeface="Arial Unicode MS"/>
              </a:rPr>
              <a:t>Papel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5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la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central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eléctrica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el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5" dirty="0">
                <a:solidFill>
                  <a:srgbClr val="211F1F"/>
                </a:solidFill>
                <a:latin typeface="Arial Unicode MS"/>
                <a:cs typeface="Arial Unicode MS"/>
              </a:rPr>
              <a:t>funcionamiento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general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del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sistema.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En: </a:t>
            </a:r>
            <a:r>
              <a:rPr sz="600" spc="15" dirty="0">
                <a:solidFill>
                  <a:srgbClr val="211F1F"/>
                </a:solidFill>
                <a:latin typeface="Arial Unicode MS"/>
                <a:cs typeface="Arial Unicode MS"/>
              </a:rPr>
              <a:t>Handschin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70" dirty="0">
                <a:solidFill>
                  <a:srgbClr val="211F1F"/>
                </a:solidFill>
                <a:latin typeface="Arial Unicode MS"/>
                <a:cs typeface="Arial Unicode MS"/>
              </a:rPr>
              <a:t>E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(ed)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Control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30" dirty="0">
                <a:solidFill>
                  <a:srgbClr val="211F1F"/>
                </a:solidFill>
                <a:latin typeface="Arial Unicode MS"/>
                <a:cs typeface="Arial Unicode MS"/>
              </a:rPr>
              <a:t>tiempo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5" dirty="0">
                <a:solidFill>
                  <a:srgbClr val="211F1F"/>
                </a:solidFill>
                <a:latin typeface="Arial Unicode MS"/>
                <a:cs typeface="Arial Unicode MS"/>
              </a:rPr>
              <a:t>real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5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eléctrica.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Elsevier,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20" dirty="0">
                <a:solidFill>
                  <a:srgbClr val="211F1F"/>
                </a:solidFill>
                <a:latin typeface="Arial Unicode MS"/>
                <a:cs typeface="Arial Unicode MS"/>
              </a:rPr>
              <a:t>Amsterdam,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10" dirty="0">
                <a:solidFill>
                  <a:srgbClr val="211F1F"/>
                </a:solidFill>
                <a:latin typeface="Arial Unicode MS"/>
                <a:cs typeface="Arial Unicode MS"/>
              </a:rPr>
              <a:t>págs.</a:t>
            </a:r>
            <a:r>
              <a:rPr sz="600" spc="-1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5" dirty="0">
                <a:solidFill>
                  <a:srgbClr val="211F1F"/>
                </a:solidFill>
                <a:latin typeface="Arial Unicode MS"/>
                <a:cs typeface="Arial Unicode MS"/>
              </a:rPr>
              <a:t>215–257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  <a:buAutoNum type="arabicPeriod" startAt="13"/>
            </a:pPr>
            <a:endParaRPr sz="500">
              <a:latin typeface="Arial Unicode MS"/>
              <a:cs typeface="Arial Unicode MS"/>
            </a:endParaRPr>
          </a:p>
          <a:p>
            <a:pPr marL="161925" marR="106680" indent="-161925">
              <a:lnSpc>
                <a:spcPct val="119000"/>
              </a:lnSpc>
              <a:buAutoNum type="arabicPeriod" startAt="13"/>
              <a:tabLst>
                <a:tab pos="161925" algn="l"/>
              </a:tabLst>
            </a:pP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Saccomanno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70" dirty="0">
                <a:solidFill>
                  <a:srgbClr val="211F1F"/>
                </a:solidFill>
                <a:latin typeface="Arial Unicode MS"/>
                <a:cs typeface="Arial Unicode MS"/>
              </a:rPr>
              <a:t>F</a:t>
            </a:r>
            <a:r>
              <a:rPr sz="700" spc="5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(1992-2003)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Sistemas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eléctrica: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análisis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y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control.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Wiley,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Nueva</a:t>
            </a:r>
            <a:r>
              <a:rPr sz="700" spc="6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20" dirty="0">
                <a:solidFill>
                  <a:srgbClr val="211F1F"/>
                </a:solidFill>
                <a:latin typeface="Arial Unicode MS"/>
                <a:cs typeface="Arial Unicode MS"/>
              </a:rPr>
              <a:t>York</a:t>
            </a:r>
            <a:r>
              <a:rPr sz="7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(versión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211F1F"/>
                </a:solidFill>
                <a:latin typeface="Arial Unicode MS"/>
                <a:cs typeface="Arial Unicode MS"/>
              </a:rPr>
              <a:t>en</a:t>
            </a:r>
            <a:r>
              <a:rPr sz="7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211F1F"/>
                </a:solidFill>
                <a:latin typeface="Arial Unicode MS"/>
                <a:cs typeface="Arial Unicode MS"/>
              </a:rPr>
              <a:t>inglés)</a:t>
            </a:r>
            <a:endParaRPr sz="700">
              <a:latin typeface="Arial Unicode MS"/>
              <a:cs typeface="Arial Unicode MS"/>
            </a:endParaRPr>
          </a:p>
          <a:p>
            <a:pPr marL="140335" marR="48895" indent="-140335">
              <a:lnSpc>
                <a:spcPts val="1000"/>
              </a:lnSpc>
              <a:spcBef>
                <a:spcPts val="60"/>
              </a:spcBef>
              <a:buAutoNum type="arabicPeriod" startAt="13"/>
              <a:tabLst>
                <a:tab pos="140335" algn="l"/>
              </a:tabLst>
            </a:pP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Therond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40" dirty="0">
                <a:solidFill>
                  <a:srgbClr val="211F1F"/>
                </a:solidFill>
                <a:latin typeface="Arial Unicode MS"/>
                <a:cs typeface="Arial Unicode MS"/>
              </a:rPr>
              <a:t>PG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(agosto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2000)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(coordinador):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controlador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flujo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energía</a:t>
            </a:r>
            <a:r>
              <a:rPr sz="600" spc="8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unificado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0" dirty="0">
                <a:solidFill>
                  <a:srgbClr val="211F1F"/>
                </a:solidFill>
                <a:latin typeface="Arial Unicode MS"/>
                <a:cs typeface="Arial Unicode MS"/>
              </a:rPr>
              <a:t>(UPFC).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Folleto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técnico</a:t>
            </a:r>
            <a:r>
              <a:rPr sz="600" spc="9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35" dirty="0">
                <a:solidFill>
                  <a:srgbClr val="211F1F"/>
                </a:solidFill>
                <a:latin typeface="Arial Unicode MS"/>
                <a:cs typeface="Arial Unicode MS"/>
              </a:rPr>
              <a:t>CIGRE.</a:t>
            </a:r>
            <a:r>
              <a:rPr sz="600" spc="7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Grupo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211F1F"/>
                </a:solidFill>
                <a:latin typeface="Arial Unicode MS"/>
                <a:cs typeface="Arial Unicode MS"/>
              </a:rPr>
              <a:t>trabajo</a:t>
            </a:r>
            <a:r>
              <a:rPr sz="600" spc="7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211F1F"/>
                </a:solidFill>
                <a:latin typeface="Arial Unicode MS"/>
                <a:cs typeface="Arial Unicode MS"/>
              </a:rPr>
              <a:t>14.27</a:t>
            </a:r>
            <a:endParaRPr sz="600">
              <a:latin typeface="Arial Unicode MS"/>
              <a:cs typeface="Arial Unicode MS"/>
            </a:endParaRPr>
          </a:p>
          <a:p>
            <a:pPr marL="151130" marR="44450" indent="-151130">
              <a:lnSpc>
                <a:spcPts val="1000"/>
              </a:lnSpc>
              <a:buAutoNum type="arabicPeriod" startAt="13"/>
              <a:tabLst>
                <a:tab pos="151130" algn="l"/>
              </a:tabLst>
            </a:pP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Vithayathil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55" dirty="0">
                <a:solidFill>
                  <a:srgbClr val="211F1F"/>
                </a:solidFill>
                <a:latin typeface="Arial Unicode MS"/>
                <a:cs typeface="Arial Unicode MS"/>
              </a:rPr>
              <a:t>J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et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al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(febrero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2004)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Reguladores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voltaje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controlados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por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tiristores.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Folleto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técnico</a:t>
            </a:r>
            <a:r>
              <a:rPr sz="650" spc="1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25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200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35" dirty="0">
                <a:solidFill>
                  <a:srgbClr val="211F1F"/>
                </a:solidFill>
                <a:latin typeface="Arial Unicode MS"/>
                <a:cs typeface="Arial Unicode MS"/>
              </a:rPr>
              <a:t>CIGRE,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grupo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de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211F1F"/>
                </a:solidFill>
                <a:latin typeface="Arial Unicode MS"/>
                <a:cs typeface="Arial Unicode MS"/>
              </a:rPr>
              <a:t>trabajo</a:t>
            </a:r>
            <a:r>
              <a:rPr sz="650" spc="95" dirty="0">
                <a:solidFill>
                  <a:srgbClr val="211F1F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211F1F"/>
                </a:solidFill>
                <a:latin typeface="Arial Unicode MS"/>
                <a:cs typeface="Arial Unicode MS"/>
              </a:rPr>
              <a:t>B4.35</a:t>
            </a:r>
            <a:endParaRPr sz="6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26535</Words>
  <Application>Microsoft Office PowerPoint</Application>
  <PresentationFormat>Personalizado</PresentationFormat>
  <Paragraphs>2340</Paragraphs>
  <Slides>75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4" baseType="lpstr">
      <vt:lpstr>Arial</vt:lpstr>
      <vt:lpstr>Times New Roman</vt:lpstr>
      <vt:lpstr>Century Gothic</vt:lpstr>
      <vt:lpstr>Meiryo</vt:lpstr>
      <vt:lpstr>Cambria</vt:lpstr>
      <vt:lpstr>Arial Unicode MS</vt:lpstr>
      <vt:lpstr>Wingdings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Cuenta Microsoft</cp:lastModifiedBy>
  <cp:revision>22</cp:revision>
  <dcterms:created xsi:type="dcterms:W3CDTF">2021-11-04T05:04:22Z</dcterms:created>
  <dcterms:modified xsi:type="dcterms:W3CDTF">2021-11-11T02:41:43Z</dcterms:modified>
</cp:coreProperties>
</file>